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4"/>
    <p:sldMasterId id="2147483709" r:id="rId5"/>
    <p:sldMasterId id="2147483701" r:id="rId6"/>
    <p:sldMasterId id="2147483686" r:id="rId7"/>
  </p:sldMasterIdLst>
  <p:notesMasterIdLst>
    <p:notesMasterId r:id="rId26"/>
  </p:notesMasterIdLst>
  <p:handoutMasterIdLst>
    <p:handoutMasterId r:id="rId27"/>
  </p:handoutMasterIdLst>
  <p:sldIdLst>
    <p:sldId id="359" r:id="rId8"/>
    <p:sldId id="358" r:id="rId9"/>
    <p:sldId id="360" r:id="rId10"/>
    <p:sldId id="361" r:id="rId11"/>
    <p:sldId id="350" r:id="rId12"/>
    <p:sldId id="365" r:id="rId13"/>
    <p:sldId id="366" r:id="rId14"/>
    <p:sldId id="339" r:id="rId15"/>
    <p:sldId id="349" r:id="rId16"/>
    <p:sldId id="352" r:id="rId17"/>
    <p:sldId id="332" r:id="rId18"/>
    <p:sldId id="363" r:id="rId19"/>
    <p:sldId id="367" r:id="rId20"/>
    <p:sldId id="353" r:id="rId21"/>
    <p:sldId id="357" r:id="rId22"/>
    <p:sldId id="364" r:id="rId23"/>
    <p:sldId id="356" r:id="rId24"/>
    <p:sldId id="362" r:id="rId25"/>
  </p:sldIdLst>
  <p:sldSz cx="9144000" cy="5143500" type="screen16x9"/>
  <p:notesSz cx="6888163" cy="100203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Univers" panose="020B0503020202020204" pitchFamily="34" charset="0"/>
      <p:regular r:id="rId34"/>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enne Parry" initials="VP" lastIdx="1" clrIdx="0">
    <p:extLst>
      <p:ext uri="{19B8F6BF-5375-455C-9EA6-DF929625EA0E}">
        <p15:presenceInfo xmlns:p15="http://schemas.microsoft.com/office/powerpoint/2012/main" userId="Vivienne Par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99"/>
    <a:srgbClr val="FF0066"/>
    <a:srgbClr val="947C98"/>
    <a:srgbClr val="FFFF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57398-2D83-4EDA-A0F3-4778514AC8F2}" v="343" dt="2020-07-30T15:21:08.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08" autoAdjust="0"/>
  </p:normalViewPr>
  <p:slideViewPr>
    <p:cSldViewPr snapToGrid="0">
      <p:cViewPr varScale="1">
        <p:scale>
          <a:sx n="103" d="100"/>
          <a:sy n="103" d="100"/>
        </p:scale>
        <p:origin x="11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enne Parry" userId="522bcddf-614a-4630-9554-ce4744478a94" providerId="ADAL" clId="{23957398-2D83-4EDA-A0F3-4778514AC8F2}"/>
    <pc:docChg chg="undo custSel addSld delSld modSld sldOrd">
      <pc:chgData name="Vivienne Parry" userId="522bcddf-614a-4630-9554-ce4744478a94" providerId="ADAL" clId="{23957398-2D83-4EDA-A0F3-4778514AC8F2}" dt="2020-07-30T15:20:15.526" v="1170" actId="14100"/>
      <pc:docMkLst>
        <pc:docMk/>
      </pc:docMkLst>
      <pc:sldChg chg="del">
        <pc:chgData name="Vivienne Parry" userId="522bcddf-614a-4630-9554-ce4744478a94" providerId="ADAL" clId="{23957398-2D83-4EDA-A0F3-4778514AC8F2}" dt="2020-07-30T14:57:29.814" v="1118" actId="47"/>
        <pc:sldMkLst>
          <pc:docMk/>
          <pc:sldMk cId="0" sldId="260"/>
        </pc:sldMkLst>
      </pc:sldChg>
      <pc:sldChg chg="del ord modNotesTx">
        <pc:chgData name="Vivienne Parry" userId="522bcddf-614a-4630-9554-ce4744478a94" providerId="ADAL" clId="{23957398-2D83-4EDA-A0F3-4778514AC8F2}" dt="2020-07-30T15:16:49.079" v="1161" actId="47"/>
        <pc:sldMkLst>
          <pc:docMk/>
          <pc:sldMk cId="1397629763" sldId="278"/>
        </pc:sldMkLst>
      </pc:sldChg>
      <pc:sldChg chg="del">
        <pc:chgData name="Vivienne Parry" userId="522bcddf-614a-4630-9554-ce4744478a94" providerId="ADAL" clId="{23957398-2D83-4EDA-A0F3-4778514AC8F2}" dt="2020-07-30T14:57:28.227" v="1117" actId="47"/>
        <pc:sldMkLst>
          <pc:docMk/>
          <pc:sldMk cId="0" sldId="283"/>
        </pc:sldMkLst>
      </pc:sldChg>
      <pc:sldChg chg="del">
        <pc:chgData name="Vivienne Parry" userId="522bcddf-614a-4630-9554-ce4744478a94" providerId="ADAL" clId="{23957398-2D83-4EDA-A0F3-4778514AC8F2}" dt="2020-07-30T15:18:41.625" v="1165" actId="47"/>
        <pc:sldMkLst>
          <pc:docMk/>
          <pc:sldMk cId="997011605" sldId="296"/>
        </pc:sldMkLst>
      </pc:sldChg>
      <pc:sldChg chg="modSp mod modNotesTx">
        <pc:chgData name="Vivienne Parry" userId="522bcddf-614a-4630-9554-ce4744478a94" providerId="ADAL" clId="{23957398-2D83-4EDA-A0F3-4778514AC8F2}" dt="2020-07-30T13:11:32.971" v="499" actId="14100"/>
        <pc:sldMkLst>
          <pc:docMk/>
          <pc:sldMk cId="1612253051" sldId="332"/>
        </pc:sldMkLst>
        <pc:spChg chg="mod">
          <ac:chgData name="Vivienne Parry" userId="522bcddf-614a-4630-9554-ce4744478a94" providerId="ADAL" clId="{23957398-2D83-4EDA-A0F3-4778514AC8F2}" dt="2020-07-30T13:11:32.971" v="499" actId="14100"/>
          <ac:spMkLst>
            <pc:docMk/>
            <pc:sldMk cId="1612253051" sldId="332"/>
            <ac:spMk id="2" creationId="{E855DE3C-5B8D-47FE-AEA5-2D6A21AC2E46}"/>
          </ac:spMkLst>
        </pc:spChg>
        <pc:picChg chg="mod">
          <ac:chgData name="Vivienne Parry" userId="522bcddf-614a-4630-9554-ce4744478a94" providerId="ADAL" clId="{23957398-2D83-4EDA-A0F3-4778514AC8F2}" dt="2020-07-30T13:10:56.077" v="490" actId="1076"/>
          <ac:picMkLst>
            <pc:docMk/>
            <pc:sldMk cId="1612253051" sldId="332"/>
            <ac:picMk id="5" creationId="{CF064626-2F52-49F8-8865-06CF06B7580E}"/>
          </ac:picMkLst>
        </pc:picChg>
      </pc:sldChg>
      <pc:sldChg chg="addSp delSp modSp del mod modNotesTx">
        <pc:chgData name="Vivienne Parry" userId="522bcddf-614a-4630-9554-ce4744478a94" providerId="ADAL" clId="{23957398-2D83-4EDA-A0F3-4778514AC8F2}" dt="2020-07-30T12:40:44.655" v="384" actId="47"/>
        <pc:sldMkLst>
          <pc:docMk/>
          <pc:sldMk cId="4039979139" sldId="333"/>
        </pc:sldMkLst>
        <pc:spChg chg="del">
          <ac:chgData name="Vivienne Parry" userId="522bcddf-614a-4630-9554-ce4744478a94" providerId="ADAL" clId="{23957398-2D83-4EDA-A0F3-4778514AC8F2}" dt="2020-07-30T12:37:24.485" v="356" actId="478"/>
          <ac:spMkLst>
            <pc:docMk/>
            <pc:sldMk cId="4039979139" sldId="333"/>
            <ac:spMk id="2" creationId="{3DC25CDB-3A89-4979-9460-1B9A7DC720A5}"/>
          </ac:spMkLst>
        </pc:spChg>
        <pc:spChg chg="del">
          <ac:chgData name="Vivienne Parry" userId="522bcddf-614a-4630-9554-ce4744478a94" providerId="ADAL" clId="{23957398-2D83-4EDA-A0F3-4778514AC8F2}" dt="2020-07-30T12:38:11.734" v="363" actId="478"/>
          <ac:spMkLst>
            <pc:docMk/>
            <pc:sldMk cId="4039979139" sldId="333"/>
            <ac:spMk id="3" creationId="{A985C75C-5C58-49B6-A6E4-7EABCEC1A81A}"/>
          </ac:spMkLst>
        </pc:spChg>
        <pc:spChg chg="del mod">
          <ac:chgData name="Vivienne Parry" userId="522bcddf-614a-4630-9554-ce4744478a94" providerId="ADAL" clId="{23957398-2D83-4EDA-A0F3-4778514AC8F2}" dt="2020-07-30T12:38:09.989" v="362" actId="478"/>
          <ac:spMkLst>
            <pc:docMk/>
            <pc:sldMk cId="4039979139" sldId="333"/>
            <ac:spMk id="5" creationId="{CCDF1205-C28D-4866-8025-C9799B31DDBC}"/>
          </ac:spMkLst>
        </pc:spChg>
        <pc:spChg chg="add del mod">
          <ac:chgData name="Vivienne Parry" userId="522bcddf-614a-4630-9554-ce4744478a94" providerId="ADAL" clId="{23957398-2D83-4EDA-A0F3-4778514AC8F2}" dt="2020-07-30T12:37:26.724" v="357" actId="478"/>
          <ac:spMkLst>
            <pc:docMk/>
            <pc:sldMk cId="4039979139" sldId="333"/>
            <ac:spMk id="6" creationId="{83235B85-40C7-4794-A1DF-E2E57B12BBC8}"/>
          </ac:spMkLst>
        </pc:spChg>
        <pc:spChg chg="add del mod">
          <ac:chgData name="Vivienne Parry" userId="522bcddf-614a-4630-9554-ce4744478a94" providerId="ADAL" clId="{23957398-2D83-4EDA-A0F3-4778514AC8F2}" dt="2020-07-30T12:40:04.206" v="382" actId="21"/>
          <ac:spMkLst>
            <pc:docMk/>
            <pc:sldMk cId="4039979139" sldId="333"/>
            <ac:spMk id="8" creationId="{9D017E88-86DF-4B10-9025-AE16229EDA04}"/>
          </ac:spMkLst>
        </pc:spChg>
      </pc:sldChg>
      <pc:sldChg chg="addSp delSp modSp mod modNotesTx">
        <pc:chgData name="Vivienne Parry" userId="522bcddf-614a-4630-9554-ce4744478a94" providerId="ADAL" clId="{23957398-2D83-4EDA-A0F3-4778514AC8F2}" dt="2020-07-30T13:07:32.605" v="452" actId="14100"/>
        <pc:sldMkLst>
          <pc:docMk/>
          <pc:sldMk cId="1741884668" sldId="339"/>
        </pc:sldMkLst>
        <pc:spChg chg="del">
          <ac:chgData name="Vivienne Parry" userId="522bcddf-614a-4630-9554-ce4744478a94" providerId="ADAL" clId="{23957398-2D83-4EDA-A0F3-4778514AC8F2}" dt="2020-07-30T12:42:26.601" v="395" actId="478"/>
          <ac:spMkLst>
            <pc:docMk/>
            <pc:sldMk cId="1741884668" sldId="339"/>
            <ac:spMk id="2" creationId="{3DC25CDB-3A89-4979-9460-1B9A7DC720A5}"/>
          </ac:spMkLst>
        </pc:spChg>
        <pc:spChg chg="mod">
          <ac:chgData name="Vivienne Parry" userId="522bcddf-614a-4630-9554-ce4744478a94" providerId="ADAL" clId="{23957398-2D83-4EDA-A0F3-4778514AC8F2}" dt="2020-07-30T13:07:05.598" v="449" actId="2711"/>
          <ac:spMkLst>
            <pc:docMk/>
            <pc:sldMk cId="1741884668" sldId="339"/>
            <ac:spMk id="3" creationId="{98581DAF-B5BC-40C1-B28E-74262415FED2}"/>
          </ac:spMkLst>
        </pc:spChg>
        <pc:spChg chg="mod">
          <ac:chgData name="Vivienne Parry" userId="522bcddf-614a-4630-9554-ce4744478a94" providerId="ADAL" clId="{23957398-2D83-4EDA-A0F3-4778514AC8F2}" dt="2020-07-30T13:07:00.534" v="448" actId="2711"/>
          <ac:spMkLst>
            <pc:docMk/>
            <pc:sldMk cId="1741884668" sldId="339"/>
            <ac:spMk id="4" creationId="{EC9F58BD-0E3F-4233-B7C4-5941DB5B8392}"/>
          </ac:spMkLst>
        </pc:spChg>
        <pc:spChg chg="add del mod">
          <ac:chgData name="Vivienne Parry" userId="522bcddf-614a-4630-9554-ce4744478a94" providerId="ADAL" clId="{23957398-2D83-4EDA-A0F3-4778514AC8F2}" dt="2020-07-30T12:42:36.093" v="398" actId="478"/>
          <ac:spMkLst>
            <pc:docMk/>
            <pc:sldMk cId="1741884668" sldId="339"/>
            <ac:spMk id="7" creationId="{308FA264-95F3-45E0-B1E2-93971591F975}"/>
          </ac:spMkLst>
        </pc:spChg>
        <pc:spChg chg="add mod">
          <ac:chgData name="Vivienne Parry" userId="522bcddf-614a-4630-9554-ce4744478a94" providerId="ADAL" clId="{23957398-2D83-4EDA-A0F3-4778514AC8F2}" dt="2020-07-30T13:07:32.605" v="452" actId="14100"/>
          <ac:spMkLst>
            <pc:docMk/>
            <pc:sldMk cId="1741884668" sldId="339"/>
            <ac:spMk id="9" creationId="{60E063EA-9151-4756-896F-7E435EC3DAB7}"/>
          </ac:spMkLst>
        </pc:spChg>
        <pc:spChg chg="add del mod">
          <ac:chgData name="Vivienne Parry" userId="522bcddf-614a-4630-9554-ce4744478a94" providerId="ADAL" clId="{23957398-2D83-4EDA-A0F3-4778514AC8F2}" dt="2020-07-30T13:07:21.390" v="450" actId="21"/>
          <ac:spMkLst>
            <pc:docMk/>
            <pc:sldMk cId="1741884668" sldId="339"/>
            <ac:spMk id="10" creationId="{F1BC078B-F785-42A7-B3C1-06243E3ED16C}"/>
          </ac:spMkLst>
        </pc:spChg>
        <pc:graphicFrameChg chg="mod">
          <ac:chgData name="Vivienne Parry" userId="522bcddf-614a-4630-9554-ce4744478a94" providerId="ADAL" clId="{23957398-2D83-4EDA-A0F3-4778514AC8F2}" dt="2020-07-30T13:06:45.546" v="446" actId="404"/>
          <ac:graphicFrameMkLst>
            <pc:docMk/>
            <pc:sldMk cId="1741884668" sldId="339"/>
            <ac:graphicFrameMk id="6" creationId="{4D4AD1F2-6DB6-4AA8-9185-C03C142396F4}"/>
          </ac:graphicFrameMkLst>
        </pc:graphicFrameChg>
        <pc:graphicFrameChg chg="add del mod">
          <ac:chgData name="Vivienne Parry" userId="522bcddf-614a-4630-9554-ce4744478a94" providerId="ADAL" clId="{23957398-2D83-4EDA-A0F3-4778514AC8F2}" dt="2020-07-30T13:06:24.156" v="444" actId="2711"/>
          <ac:graphicFrameMkLst>
            <pc:docMk/>
            <pc:sldMk cId="1741884668" sldId="339"/>
            <ac:graphicFrameMk id="8" creationId="{689F3217-5690-4CB5-BD40-6E7ACDE01774}"/>
          </ac:graphicFrameMkLst>
        </pc:graphicFrameChg>
      </pc:sldChg>
      <pc:sldChg chg="del modNotesTx">
        <pc:chgData name="Vivienne Parry" userId="522bcddf-614a-4630-9554-ce4744478a94" providerId="ADAL" clId="{23957398-2D83-4EDA-A0F3-4778514AC8F2}" dt="2020-07-30T15:18:33.694" v="1164" actId="47"/>
        <pc:sldMkLst>
          <pc:docMk/>
          <pc:sldMk cId="3473543889" sldId="347"/>
        </pc:sldMkLst>
      </pc:sldChg>
      <pc:sldChg chg="addSp modSp mod">
        <pc:chgData name="Vivienne Parry" userId="522bcddf-614a-4630-9554-ce4744478a94" providerId="ADAL" clId="{23957398-2D83-4EDA-A0F3-4778514AC8F2}" dt="2020-07-30T13:09:12.427" v="475" actId="113"/>
        <pc:sldMkLst>
          <pc:docMk/>
          <pc:sldMk cId="1685029188" sldId="349"/>
        </pc:sldMkLst>
        <pc:spChg chg="mod">
          <ac:chgData name="Vivienne Parry" userId="522bcddf-614a-4630-9554-ce4744478a94" providerId="ADAL" clId="{23957398-2D83-4EDA-A0F3-4778514AC8F2}" dt="2020-07-30T13:09:12.427" v="475" actId="113"/>
          <ac:spMkLst>
            <pc:docMk/>
            <pc:sldMk cId="1685029188" sldId="349"/>
            <ac:spMk id="2" creationId="{533BB436-6CAD-4769-840D-B3306005BD64}"/>
          </ac:spMkLst>
        </pc:spChg>
        <pc:spChg chg="mod">
          <ac:chgData name="Vivienne Parry" userId="522bcddf-614a-4630-9554-ce4744478a94" providerId="ADAL" clId="{23957398-2D83-4EDA-A0F3-4778514AC8F2}" dt="2020-07-30T13:08:54.458" v="472" actId="403"/>
          <ac:spMkLst>
            <pc:docMk/>
            <pc:sldMk cId="1685029188" sldId="349"/>
            <ac:spMk id="4" creationId="{7494C4BA-8F50-40A0-B529-1718FA0E69A5}"/>
          </ac:spMkLst>
        </pc:spChg>
        <pc:spChg chg="add mod">
          <ac:chgData name="Vivienne Parry" userId="522bcddf-614a-4630-9554-ce4744478a94" providerId="ADAL" clId="{23957398-2D83-4EDA-A0F3-4778514AC8F2}" dt="2020-07-30T13:08:07.029" v="458" actId="1076"/>
          <ac:spMkLst>
            <pc:docMk/>
            <pc:sldMk cId="1685029188" sldId="349"/>
            <ac:spMk id="5" creationId="{B2C83E8B-EDD9-4B55-BCEB-C78DEDA9CF14}"/>
          </ac:spMkLst>
        </pc:spChg>
      </pc:sldChg>
      <pc:sldChg chg="addSp delSp modSp mod modNotesTx">
        <pc:chgData name="Vivienne Parry" userId="522bcddf-614a-4630-9554-ce4744478a94" providerId="ADAL" clId="{23957398-2D83-4EDA-A0F3-4778514AC8F2}" dt="2020-07-30T12:36:10.925" v="331" actId="207"/>
        <pc:sldMkLst>
          <pc:docMk/>
          <pc:sldMk cId="1956516080" sldId="350"/>
        </pc:sldMkLst>
        <pc:spChg chg="add mod">
          <ac:chgData name="Vivienne Parry" userId="522bcddf-614a-4630-9554-ce4744478a94" providerId="ADAL" clId="{23957398-2D83-4EDA-A0F3-4778514AC8F2}" dt="2020-07-30T12:36:10.925" v="331" actId="207"/>
          <ac:spMkLst>
            <pc:docMk/>
            <pc:sldMk cId="1956516080" sldId="350"/>
            <ac:spMk id="4" creationId="{B7FC8751-54CF-45AA-ABC9-BC55FBD89513}"/>
          </ac:spMkLst>
        </pc:spChg>
        <pc:picChg chg="add del">
          <ac:chgData name="Vivienne Parry" userId="522bcddf-614a-4630-9554-ce4744478a94" providerId="ADAL" clId="{23957398-2D83-4EDA-A0F3-4778514AC8F2}" dt="2020-07-22T13:54:54.183" v="1"/>
          <ac:picMkLst>
            <pc:docMk/>
            <pc:sldMk cId="1956516080" sldId="350"/>
            <ac:picMk id="2" creationId="{D592A7FD-3703-41A0-B02D-D23EC14E5D0A}"/>
          </ac:picMkLst>
        </pc:picChg>
        <pc:picChg chg="mod">
          <ac:chgData name="Vivienne Parry" userId="522bcddf-614a-4630-9554-ce4744478a94" providerId="ADAL" clId="{23957398-2D83-4EDA-A0F3-4778514AC8F2}" dt="2020-07-22T14:04:37.625" v="102" actId="1362"/>
          <ac:picMkLst>
            <pc:docMk/>
            <pc:sldMk cId="1956516080" sldId="350"/>
            <ac:picMk id="3" creationId="{7FF98197-E247-4573-9E8C-CE865D2055DD}"/>
          </ac:picMkLst>
        </pc:picChg>
      </pc:sldChg>
      <pc:sldChg chg="addSp modSp mod modNotesTx">
        <pc:chgData name="Vivienne Parry" userId="522bcddf-614a-4630-9554-ce4744478a94" providerId="ADAL" clId="{23957398-2D83-4EDA-A0F3-4778514AC8F2}" dt="2020-07-30T13:10:12.954" v="484" actId="207"/>
        <pc:sldMkLst>
          <pc:docMk/>
          <pc:sldMk cId="3611000673" sldId="352"/>
        </pc:sldMkLst>
        <pc:spChg chg="mod">
          <ac:chgData name="Vivienne Parry" userId="522bcddf-614a-4630-9554-ce4744478a94" providerId="ADAL" clId="{23957398-2D83-4EDA-A0F3-4778514AC8F2}" dt="2020-07-30T12:20:08.318" v="112" actId="1076"/>
          <ac:spMkLst>
            <pc:docMk/>
            <pc:sldMk cId="3611000673" sldId="352"/>
            <ac:spMk id="2" creationId="{72ACA048-70A8-41D4-9534-2897F22C8C0F}"/>
          </ac:spMkLst>
        </pc:spChg>
        <pc:spChg chg="add mod">
          <ac:chgData name="Vivienne Parry" userId="522bcddf-614a-4630-9554-ce4744478a94" providerId="ADAL" clId="{23957398-2D83-4EDA-A0F3-4778514AC8F2}" dt="2020-07-30T13:10:12.954" v="484" actId="207"/>
          <ac:spMkLst>
            <pc:docMk/>
            <pc:sldMk cId="3611000673" sldId="352"/>
            <ac:spMk id="3" creationId="{3599962E-221E-4A6B-9460-D6400E28563E}"/>
          </ac:spMkLst>
        </pc:spChg>
        <pc:spChg chg="mod">
          <ac:chgData name="Vivienne Parry" userId="522bcddf-614a-4630-9554-ce4744478a94" providerId="ADAL" clId="{23957398-2D83-4EDA-A0F3-4778514AC8F2}" dt="2020-07-30T13:09:59.929" v="482" actId="1076"/>
          <ac:spMkLst>
            <pc:docMk/>
            <pc:sldMk cId="3611000673" sldId="352"/>
            <ac:spMk id="4" creationId="{8792400D-1C9A-4054-BC88-69E4C1D9C4FA}"/>
          </ac:spMkLst>
        </pc:spChg>
      </pc:sldChg>
      <pc:sldChg chg="modNotesTx">
        <pc:chgData name="Vivienne Parry" userId="522bcddf-614a-4630-9554-ce4744478a94" providerId="ADAL" clId="{23957398-2D83-4EDA-A0F3-4778514AC8F2}" dt="2020-07-30T15:19:11.583" v="1166" actId="20577"/>
        <pc:sldMkLst>
          <pc:docMk/>
          <pc:sldMk cId="3052336286" sldId="353"/>
        </pc:sldMkLst>
      </pc:sldChg>
      <pc:sldChg chg="del modNotesTx">
        <pc:chgData name="Vivienne Parry" userId="522bcddf-614a-4630-9554-ce4744478a94" providerId="ADAL" clId="{23957398-2D83-4EDA-A0F3-4778514AC8F2}" dt="2020-07-30T15:17:04.017" v="1162" actId="47"/>
        <pc:sldMkLst>
          <pc:docMk/>
          <pc:sldMk cId="3003679701" sldId="354"/>
        </pc:sldMkLst>
      </pc:sldChg>
      <pc:sldChg chg="addSp delSp modSp mod">
        <pc:chgData name="Vivienne Parry" userId="522bcddf-614a-4630-9554-ce4744478a94" providerId="ADAL" clId="{23957398-2D83-4EDA-A0F3-4778514AC8F2}" dt="2020-07-30T15:03:31.519" v="1160" actId="20577"/>
        <pc:sldMkLst>
          <pc:docMk/>
          <pc:sldMk cId="2457595134" sldId="357"/>
        </pc:sldMkLst>
        <pc:spChg chg="mod">
          <ac:chgData name="Vivienne Parry" userId="522bcddf-614a-4630-9554-ce4744478a94" providerId="ADAL" clId="{23957398-2D83-4EDA-A0F3-4778514AC8F2}" dt="2020-07-30T14:31:51.302" v="576" actId="20577"/>
          <ac:spMkLst>
            <pc:docMk/>
            <pc:sldMk cId="2457595134" sldId="357"/>
            <ac:spMk id="2" creationId="{1A62278C-EFBA-4A9A-8BF6-A3E7A35875FB}"/>
          </ac:spMkLst>
        </pc:spChg>
        <pc:spChg chg="del">
          <ac:chgData name="Vivienne Parry" userId="522bcddf-614a-4630-9554-ce4744478a94" providerId="ADAL" clId="{23957398-2D83-4EDA-A0F3-4778514AC8F2}" dt="2020-07-30T14:32:09.327" v="577" actId="478"/>
          <ac:spMkLst>
            <pc:docMk/>
            <pc:sldMk cId="2457595134" sldId="357"/>
            <ac:spMk id="3" creationId="{A07711D0-3EE9-4CB0-A290-D51E979B9D9F}"/>
          </ac:spMkLst>
        </pc:spChg>
        <pc:spChg chg="add del mod">
          <ac:chgData name="Vivienne Parry" userId="522bcddf-614a-4630-9554-ce4744478a94" providerId="ADAL" clId="{23957398-2D83-4EDA-A0F3-4778514AC8F2}" dt="2020-07-30T14:42:16.598" v="854" actId="478"/>
          <ac:spMkLst>
            <pc:docMk/>
            <pc:sldMk cId="2457595134" sldId="357"/>
            <ac:spMk id="6" creationId="{7CE0638B-C0FF-4CEB-B7DA-ADB261617C85}"/>
          </ac:spMkLst>
        </pc:spChg>
        <pc:spChg chg="add mod">
          <ac:chgData name="Vivienne Parry" userId="522bcddf-614a-4630-9554-ce4744478a94" providerId="ADAL" clId="{23957398-2D83-4EDA-A0F3-4778514AC8F2}" dt="2020-07-30T14:44:48.262" v="921" actId="1076"/>
          <ac:spMkLst>
            <pc:docMk/>
            <pc:sldMk cId="2457595134" sldId="357"/>
            <ac:spMk id="7" creationId="{EA2B80AC-F5E7-4883-A37B-8C2166C29179}"/>
          </ac:spMkLst>
        </pc:spChg>
        <pc:spChg chg="add mod">
          <ac:chgData name="Vivienne Parry" userId="522bcddf-614a-4630-9554-ce4744478a94" providerId="ADAL" clId="{23957398-2D83-4EDA-A0F3-4778514AC8F2}" dt="2020-07-30T14:50:49.838" v="1097" actId="14100"/>
          <ac:spMkLst>
            <pc:docMk/>
            <pc:sldMk cId="2457595134" sldId="357"/>
            <ac:spMk id="8" creationId="{CABC62FD-5127-4B1A-A67F-203FF6042B23}"/>
          </ac:spMkLst>
        </pc:spChg>
        <pc:spChg chg="add mod">
          <ac:chgData name="Vivienne Parry" userId="522bcddf-614a-4630-9554-ce4744478a94" providerId="ADAL" clId="{23957398-2D83-4EDA-A0F3-4778514AC8F2}" dt="2020-07-30T14:45:22.477" v="948" actId="14100"/>
          <ac:spMkLst>
            <pc:docMk/>
            <pc:sldMk cId="2457595134" sldId="357"/>
            <ac:spMk id="9" creationId="{B4D46772-8AD5-4813-9121-7F851D156731}"/>
          </ac:spMkLst>
        </pc:spChg>
        <pc:spChg chg="add mod">
          <ac:chgData name="Vivienne Parry" userId="522bcddf-614a-4630-9554-ce4744478a94" providerId="ADAL" clId="{23957398-2D83-4EDA-A0F3-4778514AC8F2}" dt="2020-07-30T14:50:57.054" v="1099" actId="1076"/>
          <ac:spMkLst>
            <pc:docMk/>
            <pc:sldMk cId="2457595134" sldId="357"/>
            <ac:spMk id="10" creationId="{CF81EFFF-5AE7-4157-96A3-C3A8272E22A6}"/>
          </ac:spMkLst>
        </pc:spChg>
        <pc:spChg chg="add mod">
          <ac:chgData name="Vivienne Parry" userId="522bcddf-614a-4630-9554-ce4744478a94" providerId="ADAL" clId="{23957398-2D83-4EDA-A0F3-4778514AC8F2}" dt="2020-07-30T14:48:31.893" v="1022" actId="1076"/>
          <ac:spMkLst>
            <pc:docMk/>
            <pc:sldMk cId="2457595134" sldId="357"/>
            <ac:spMk id="11" creationId="{39196B22-45C1-4E05-9EBC-EFF490B747F1}"/>
          </ac:spMkLst>
        </pc:spChg>
        <pc:spChg chg="add mod">
          <ac:chgData name="Vivienne Parry" userId="522bcddf-614a-4630-9554-ce4744478a94" providerId="ADAL" clId="{23957398-2D83-4EDA-A0F3-4778514AC8F2}" dt="2020-07-30T14:47:52.966" v="993" actId="1076"/>
          <ac:spMkLst>
            <pc:docMk/>
            <pc:sldMk cId="2457595134" sldId="357"/>
            <ac:spMk id="12" creationId="{820D340E-05BF-4B20-B35A-00DF18931132}"/>
          </ac:spMkLst>
        </pc:spChg>
        <pc:spChg chg="add mod">
          <ac:chgData name="Vivienne Parry" userId="522bcddf-614a-4630-9554-ce4744478a94" providerId="ADAL" clId="{23957398-2D83-4EDA-A0F3-4778514AC8F2}" dt="2020-07-30T14:48:01.799" v="1000" actId="20577"/>
          <ac:spMkLst>
            <pc:docMk/>
            <pc:sldMk cId="2457595134" sldId="357"/>
            <ac:spMk id="13" creationId="{2D2D79E0-3BA0-4723-BC22-51DCD7309CD8}"/>
          </ac:spMkLst>
        </pc:spChg>
        <pc:spChg chg="add mod">
          <ac:chgData name="Vivienne Parry" userId="522bcddf-614a-4630-9554-ce4744478a94" providerId="ADAL" clId="{23957398-2D83-4EDA-A0F3-4778514AC8F2}" dt="2020-07-30T14:48:25.565" v="1021" actId="14100"/>
          <ac:spMkLst>
            <pc:docMk/>
            <pc:sldMk cId="2457595134" sldId="357"/>
            <ac:spMk id="14" creationId="{535A7785-76A3-4745-8550-47BF43AA8525}"/>
          </ac:spMkLst>
        </pc:spChg>
        <pc:spChg chg="add mod">
          <ac:chgData name="Vivienne Parry" userId="522bcddf-614a-4630-9554-ce4744478a94" providerId="ADAL" clId="{23957398-2D83-4EDA-A0F3-4778514AC8F2}" dt="2020-07-30T14:49:04.539" v="1034" actId="14100"/>
          <ac:spMkLst>
            <pc:docMk/>
            <pc:sldMk cId="2457595134" sldId="357"/>
            <ac:spMk id="15" creationId="{286C0AB8-F4C2-46D2-84A5-377155321A5F}"/>
          </ac:spMkLst>
        </pc:spChg>
        <pc:graphicFrameChg chg="add del mod modGraphic">
          <ac:chgData name="Vivienne Parry" userId="522bcddf-614a-4630-9554-ce4744478a94" providerId="ADAL" clId="{23957398-2D83-4EDA-A0F3-4778514AC8F2}" dt="2020-07-30T14:35:08.258" v="661" actId="478"/>
          <ac:graphicFrameMkLst>
            <pc:docMk/>
            <pc:sldMk cId="2457595134" sldId="357"/>
            <ac:graphicFrameMk id="4" creationId="{8DA0DE7B-F4C6-4E46-ADA2-B15B0B304042}"/>
          </ac:graphicFrameMkLst>
        </pc:graphicFrameChg>
        <pc:graphicFrameChg chg="add mod modGraphic">
          <ac:chgData name="Vivienne Parry" userId="522bcddf-614a-4630-9554-ce4744478a94" providerId="ADAL" clId="{23957398-2D83-4EDA-A0F3-4778514AC8F2}" dt="2020-07-30T15:03:31.519" v="1160" actId="20577"/>
          <ac:graphicFrameMkLst>
            <pc:docMk/>
            <pc:sldMk cId="2457595134" sldId="357"/>
            <ac:graphicFrameMk id="5" creationId="{287004A7-3828-4CAA-ADFA-E2B5F6D0F040}"/>
          </ac:graphicFrameMkLst>
        </pc:graphicFrameChg>
      </pc:sldChg>
      <pc:sldChg chg="modSp mod">
        <pc:chgData name="Vivienne Parry" userId="522bcddf-614a-4630-9554-ce4744478a94" providerId="ADAL" clId="{23957398-2D83-4EDA-A0F3-4778514AC8F2}" dt="2020-07-30T12:18:41.285" v="104" actId="20577"/>
        <pc:sldMkLst>
          <pc:docMk/>
          <pc:sldMk cId="638232137" sldId="359"/>
        </pc:sldMkLst>
        <pc:spChg chg="mod">
          <ac:chgData name="Vivienne Parry" userId="522bcddf-614a-4630-9554-ce4744478a94" providerId="ADAL" clId="{23957398-2D83-4EDA-A0F3-4778514AC8F2}" dt="2020-07-30T12:18:41.285" v="104" actId="20577"/>
          <ac:spMkLst>
            <pc:docMk/>
            <pc:sldMk cId="638232137" sldId="359"/>
            <ac:spMk id="2" creationId="{47D42B81-657D-4935-9C5F-4656218C546E}"/>
          </ac:spMkLst>
        </pc:spChg>
      </pc:sldChg>
      <pc:sldChg chg="ord modNotesTx">
        <pc:chgData name="Vivienne Parry" userId="522bcddf-614a-4630-9554-ce4744478a94" providerId="ADAL" clId="{23957398-2D83-4EDA-A0F3-4778514AC8F2}" dt="2020-07-30T13:14:04.422" v="529" actId="20577"/>
        <pc:sldMkLst>
          <pc:docMk/>
          <pc:sldMk cId="3053348388" sldId="363"/>
        </pc:sldMkLst>
      </pc:sldChg>
      <pc:sldChg chg="addSp delSp modSp new mod modNotesTx">
        <pc:chgData name="Vivienne Parry" userId="522bcddf-614a-4630-9554-ce4744478a94" providerId="ADAL" clId="{23957398-2D83-4EDA-A0F3-4778514AC8F2}" dt="2020-07-22T13:59:47.015" v="101" actId="20577"/>
        <pc:sldMkLst>
          <pc:docMk/>
          <pc:sldMk cId="1780752814" sldId="365"/>
        </pc:sldMkLst>
        <pc:spChg chg="add del mod">
          <ac:chgData name="Vivienne Parry" userId="522bcddf-614a-4630-9554-ce4744478a94" providerId="ADAL" clId="{23957398-2D83-4EDA-A0F3-4778514AC8F2}" dt="2020-07-22T13:58:31.778" v="30" actId="478"/>
          <ac:spMkLst>
            <pc:docMk/>
            <pc:sldMk cId="1780752814" sldId="365"/>
            <ac:spMk id="2" creationId="{C0AB470F-4607-4F12-8F49-88F03F58D983}"/>
          </ac:spMkLst>
        </pc:spChg>
        <pc:picChg chg="add">
          <ac:chgData name="Vivienne Parry" userId="522bcddf-614a-4630-9554-ce4744478a94" providerId="ADAL" clId="{23957398-2D83-4EDA-A0F3-4778514AC8F2}" dt="2020-07-22T13:59:19.552" v="31"/>
          <ac:picMkLst>
            <pc:docMk/>
            <pc:sldMk cId="1780752814" sldId="365"/>
            <ac:picMk id="1026" creationId="{D0472251-C3AA-4AC4-AF98-075D93B7FB43}"/>
          </ac:picMkLst>
        </pc:picChg>
      </pc:sldChg>
      <pc:sldChg chg="addSp delSp modSp new mod modNotesTx">
        <pc:chgData name="Vivienne Parry" userId="522bcddf-614a-4630-9554-ce4744478a94" providerId="ADAL" clId="{23957398-2D83-4EDA-A0F3-4778514AC8F2}" dt="2020-07-30T13:06:16.830" v="443" actId="2711"/>
        <pc:sldMkLst>
          <pc:docMk/>
          <pc:sldMk cId="2777951314" sldId="366"/>
        </pc:sldMkLst>
        <pc:spChg chg="add mod">
          <ac:chgData name="Vivienne Parry" userId="522bcddf-614a-4630-9554-ce4744478a94" providerId="ADAL" clId="{23957398-2D83-4EDA-A0F3-4778514AC8F2}" dt="2020-07-30T13:06:10.339" v="442" actId="2711"/>
          <ac:spMkLst>
            <pc:docMk/>
            <pc:sldMk cId="2777951314" sldId="366"/>
            <ac:spMk id="2" creationId="{7CC9A994-A47D-402D-9B17-8A6A3C3691AD}"/>
          </ac:spMkLst>
        </pc:spChg>
        <pc:spChg chg="add del mod">
          <ac:chgData name="Vivienne Parry" userId="522bcddf-614a-4630-9554-ce4744478a94" providerId="ADAL" clId="{23957398-2D83-4EDA-A0F3-4778514AC8F2}" dt="2020-07-30T12:38:59.524" v="371"/>
          <ac:spMkLst>
            <pc:docMk/>
            <pc:sldMk cId="2777951314" sldId="366"/>
            <ac:spMk id="3" creationId="{5CC30355-A95E-4957-946F-C3A1085C80D1}"/>
          </ac:spMkLst>
        </pc:spChg>
        <pc:spChg chg="add mod">
          <ac:chgData name="Vivienne Parry" userId="522bcddf-614a-4630-9554-ce4744478a94" providerId="ADAL" clId="{23957398-2D83-4EDA-A0F3-4778514AC8F2}" dt="2020-07-30T13:06:16.830" v="443" actId="2711"/>
          <ac:spMkLst>
            <pc:docMk/>
            <pc:sldMk cId="2777951314" sldId="366"/>
            <ac:spMk id="4" creationId="{5D725A94-89DB-4101-9724-0211F47F340C}"/>
          </ac:spMkLst>
        </pc:spChg>
        <pc:spChg chg="add mod">
          <ac:chgData name="Vivienne Parry" userId="522bcddf-614a-4630-9554-ce4744478a94" providerId="ADAL" clId="{23957398-2D83-4EDA-A0F3-4778514AC8F2}" dt="2020-07-30T12:40:07.206" v="383"/>
          <ac:spMkLst>
            <pc:docMk/>
            <pc:sldMk cId="2777951314" sldId="366"/>
            <ac:spMk id="5" creationId="{098703A1-0FAD-46FD-BAAD-75B8787D72D8}"/>
          </ac:spMkLst>
        </pc:spChg>
      </pc:sldChg>
      <pc:sldChg chg="addSp modSp new mod modAnim">
        <pc:chgData name="Vivienne Parry" userId="522bcddf-614a-4630-9554-ce4744478a94" providerId="ADAL" clId="{23957398-2D83-4EDA-A0F3-4778514AC8F2}" dt="2020-07-30T15:20:15.526" v="1170" actId="14100"/>
        <pc:sldMkLst>
          <pc:docMk/>
          <pc:sldMk cId="3561121273" sldId="367"/>
        </pc:sldMkLst>
        <pc:picChg chg="add mod">
          <ac:chgData name="Vivienne Parry" userId="522bcddf-614a-4630-9554-ce4744478a94" providerId="ADAL" clId="{23957398-2D83-4EDA-A0F3-4778514AC8F2}" dt="2020-07-30T15:20:15.526" v="1170" actId="14100"/>
          <ac:picMkLst>
            <pc:docMk/>
            <pc:sldMk cId="3561121273" sldId="367"/>
            <ac:picMk id="2" creationId="{F9B850A1-FDF2-4C4C-92D3-815E738BA9D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Adults</c:v>
                </c:pt>
              </c:strCache>
            </c:strRef>
          </c:tx>
          <c:spPr>
            <a:solidFill>
              <a:schemeClr val="accent1"/>
            </a:solidFill>
            <a:ln>
              <a:noFill/>
            </a:ln>
            <a:effectLst/>
          </c:spPr>
          <c:invertIfNegative val="0"/>
          <c:dPt>
            <c:idx val="0"/>
            <c:invertIfNegative val="0"/>
            <c:bubble3D val="0"/>
            <c:spPr>
              <a:solidFill>
                <a:srgbClr val="947C98"/>
              </a:solidFill>
              <a:ln>
                <a:noFill/>
              </a:ln>
              <a:effectLst/>
            </c:spPr>
            <c:extLst>
              <c:ext xmlns:c16="http://schemas.microsoft.com/office/drawing/2014/chart" uri="{C3380CC4-5D6E-409C-BE32-E72D297353CC}">
                <c16:uniqueId val="{00000001-9326-4F37-8D4E-6407C1F21CCD}"/>
              </c:ext>
            </c:extLst>
          </c:dPt>
          <c:dPt>
            <c:idx val="1"/>
            <c:invertIfNegative val="0"/>
            <c:bubble3D val="0"/>
            <c:spPr>
              <a:solidFill>
                <a:srgbClr val="947C98"/>
              </a:solidFill>
              <a:ln>
                <a:noFill/>
              </a:ln>
              <a:effectLst/>
            </c:spPr>
            <c:extLst>
              <c:ext xmlns:c16="http://schemas.microsoft.com/office/drawing/2014/chart" uri="{C3380CC4-5D6E-409C-BE32-E72D297353CC}">
                <c16:uniqueId val="{00000000-9326-4F37-8D4E-6407C1F21CCD}"/>
              </c:ext>
            </c:extLst>
          </c:dPt>
          <c:cat>
            <c:numRef>
              <c:f>Sheet1!$A$2:$A$9</c:f>
              <c:numCache>
                <c:formatCode>General</c:formatCode>
                <c:ptCount val="8"/>
                <c:pt idx="0">
                  <c:v>1989</c:v>
                </c:pt>
                <c:pt idx="1">
                  <c:v>2008</c:v>
                </c:pt>
                <c:pt idx="2">
                  <c:v>2011</c:v>
                </c:pt>
                <c:pt idx="3">
                  <c:v>2015</c:v>
                </c:pt>
                <c:pt idx="4">
                  <c:v>2016</c:v>
                </c:pt>
                <c:pt idx="5">
                  <c:v>2017</c:v>
                </c:pt>
                <c:pt idx="6">
                  <c:v>2018</c:v>
                </c:pt>
                <c:pt idx="7">
                  <c:v>2019</c:v>
                </c:pt>
              </c:numCache>
            </c:numRef>
          </c:cat>
          <c:val>
            <c:numRef>
              <c:f>Sheet1!$B$2:$B$9</c:f>
              <c:numCache>
                <c:formatCode>General</c:formatCode>
                <c:ptCount val="8"/>
                <c:pt idx="0">
                  <c:v>987</c:v>
                </c:pt>
                <c:pt idx="1">
                  <c:v>1394</c:v>
                </c:pt>
                <c:pt idx="2">
                  <c:v>2348</c:v>
                </c:pt>
                <c:pt idx="3" formatCode="0">
                  <c:v>3625</c:v>
                </c:pt>
                <c:pt idx="4" formatCode="0">
                  <c:v>4643</c:v>
                </c:pt>
                <c:pt idx="5" formatCode="0">
                  <c:v>5508</c:v>
                </c:pt>
                <c:pt idx="6" formatCode="0">
                  <c:v>6194</c:v>
                </c:pt>
                <c:pt idx="7" formatCode="0">
                  <c:v>6688</c:v>
                </c:pt>
              </c:numCache>
            </c:numRef>
          </c:val>
          <c:extLst>
            <c:ext xmlns:c16="http://schemas.microsoft.com/office/drawing/2014/chart" uri="{C3380CC4-5D6E-409C-BE32-E72D297353CC}">
              <c16:uniqueId val="{00000000-7080-4551-BAE1-645B1F248F3B}"/>
            </c:ext>
          </c:extLst>
        </c:ser>
        <c:ser>
          <c:idx val="1"/>
          <c:order val="1"/>
          <c:tx>
            <c:strRef>
              <c:f>Sheet1!$C$1</c:f>
              <c:strCache>
                <c:ptCount val="1"/>
                <c:pt idx="0">
                  <c:v> Children</c:v>
                </c:pt>
              </c:strCache>
            </c:strRef>
          </c:tx>
          <c:spPr>
            <a:solidFill>
              <a:schemeClr val="accent3"/>
            </a:solidFill>
            <a:ln>
              <a:noFill/>
            </a:ln>
            <a:effectLst/>
          </c:spPr>
          <c:invertIfNegative val="0"/>
          <c:cat>
            <c:numRef>
              <c:f>Sheet1!$A$2:$A$9</c:f>
              <c:numCache>
                <c:formatCode>General</c:formatCode>
                <c:ptCount val="8"/>
                <c:pt idx="0">
                  <c:v>1989</c:v>
                </c:pt>
                <c:pt idx="1">
                  <c:v>2008</c:v>
                </c:pt>
                <c:pt idx="2">
                  <c:v>2011</c:v>
                </c:pt>
                <c:pt idx="3">
                  <c:v>2015</c:v>
                </c:pt>
                <c:pt idx="4">
                  <c:v>2016</c:v>
                </c:pt>
                <c:pt idx="5">
                  <c:v>2017</c:v>
                </c:pt>
                <c:pt idx="6">
                  <c:v>2018</c:v>
                </c:pt>
                <c:pt idx="7">
                  <c:v>2019</c:v>
                </c:pt>
              </c:numCache>
            </c:numRef>
          </c:cat>
          <c:val>
            <c:numRef>
              <c:f>Sheet1!$C$2:$C$9</c:f>
              <c:numCache>
                <c:formatCode>General</c:formatCode>
                <c:ptCount val="8"/>
                <c:pt idx="2">
                  <c:v>428</c:v>
                </c:pt>
                <c:pt idx="3" formatCode="0">
                  <c:v>1616</c:v>
                </c:pt>
                <c:pt idx="4" formatCode="0">
                  <c:v>2505</c:v>
                </c:pt>
                <c:pt idx="5" formatCode="0">
                  <c:v>3079</c:v>
                </c:pt>
                <c:pt idx="6" formatCode="0">
                  <c:v>3559</c:v>
                </c:pt>
                <c:pt idx="7" formatCode="0">
                  <c:v>3826</c:v>
                </c:pt>
              </c:numCache>
            </c:numRef>
          </c:val>
          <c:extLst>
            <c:ext xmlns:c16="http://schemas.microsoft.com/office/drawing/2014/chart" uri="{C3380CC4-5D6E-409C-BE32-E72D297353CC}">
              <c16:uniqueId val="{00000003-7080-4551-BAE1-645B1F248F3B}"/>
            </c:ext>
          </c:extLst>
        </c:ser>
        <c:dLbls>
          <c:showLegendKey val="0"/>
          <c:showVal val="0"/>
          <c:showCatName val="0"/>
          <c:showSerName val="0"/>
          <c:showPercent val="0"/>
          <c:showBubbleSize val="0"/>
        </c:dLbls>
        <c:gapWidth val="150"/>
        <c:overlap val="100"/>
        <c:axId val="316527080"/>
        <c:axId val="316527408"/>
      </c:barChart>
      <c:catAx>
        <c:axId val="31652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527408"/>
        <c:crosses val="autoZero"/>
        <c:auto val="1"/>
        <c:lblAlgn val="ctr"/>
        <c:lblOffset val="100"/>
        <c:noMultiLvlLbl val="0"/>
      </c:catAx>
      <c:valAx>
        <c:axId val="31652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E"/>
                  <a:t>Number of People Homeless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527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88B72-0C59-4488-BF26-862E0EDFAF84}" type="doc">
      <dgm:prSet loTypeId="urn:microsoft.com/office/officeart/2005/8/layout/venn2" loCatId="relationship" qsTypeId="urn:microsoft.com/office/officeart/2005/8/quickstyle/simple5" qsCatId="simple" csTypeId="urn:microsoft.com/office/officeart/2005/8/colors/colorful3" csCatId="colorful" phldr="1"/>
      <dgm:spPr/>
      <dgm:t>
        <a:bodyPr/>
        <a:lstStyle/>
        <a:p>
          <a:endParaRPr lang="en-US"/>
        </a:p>
      </dgm:t>
    </dgm:pt>
    <dgm:pt modelId="{7B34F932-1245-463C-885F-1A07106362CE}">
      <dgm:prSet custT="1"/>
      <dgm:spPr/>
      <dgm:t>
        <a:bodyPr/>
        <a:lstStyle/>
        <a:p>
          <a:pPr>
            <a:lnSpc>
              <a:spcPct val="100000"/>
            </a:lnSpc>
          </a:pPr>
          <a:r>
            <a:rPr lang="en-US" sz="1400">
              <a:latin typeface="Univers" panose="020B0503020202020204" pitchFamily="34" charset="0"/>
            </a:rPr>
            <a:t>World</a:t>
          </a:r>
        </a:p>
      </dgm:t>
    </dgm:pt>
    <dgm:pt modelId="{C1706D0C-178D-4285-95B6-258209EDA377}" type="parTrans" cxnId="{0F39FF3F-ED2E-42B8-9ED3-F88D157CDD66}">
      <dgm:prSet/>
      <dgm:spPr/>
      <dgm:t>
        <a:bodyPr/>
        <a:lstStyle/>
        <a:p>
          <a:endParaRPr lang="en-US">
            <a:latin typeface="Univers" panose="020B0503020202020204" pitchFamily="34" charset="0"/>
          </a:endParaRPr>
        </a:p>
      </dgm:t>
    </dgm:pt>
    <dgm:pt modelId="{041FCD7C-782A-4183-B384-35D42B81F440}" type="sibTrans" cxnId="{0F39FF3F-ED2E-42B8-9ED3-F88D157CDD66}">
      <dgm:prSet/>
      <dgm:spPr/>
      <dgm:t>
        <a:bodyPr/>
        <a:lstStyle/>
        <a:p>
          <a:endParaRPr lang="en-US">
            <a:latin typeface="Univers" panose="020B0503020202020204" pitchFamily="34" charset="0"/>
          </a:endParaRPr>
        </a:p>
      </dgm:t>
    </dgm:pt>
    <dgm:pt modelId="{F53FA74A-C82A-4DF7-B97D-370496614C4B}">
      <dgm:prSet custT="1"/>
      <dgm:spPr/>
      <dgm:t>
        <a:bodyPr/>
        <a:lstStyle/>
        <a:p>
          <a:pPr>
            <a:lnSpc>
              <a:spcPct val="100000"/>
            </a:lnSpc>
          </a:pPr>
          <a:r>
            <a:rPr lang="en-US" sz="1600">
              <a:latin typeface="Univers" panose="020B0503020202020204" pitchFamily="34" charset="0"/>
            </a:rPr>
            <a:t>Nation</a:t>
          </a:r>
          <a:endParaRPr lang="en-US" sz="700">
            <a:latin typeface="Univers" panose="020B0503020202020204" pitchFamily="34" charset="0"/>
          </a:endParaRPr>
        </a:p>
      </dgm:t>
    </dgm:pt>
    <dgm:pt modelId="{660E0056-4743-4EFB-942A-4C0BFF5BEFF8}" type="parTrans" cxnId="{2575AEDD-E1D3-4664-9030-536A44B4A33E}">
      <dgm:prSet/>
      <dgm:spPr/>
      <dgm:t>
        <a:bodyPr/>
        <a:lstStyle/>
        <a:p>
          <a:endParaRPr lang="en-US">
            <a:latin typeface="Univers" panose="020B0503020202020204" pitchFamily="34" charset="0"/>
          </a:endParaRPr>
        </a:p>
      </dgm:t>
    </dgm:pt>
    <dgm:pt modelId="{507BE48D-35F4-461D-970D-6B16E90F8ABC}" type="sibTrans" cxnId="{2575AEDD-E1D3-4664-9030-536A44B4A33E}">
      <dgm:prSet/>
      <dgm:spPr/>
      <dgm:t>
        <a:bodyPr/>
        <a:lstStyle/>
        <a:p>
          <a:endParaRPr lang="en-US">
            <a:latin typeface="Univers" panose="020B0503020202020204" pitchFamily="34" charset="0"/>
          </a:endParaRPr>
        </a:p>
      </dgm:t>
    </dgm:pt>
    <dgm:pt modelId="{E7A1657D-84EB-487B-9DA0-00D7C2389156}">
      <dgm:prSet custT="1"/>
      <dgm:spPr/>
      <dgm:t>
        <a:bodyPr/>
        <a:lstStyle/>
        <a:p>
          <a:pPr>
            <a:lnSpc>
              <a:spcPct val="100000"/>
            </a:lnSpc>
          </a:pPr>
          <a:r>
            <a:rPr lang="en-US" sz="1200">
              <a:latin typeface="Univers" panose="020B0503020202020204" pitchFamily="34" charset="0"/>
            </a:rPr>
            <a:t>Community</a:t>
          </a:r>
          <a:r>
            <a:rPr lang="en-US" sz="700">
              <a:latin typeface="Univers" panose="020B0503020202020204" pitchFamily="34" charset="0"/>
            </a:rPr>
            <a:t>	</a:t>
          </a:r>
        </a:p>
      </dgm:t>
    </dgm:pt>
    <dgm:pt modelId="{C1BC0679-0D6B-4D63-88FD-5F0E679B9FF4}" type="parTrans" cxnId="{A10A24A0-D931-4FB7-9A90-9545EDB6A9FA}">
      <dgm:prSet/>
      <dgm:spPr/>
      <dgm:t>
        <a:bodyPr/>
        <a:lstStyle/>
        <a:p>
          <a:endParaRPr lang="en-US">
            <a:latin typeface="Univers" panose="020B0503020202020204" pitchFamily="34" charset="0"/>
          </a:endParaRPr>
        </a:p>
      </dgm:t>
    </dgm:pt>
    <dgm:pt modelId="{B0E9BFBB-B692-46CE-AF86-D016EBE643F5}" type="sibTrans" cxnId="{A10A24A0-D931-4FB7-9A90-9545EDB6A9FA}">
      <dgm:prSet/>
      <dgm:spPr/>
      <dgm:t>
        <a:bodyPr/>
        <a:lstStyle/>
        <a:p>
          <a:endParaRPr lang="en-US">
            <a:latin typeface="Univers" panose="020B0503020202020204" pitchFamily="34" charset="0"/>
          </a:endParaRPr>
        </a:p>
      </dgm:t>
    </dgm:pt>
    <dgm:pt modelId="{527E1553-D715-466E-870B-2DBAA233199C}">
      <dgm:prSet custT="1"/>
      <dgm:spPr>
        <a:gradFill rotWithShape="0">
          <a:gsLst>
            <a:gs pos="0">
              <a:srgbClr val="FF0066"/>
            </a:gs>
            <a:gs pos="50000">
              <a:srgbClr val="FF3399"/>
            </a:gs>
            <a:gs pos="100000">
              <a:srgbClr val="FF3399"/>
            </a:gs>
          </a:gsLst>
        </a:gradFill>
      </dgm:spPr>
      <dgm:t>
        <a:bodyPr/>
        <a:lstStyle/>
        <a:p>
          <a:pPr>
            <a:lnSpc>
              <a:spcPct val="100000"/>
            </a:lnSpc>
          </a:pPr>
          <a:r>
            <a:rPr lang="en-US" sz="800" dirty="0">
              <a:latin typeface="Univers" panose="020B0503020202020204" pitchFamily="34" charset="0"/>
            </a:rPr>
            <a:t>Individual</a:t>
          </a:r>
          <a:r>
            <a:rPr lang="en-US" sz="400" dirty="0">
              <a:latin typeface="Univers" panose="020B0503020202020204" pitchFamily="34" charset="0"/>
            </a:rPr>
            <a:t> </a:t>
          </a:r>
        </a:p>
      </dgm:t>
    </dgm:pt>
    <dgm:pt modelId="{CEE1AE6A-79BA-4342-85F5-AEAAD1744638}" type="parTrans" cxnId="{65E08227-3889-46E5-8913-7ED68017BC30}">
      <dgm:prSet/>
      <dgm:spPr/>
      <dgm:t>
        <a:bodyPr/>
        <a:lstStyle/>
        <a:p>
          <a:endParaRPr lang="en-US">
            <a:latin typeface="Univers" panose="020B0503020202020204" pitchFamily="34" charset="0"/>
          </a:endParaRPr>
        </a:p>
      </dgm:t>
    </dgm:pt>
    <dgm:pt modelId="{AE730AB8-FE9C-4133-9A91-0ECBBFBF9670}" type="sibTrans" cxnId="{65E08227-3889-46E5-8913-7ED68017BC30}">
      <dgm:prSet/>
      <dgm:spPr/>
      <dgm:t>
        <a:bodyPr/>
        <a:lstStyle/>
        <a:p>
          <a:endParaRPr lang="en-US">
            <a:latin typeface="Univers" panose="020B0503020202020204" pitchFamily="34" charset="0"/>
          </a:endParaRPr>
        </a:p>
      </dgm:t>
    </dgm:pt>
    <dgm:pt modelId="{49293608-7CFB-47CF-BB7C-53890307CCF0}">
      <dgm:prSet custT="1"/>
      <dgm:spPr/>
      <dgm:t>
        <a:bodyPr/>
        <a:lstStyle/>
        <a:p>
          <a:pPr>
            <a:lnSpc>
              <a:spcPct val="100000"/>
            </a:lnSpc>
          </a:pPr>
          <a:r>
            <a:rPr lang="en-US" sz="1200">
              <a:latin typeface="Univers" panose="020B0503020202020204" pitchFamily="34" charset="0"/>
            </a:rPr>
            <a:t>Family</a:t>
          </a:r>
          <a:endParaRPr lang="en-US" sz="1600">
            <a:latin typeface="Univers" panose="020B0503020202020204" pitchFamily="34" charset="0"/>
          </a:endParaRPr>
        </a:p>
      </dgm:t>
    </dgm:pt>
    <dgm:pt modelId="{0B31EFAC-BB27-43D3-A194-4715242BB51F}" type="parTrans" cxnId="{BD49858D-021A-47F4-82EC-5292E53B173E}">
      <dgm:prSet/>
      <dgm:spPr/>
      <dgm:t>
        <a:bodyPr/>
        <a:lstStyle/>
        <a:p>
          <a:endParaRPr lang="en-US">
            <a:latin typeface="Univers" panose="020B0503020202020204" pitchFamily="34" charset="0"/>
          </a:endParaRPr>
        </a:p>
      </dgm:t>
    </dgm:pt>
    <dgm:pt modelId="{36C0F539-432C-430E-99BD-899D4536E29F}" type="sibTrans" cxnId="{BD49858D-021A-47F4-82EC-5292E53B173E}">
      <dgm:prSet/>
      <dgm:spPr/>
      <dgm:t>
        <a:bodyPr/>
        <a:lstStyle/>
        <a:p>
          <a:endParaRPr lang="en-US">
            <a:latin typeface="Univers" panose="020B0503020202020204" pitchFamily="34" charset="0"/>
          </a:endParaRPr>
        </a:p>
      </dgm:t>
    </dgm:pt>
    <dgm:pt modelId="{51A7DD25-76B4-4111-997E-EF4EE01ED663}">
      <dgm:prSet custT="1"/>
      <dgm:spPr/>
      <dgm:t>
        <a:bodyPr/>
        <a:lstStyle/>
        <a:p>
          <a:pPr>
            <a:lnSpc>
              <a:spcPct val="100000"/>
            </a:lnSpc>
          </a:pPr>
          <a:r>
            <a:rPr lang="en-US" sz="1400">
              <a:latin typeface="Univers" panose="020B0503020202020204" pitchFamily="34" charset="0"/>
            </a:rPr>
            <a:t>Town/City</a:t>
          </a:r>
        </a:p>
      </dgm:t>
    </dgm:pt>
    <dgm:pt modelId="{42DB7DBA-883C-4383-AF19-B2938AD7B366}" type="parTrans" cxnId="{B40B521A-AD43-4AE7-B173-CE5448BF68DE}">
      <dgm:prSet/>
      <dgm:spPr/>
      <dgm:t>
        <a:bodyPr/>
        <a:lstStyle/>
        <a:p>
          <a:endParaRPr lang="en-IE">
            <a:latin typeface="Univers" panose="020B0503020202020204" pitchFamily="34" charset="0"/>
          </a:endParaRPr>
        </a:p>
      </dgm:t>
    </dgm:pt>
    <dgm:pt modelId="{3AF04CDF-5F93-45DA-A301-313D3F17D9A3}" type="sibTrans" cxnId="{B40B521A-AD43-4AE7-B173-CE5448BF68DE}">
      <dgm:prSet/>
      <dgm:spPr/>
      <dgm:t>
        <a:bodyPr/>
        <a:lstStyle/>
        <a:p>
          <a:endParaRPr lang="en-IE">
            <a:latin typeface="Univers" panose="020B0503020202020204" pitchFamily="34" charset="0"/>
          </a:endParaRPr>
        </a:p>
      </dgm:t>
    </dgm:pt>
    <dgm:pt modelId="{90D1CDE9-9E0D-4A22-A058-3B1BB4F7B423}" type="pres">
      <dgm:prSet presAssocID="{DFE88B72-0C59-4488-BF26-862E0EDFAF84}" presName="Name0" presStyleCnt="0">
        <dgm:presLayoutVars>
          <dgm:chMax val="7"/>
          <dgm:resizeHandles val="exact"/>
        </dgm:presLayoutVars>
      </dgm:prSet>
      <dgm:spPr/>
    </dgm:pt>
    <dgm:pt modelId="{9DF70043-EFF5-499F-8689-F3621A451EE7}" type="pres">
      <dgm:prSet presAssocID="{DFE88B72-0C59-4488-BF26-862E0EDFAF84}" presName="comp1" presStyleCnt="0"/>
      <dgm:spPr/>
    </dgm:pt>
    <dgm:pt modelId="{DAEECABF-73F8-4C65-BB5B-7B8E4BCF0CB2}" type="pres">
      <dgm:prSet presAssocID="{DFE88B72-0C59-4488-BF26-862E0EDFAF84}" presName="circle1" presStyleLbl="node1" presStyleIdx="0" presStyleCnt="6"/>
      <dgm:spPr/>
    </dgm:pt>
    <dgm:pt modelId="{5A60BB8C-4C4B-43D9-8D62-BE99A2C21696}" type="pres">
      <dgm:prSet presAssocID="{DFE88B72-0C59-4488-BF26-862E0EDFAF84}" presName="c1text" presStyleLbl="node1" presStyleIdx="0" presStyleCnt="6">
        <dgm:presLayoutVars>
          <dgm:bulletEnabled val="1"/>
        </dgm:presLayoutVars>
      </dgm:prSet>
      <dgm:spPr/>
    </dgm:pt>
    <dgm:pt modelId="{CDCC8036-506D-436F-81F9-CE3E3ECD791B}" type="pres">
      <dgm:prSet presAssocID="{DFE88B72-0C59-4488-BF26-862E0EDFAF84}" presName="comp2" presStyleCnt="0"/>
      <dgm:spPr/>
    </dgm:pt>
    <dgm:pt modelId="{E72A46F5-DA24-441B-B12B-DC542ED4CBE7}" type="pres">
      <dgm:prSet presAssocID="{DFE88B72-0C59-4488-BF26-862E0EDFAF84}" presName="circle2" presStyleLbl="node1" presStyleIdx="1" presStyleCnt="6"/>
      <dgm:spPr/>
    </dgm:pt>
    <dgm:pt modelId="{6C49F3A9-7FB5-45AE-97BC-061951CB4F8A}" type="pres">
      <dgm:prSet presAssocID="{DFE88B72-0C59-4488-BF26-862E0EDFAF84}" presName="c2text" presStyleLbl="node1" presStyleIdx="1" presStyleCnt="6">
        <dgm:presLayoutVars>
          <dgm:bulletEnabled val="1"/>
        </dgm:presLayoutVars>
      </dgm:prSet>
      <dgm:spPr/>
    </dgm:pt>
    <dgm:pt modelId="{A76E9D57-DEA1-4696-8192-D7B1B4F07D75}" type="pres">
      <dgm:prSet presAssocID="{DFE88B72-0C59-4488-BF26-862E0EDFAF84}" presName="comp3" presStyleCnt="0"/>
      <dgm:spPr/>
    </dgm:pt>
    <dgm:pt modelId="{3513B02D-7E51-4725-B91A-2279B45C0E37}" type="pres">
      <dgm:prSet presAssocID="{DFE88B72-0C59-4488-BF26-862E0EDFAF84}" presName="circle3" presStyleLbl="node1" presStyleIdx="2" presStyleCnt="6"/>
      <dgm:spPr/>
    </dgm:pt>
    <dgm:pt modelId="{4337A663-B65F-4DD1-9050-57772C6CD615}" type="pres">
      <dgm:prSet presAssocID="{DFE88B72-0C59-4488-BF26-862E0EDFAF84}" presName="c3text" presStyleLbl="node1" presStyleIdx="2" presStyleCnt="6">
        <dgm:presLayoutVars>
          <dgm:bulletEnabled val="1"/>
        </dgm:presLayoutVars>
      </dgm:prSet>
      <dgm:spPr/>
    </dgm:pt>
    <dgm:pt modelId="{43EC3821-4502-40EA-9595-01CCE7AC63B2}" type="pres">
      <dgm:prSet presAssocID="{DFE88B72-0C59-4488-BF26-862E0EDFAF84}" presName="comp4" presStyleCnt="0"/>
      <dgm:spPr/>
    </dgm:pt>
    <dgm:pt modelId="{675FBB39-EC67-4E3F-8748-1EEBD5ADE074}" type="pres">
      <dgm:prSet presAssocID="{DFE88B72-0C59-4488-BF26-862E0EDFAF84}" presName="circle4" presStyleLbl="node1" presStyleIdx="3" presStyleCnt="6"/>
      <dgm:spPr/>
    </dgm:pt>
    <dgm:pt modelId="{256F1BCA-6120-4F7E-B216-9BD9572581DE}" type="pres">
      <dgm:prSet presAssocID="{DFE88B72-0C59-4488-BF26-862E0EDFAF84}" presName="c4text" presStyleLbl="node1" presStyleIdx="3" presStyleCnt="6">
        <dgm:presLayoutVars>
          <dgm:bulletEnabled val="1"/>
        </dgm:presLayoutVars>
      </dgm:prSet>
      <dgm:spPr/>
    </dgm:pt>
    <dgm:pt modelId="{F076DD69-4152-4739-9572-468C37EF508F}" type="pres">
      <dgm:prSet presAssocID="{DFE88B72-0C59-4488-BF26-862E0EDFAF84}" presName="comp5" presStyleCnt="0"/>
      <dgm:spPr/>
    </dgm:pt>
    <dgm:pt modelId="{65547399-20DE-409E-BC05-8DA309362EF9}" type="pres">
      <dgm:prSet presAssocID="{DFE88B72-0C59-4488-BF26-862E0EDFAF84}" presName="circle5" presStyleLbl="node1" presStyleIdx="4" presStyleCnt="6"/>
      <dgm:spPr/>
    </dgm:pt>
    <dgm:pt modelId="{7B97EC79-052E-4A7B-87A9-CC04532656C7}" type="pres">
      <dgm:prSet presAssocID="{DFE88B72-0C59-4488-BF26-862E0EDFAF84}" presName="c5text" presStyleLbl="node1" presStyleIdx="4" presStyleCnt="6">
        <dgm:presLayoutVars>
          <dgm:bulletEnabled val="1"/>
        </dgm:presLayoutVars>
      </dgm:prSet>
      <dgm:spPr/>
    </dgm:pt>
    <dgm:pt modelId="{50857B14-623E-4F7C-BF7C-384297456AE1}" type="pres">
      <dgm:prSet presAssocID="{DFE88B72-0C59-4488-BF26-862E0EDFAF84}" presName="comp6" presStyleCnt="0"/>
      <dgm:spPr/>
    </dgm:pt>
    <dgm:pt modelId="{4DA5E1A2-5E64-4188-9F8E-4C9A19C4EFE5}" type="pres">
      <dgm:prSet presAssocID="{DFE88B72-0C59-4488-BF26-862E0EDFAF84}" presName="circle6" presStyleLbl="node1" presStyleIdx="5" presStyleCnt="6"/>
      <dgm:spPr/>
    </dgm:pt>
    <dgm:pt modelId="{AE6F10BF-E40B-48D5-88B4-C95483A67F26}" type="pres">
      <dgm:prSet presAssocID="{DFE88B72-0C59-4488-BF26-862E0EDFAF84}" presName="c6text" presStyleLbl="node1" presStyleIdx="5" presStyleCnt="6">
        <dgm:presLayoutVars>
          <dgm:bulletEnabled val="1"/>
        </dgm:presLayoutVars>
      </dgm:prSet>
      <dgm:spPr/>
    </dgm:pt>
  </dgm:ptLst>
  <dgm:cxnLst>
    <dgm:cxn modelId="{B40B521A-AD43-4AE7-B173-CE5448BF68DE}" srcId="{DFE88B72-0C59-4488-BF26-862E0EDFAF84}" destId="{51A7DD25-76B4-4111-997E-EF4EE01ED663}" srcOrd="2" destOrd="0" parTransId="{42DB7DBA-883C-4383-AF19-B2938AD7B366}" sibTransId="{3AF04CDF-5F93-45DA-A301-313D3F17D9A3}"/>
    <dgm:cxn modelId="{65E08227-3889-46E5-8913-7ED68017BC30}" srcId="{DFE88B72-0C59-4488-BF26-862E0EDFAF84}" destId="{527E1553-D715-466E-870B-2DBAA233199C}" srcOrd="5" destOrd="0" parTransId="{CEE1AE6A-79BA-4342-85F5-AEAAD1744638}" sibTransId="{AE730AB8-FE9C-4133-9A91-0ECBBFBF9670}"/>
    <dgm:cxn modelId="{0F39FF3F-ED2E-42B8-9ED3-F88D157CDD66}" srcId="{DFE88B72-0C59-4488-BF26-862E0EDFAF84}" destId="{7B34F932-1245-463C-885F-1A07106362CE}" srcOrd="0" destOrd="0" parTransId="{C1706D0C-178D-4285-95B6-258209EDA377}" sibTransId="{041FCD7C-782A-4183-B384-35D42B81F440}"/>
    <dgm:cxn modelId="{86154D45-3C96-4676-9C20-30982A83CCFE}" type="presOf" srcId="{E7A1657D-84EB-487B-9DA0-00D7C2389156}" destId="{675FBB39-EC67-4E3F-8748-1EEBD5ADE074}" srcOrd="0" destOrd="0" presId="urn:microsoft.com/office/officeart/2005/8/layout/venn2"/>
    <dgm:cxn modelId="{B4F0BE45-9824-45AE-86B1-4AD579643A10}" type="presOf" srcId="{7B34F932-1245-463C-885F-1A07106362CE}" destId="{5A60BB8C-4C4B-43D9-8D62-BE99A2C21696}" srcOrd="1" destOrd="0" presId="urn:microsoft.com/office/officeart/2005/8/layout/venn2"/>
    <dgm:cxn modelId="{F3F0246B-8F9A-4A77-B8CE-0B20F197137A}" type="presOf" srcId="{527E1553-D715-466E-870B-2DBAA233199C}" destId="{AE6F10BF-E40B-48D5-88B4-C95483A67F26}" srcOrd="1" destOrd="0" presId="urn:microsoft.com/office/officeart/2005/8/layout/venn2"/>
    <dgm:cxn modelId="{E149374B-7C15-43BD-8779-3C26EDCAEE12}" type="presOf" srcId="{49293608-7CFB-47CF-BB7C-53890307CCF0}" destId="{7B97EC79-052E-4A7B-87A9-CC04532656C7}" srcOrd="1" destOrd="0" presId="urn:microsoft.com/office/officeart/2005/8/layout/venn2"/>
    <dgm:cxn modelId="{A6F6E771-D76D-4EED-BA78-A1E79E4529FC}" type="presOf" srcId="{527E1553-D715-466E-870B-2DBAA233199C}" destId="{4DA5E1A2-5E64-4188-9F8E-4C9A19C4EFE5}" srcOrd="0" destOrd="0" presId="urn:microsoft.com/office/officeart/2005/8/layout/venn2"/>
    <dgm:cxn modelId="{BD49858D-021A-47F4-82EC-5292E53B173E}" srcId="{DFE88B72-0C59-4488-BF26-862E0EDFAF84}" destId="{49293608-7CFB-47CF-BB7C-53890307CCF0}" srcOrd="4" destOrd="0" parTransId="{0B31EFAC-BB27-43D3-A194-4715242BB51F}" sibTransId="{36C0F539-432C-430E-99BD-899D4536E29F}"/>
    <dgm:cxn modelId="{E3BBB28E-75E1-4B6F-84AD-5F9C75FC09E4}" type="presOf" srcId="{7B34F932-1245-463C-885F-1A07106362CE}" destId="{DAEECABF-73F8-4C65-BB5B-7B8E4BCF0CB2}" srcOrd="0" destOrd="0" presId="urn:microsoft.com/office/officeart/2005/8/layout/venn2"/>
    <dgm:cxn modelId="{6EA5F194-E88B-4229-B545-686548946569}" type="presOf" srcId="{E7A1657D-84EB-487B-9DA0-00D7C2389156}" destId="{256F1BCA-6120-4F7E-B216-9BD9572581DE}" srcOrd="1" destOrd="0" presId="urn:microsoft.com/office/officeart/2005/8/layout/venn2"/>
    <dgm:cxn modelId="{F69D15A0-9AE8-49E0-A531-752D924230F3}" type="presOf" srcId="{51A7DD25-76B4-4111-997E-EF4EE01ED663}" destId="{3513B02D-7E51-4725-B91A-2279B45C0E37}" srcOrd="0" destOrd="0" presId="urn:microsoft.com/office/officeart/2005/8/layout/venn2"/>
    <dgm:cxn modelId="{A10A24A0-D931-4FB7-9A90-9545EDB6A9FA}" srcId="{DFE88B72-0C59-4488-BF26-862E0EDFAF84}" destId="{E7A1657D-84EB-487B-9DA0-00D7C2389156}" srcOrd="3" destOrd="0" parTransId="{C1BC0679-0D6B-4D63-88FD-5F0E679B9FF4}" sibTransId="{B0E9BFBB-B692-46CE-AF86-D016EBE643F5}"/>
    <dgm:cxn modelId="{DF65A2BA-6AB4-4A5D-B3EE-B546EE2F4A5E}" type="presOf" srcId="{49293608-7CFB-47CF-BB7C-53890307CCF0}" destId="{65547399-20DE-409E-BC05-8DA309362EF9}" srcOrd="0" destOrd="0" presId="urn:microsoft.com/office/officeart/2005/8/layout/venn2"/>
    <dgm:cxn modelId="{555B37C9-CFF0-426C-B1E2-933EC54EAF9B}" type="presOf" srcId="{F53FA74A-C82A-4DF7-B97D-370496614C4B}" destId="{E72A46F5-DA24-441B-B12B-DC542ED4CBE7}" srcOrd="0" destOrd="0" presId="urn:microsoft.com/office/officeart/2005/8/layout/venn2"/>
    <dgm:cxn modelId="{3AF5F6D8-84C4-4371-B16E-A636FA24BE93}" type="presOf" srcId="{DFE88B72-0C59-4488-BF26-862E0EDFAF84}" destId="{90D1CDE9-9E0D-4A22-A058-3B1BB4F7B423}" srcOrd="0" destOrd="0" presId="urn:microsoft.com/office/officeart/2005/8/layout/venn2"/>
    <dgm:cxn modelId="{2575AEDD-E1D3-4664-9030-536A44B4A33E}" srcId="{DFE88B72-0C59-4488-BF26-862E0EDFAF84}" destId="{F53FA74A-C82A-4DF7-B97D-370496614C4B}" srcOrd="1" destOrd="0" parTransId="{660E0056-4743-4EFB-942A-4C0BFF5BEFF8}" sibTransId="{507BE48D-35F4-461D-970D-6B16E90F8ABC}"/>
    <dgm:cxn modelId="{FBEBAADF-F76B-48B4-A02A-D779EABD002C}" type="presOf" srcId="{F53FA74A-C82A-4DF7-B97D-370496614C4B}" destId="{6C49F3A9-7FB5-45AE-97BC-061951CB4F8A}" srcOrd="1" destOrd="0" presId="urn:microsoft.com/office/officeart/2005/8/layout/venn2"/>
    <dgm:cxn modelId="{EB0A0AE7-5E9D-4D85-A680-DBF6B94476EC}" type="presOf" srcId="{51A7DD25-76B4-4111-997E-EF4EE01ED663}" destId="{4337A663-B65F-4DD1-9050-57772C6CD615}" srcOrd="1" destOrd="0" presId="urn:microsoft.com/office/officeart/2005/8/layout/venn2"/>
    <dgm:cxn modelId="{1C59EA78-8FCB-4095-BBF4-CF5F78E95618}" type="presParOf" srcId="{90D1CDE9-9E0D-4A22-A058-3B1BB4F7B423}" destId="{9DF70043-EFF5-499F-8689-F3621A451EE7}" srcOrd="0" destOrd="0" presId="urn:microsoft.com/office/officeart/2005/8/layout/venn2"/>
    <dgm:cxn modelId="{5F7A2902-425E-4049-B2D2-A690DBBCE9F5}" type="presParOf" srcId="{9DF70043-EFF5-499F-8689-F3621A451EE7}" destId="{DAEECABF-73F8-4C65-BB5B-7B8E4BCF0CB2}" srcOrd="0" destOrd="0" presId="urn:microsoft.com/office/officeart/2005/8/layout/venn2"/>
    <dgm:cxn modelId="{5D92592C-AD51-435E-AC04-BAB5E3E61FF1}" type="presParOf" srcId="{9DF70043-EFF5-499F-8689-F3621A451EE7}" destId="{5A60BB8C-4C4B-43D9-8D62-BE99A2C21696}" srcOrd="1" destOrd="0" presId="urn:microsoft.com/office/officeart/2005/8/layout/venn2"/>
    <dgm:cxn modelId="{14B750D5-5D1F-448E-B72E-BDFE2D0A9F57}" type="presParOf" srcId="{90D1CDE9-9E0D-4A22-A058-3B1BB4F7B423}" destId="{CDCC8036-506D-436F-81F9-CE3E3ECD791B}" srcOrd="1" destOrd="0" presId="urn:microsoft.com/office/officeart/2005/8/layout/venn2"/>
    <dgm:cxn modelId="{8A94EF3B-8A7C-4DF8-B974-82E63E59F929}" type="presParOf" srcId="{CDCC8036-506D-436F-81F9-CE3E3ECD791B}" destId="{E72A46F5-DA24-441B-B12B-DC542ED4CBE7}" srcOrd="0" destOrd="0" presId="urn:microsoft.com/office/officeart/2005/8/layout/venn2"/>
    <dgm:cxn modelId="{6D4FCD30-58C7-4490-98F2-4E35F2A10166}" type="presParOf" srcId="{CDCC8036-506D-436F-81F9-CE3E3ECD791B}" destId="{6C49F3A9-7FB5-45AE-97BC-061951CB4F8A}" srcOrd="1" destOrd="0" presId="urn:microsoft.com/office/officeart/2005/8/layout/venn2"/>
    <dgm:cxn modelId="{2DD90097-63B0-4E69-B3C1-916D913F6A82}" type="presParOf" srcId="{90D1CDE9-9E0D-4A22-A058-3B1BB4F7B423}" destId="{A76E9D57-DEA1-4696-8192-D7B1B4F07D75}" srcOrd="2" destOrd="0" presId="urn:microsoft.com/office/officeart/2005/8/layout/venn2"/>
    <dgm:cxn modelId="{7537DD94-23F1-49AE-80AA-C6F5D2AB6D79}" type="presParOf" srcId="{A76E9D57-DEA1-4696-8192-D7B1B4F07D75}" destId="{3513B02D-7E51-4725-B91A-2279B45C0E37}" srcOrd="0" destOrd="0" presId="urn:microsoft.com/office/officeart/2005/8/layout/venn2"/>
    <dgm:cxn modelId="{39998234-1156-46A4-AA7F-85B32931166C}" type="presParOf" srcId="{A76E9D57-DEA1-4696-8192-D7B1B4F07D75}" destId="{4337A663-B65F-4DD1-9050-57772C6CD615}" srcOrd="1" destOrd="0" presId="urn:microsoft.com/office/officeart/2005/8/layout/venn2"/>
    <dgm:cxn modelId="{CAFDFD4E-F6EF-4482-8748-32E9917BAEDD}" type="presParOf" srcId="{90D1CDE9-9E0D-4A22-A058-3B1BB4F7B423}" destId="{43EC3821-4502-40EA-9595-01CCE7AC63B2}" srcOrd="3" destOrd="0" presId="urn:microsoft.com/office/officeart/2005/8/layout/venn2"/>
    <dgm:cxn modelId="{9AF3C0C8-845F-4EF9-BF2B-8FC815EA202B}" type="presParOf" srcId="{43EC3821-4502-40EA-9595-01CCE7AC63B2}" destId="{675FBB39-EC67-4E3F-8748-1EEBD5ADE074}" srcOrd="0" destOrd="0" presId="urn:microsoft.com/office/officeart/2005/8/layout/venn2"/>
    <dgm:cxn modelId="{78E95356-FCBC-4623-A3EB-980DE4BD5785}" type="presParOf" srcId="{43EC3821-4502-40EA-9595-01CCE7AC63B2}" destId="{256F1BCA-6120-4F7E-B216-9BD9572581DE}" srcOrd="1" destOrd="0" presId="urn:microsoft.com/office/officeart/2005/8/layout/venn2"/>
    <dgm:cxn modelId="{E24118D1-522D-4843-A40D-82AC4E2B3AE8}" type="presParOf" srcId="{90D1CDE9-9E0D-4A22-A058-3B1BB4F7B423}" destId="{F076DD69-4152-4739-9572-468C37EF508F}" srcOrd="4" destOrd="0" presId="urn:microsoft.com/office/officeart/2005/8/layout/venn2"/>
    <dgm:cxn modelId="{2DBCDFF3-4F4B-4088-A07C-D21C16B24970}" type="presParOf" srcId="{F076DD69-4152-4739-9572-468C37EF508F}" destId="{65547399-20DE-409E-BC05-8DA309362EF9}" srcOrd="0" destOrd="0" presId="urn:microsoft.com/office/officeart/2005/8/layout/venn2"/>
    <dgm:cxn modelId="{80512742-7240-4B2E-861E-09597A28622B}" type="presParOf" srcId="{F076DD69-4152-4739-9572-468C37EF508F}" destId="{7B97EC79-052E-4A7B-87A9-CC04532656C7}" srcOrd="1" destOrd="0" presId="urn:microsoft.com/office/officeart/2005/8/layout/venn2"/>
    <dgm:cxn modelId="{E7C912F0-306D-473D-A421-B3B92A8F7163}" type="presParOf" srcId="{90D1CDE9-9E0D-4A22-A058-3B1BB4F7B423}" destId="{50857B14-623E-4F7C-BF7C-384297456AE1}" srcOrd="5" destOrd="0" presId="urn:microsoft.com/office/officeart/2005/8/layout/venn2"/>
    <dgm:cxn modelId="{88CFFFC8-A9F1-42A5-AB8C-A2A8B314168A}" type="presParOf" srcId="{50857B14-623E-4F7C-BF7C-384297456AE1}" destId="{4DA5E1A2-5E64-4188-9F8E-4C9A19C4EFE5}" srcOrd="0" destOrd="0" presId="urn:microsoft.com/office/officeart/2005/8/layout/venn2"/>
    <dgm:cxn modelId="{1F03AD0C-45DA-4CCD-9EFA-C811F67DC5D7}" type="presParOf" srcId="{50857B14-623E-4F7C-BF7C-384297456AE1}" destId="{AE6F10BF-E40B-48D5-88B4-C95483A67F2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56A3D2-42AE-4A7C-8B7B-CF17F7883258}" type="doc">
      <dgm:prSet loTypeId="urn:diagrams.loki3.com/BracketList" loCatId="list" qsTypeId="urn:microsoft.com/office/officeart/2005/8/quickstyle/simple1" qsCatId="simple" csTypeId="urn:microsoft.com/office/officeart/2005/8/colors/accent1_2" csCatId="accent1" phldr="1"/>
      <dgm:spPr/>
    </dgm:pt>
    <dgm:pt modelId="{FDD4373D-57EF-4428-8F29-C181EAE14B92}">
      <dgm:prSet phldrT="[Text]"/>
      <dgm:spPr/>
      <dgm:t>
        <a:bodyPr/>
        <a:lstStyle/>
        <a:p>
          <a:r>
            <a:rPr lang="en-IE">
              <a:latin typeface="Univers" panose="020B0503020202020204" pitchFamily="34" charset="0"/>
            </a:rPr>
            <a:t>UN</a:t>
          </a:r>
        </a:p>
      </dgm:t>
    </dgm:pt>
    <dgm:pt modelId="{A97C8E5F-40AC-420B-94B5-D7D90FEC1E39}" type="parTrans" cxnId="{239CA6C0-C64D-4AC4-9F8E-68E8522DECD2}">
      <dgm:prSet/>
      <dgm:spPr/>
      <dgm:t>
        <a:bodyPr/>
        <a:lstStyle/>
        <a:p>
          <a:endParaRPr lang="en-IE">
            <a:latin typeface="Univers" panose="020B0503020202020204" pitchFamily="34" charset="0"/>
          </a:endParaRPr>
        </a:p>
      </dgm:t>
    </dgm:pt>
    <dgm:pt modelId="{0F95B54A-45F3-4214-9C20-9D7BDF3B213C}" type="sibTrans" cxnId="{239CA6C0-C64D-4AC4-9F8E-68E8522DECD2}">
      <dgm:prSet/>
      <dgm:spPr/>
      <dgm:t>
        <a:bodyPr/>
        <a:lstStyle/>
        <a:p>
          <a:endParaRPr lang="en-IE">
            <a:latin typeface="Univers" panose="020B0503020202020204" pitchFamily="34" charset="0"/>
          </a:endParaRPr>
        </a:p>
      </dgm:t>
    </dgm:pt>
    <dgm:pt modelId="{7B9CB200-5D2D-4C2C-94AD-CD7FA4560FCD}">
      <dgm:prSet phldrT="[Text]"/>
      <dgm:spPr/>
      <dgm:t>
        <a:bodyPr/>
        <a:lstStyle/>
        <a:p>
          <a:r>
            <a:rPr lang="en-IE">
              <a:latin typeface="Univers" panose="020B0503020202020204" pitchFamily="34" charset="0"/>
            </a:rPr>
            <a:t>Government</a:t>
          </a:r>
        </a:p>
      </dgm:t>
    </dgm:pt>
    <dgm:pt modelId="{6DAC14A9-4513-4A98-A374-63F624DF0C41}" type="parTrans" cxnId="{6A48676F-BD2F-4373-AAF9-F4A9B55488E6}">
      <dgm:prSet/>
      <dgm:spPr/>
      <dgm:t>
        <a:bodyPr/>
        <a:lstStyle/>
        <a:p>
          <a:endParaRPr lang="en-IE">
            <a:latin typeface="Univers" panose="020B0503020202020204" pitchFamily="34" charset="0"/>
          </a:endParaRPr>
        </a:p>
      </dgm:t>
    </dgm:pt>
    <dgm:pt modelId="{CF8080D8-DD18-4413-BE43-C8870B3EA572}" type="sibTrans" cxnId="{6A48676F-BD2F-4373-AAF9-F4A9B55488E6}">
      <dgm:prSet/>
      <dgm:spPr/>
      <dgm:t>
        <a:bodyPr/>
        <a:lstStyle/>
        <a:p>
          <a:endParaRPr lang="en-IE">
            <a:latin typeface="Univers" panose="020B0503020202020204" pitchFamily="34" charset="0"/>
          </a:endParaRPr>
        </a:p>
      </dgm:t>
    </dgm:pt>
    <dgm:pt modelId="{DB5262A5-2275-430D-ACD5-6DE636F3F78C}">
      <dgm:prSet phldrT="[Text]"/>
      <dgm:spPr/>
      <dgm:t>
        <a:bodyPr/>
        <a:lstStyle/>
        <a:p>
          <a:r>
            <a:rPr lang="en-IE">
              <a:latin typeface="Univers" panose="020B0503020202020204" pitchFamily="34" charset="0"/>
            </a:rPr>
            <a:t>Organisations</a:t>
          </a:r>
        </a:p>
      </dgm:t>
    </dgm:pt>
    <dgm:pt modelId="{F4FBDC5B-F7CC-47A3-9F73-01A332AD45D5}" type="parTrans" cxnId="{751CE21C-2C13-49A7-BFC6-8B0D18550674}">
      <dgm:prSet/>
      <dgm:spPr/>
      <dgm:t>
        <a:bodyPr/>
        <a:lstStyle/>
        <a:p>
          <a:endParaRPr lang="en-IE">
            <a:latin typeface="Univers" panose="020B0503020202020204" pitchFamily="34" charset="0"/>
          </a:endParaRPr>
        </a:p>
      </dgm:t>
    </dgm:pt>
    <dgm:pt modelId="{A6DC8D66-969C-4A62-B63D-213CD6C67F34}" type="sibTrans" cxnId="{751CE21C-2C13-49A7-BFC6-8B0D18550674}">
      <dgm:prSet/>
      <dgm:spPr/>
      <dgm:t>
        <a:bodyPr/>
        <a:lstStyle/>
        <a:p>
          <a:endParaRPr lang="en-IE">
            <a:latin typeface="Univers" panose="020B0503020202020204" pitchFamily="34" charset="0"/>
          </a:endParaRPr>
        </a:p>
      </dgm:t>
    </dgm:pt>
    <dgm:pt modelId="{3305D855-2684-4C58-BD60-59C99169D0F9}">
      <dgm:prSet phldrT="[Text]"/>
      <dgm:spPr/>
      <dgm:t>
        <a:bodyPr/>
        <a:lstStyle/>
        <a:p>
          <a:r>
            <a:rPr lang="en-IE">
              <a:latin typeface="Univers" panose="020B0503020202020204" pitchFamily="34" charset="0"/>
            </a:rPr>
            <a:t>Councils</a:t>
          </a:r>
        </a:p>
      </dgm:t>
    </dgm:pt>
    <dgm:pt modelId="{B3F33CE8-A128-4449-B908-9AF238EB99F5}" type="parTrans" cxnId="{F10E6CB0-95BE-4642-95F9-E66E2E8D5CA1}">
      <dgm:prSet/>
      <dgm:spPr/>
      <dgm:t>
        <a:bodyPr/>
        <a:lstStyle/>
        <a:p>
          <a:endParaRPr lang="en-IE">
            <a:latin typeface="Univers" panose="020B0503020202020204" pitchFamily="34" charset="0"/>
          </a:endParaRPr>
        </a:p>
      </dgm:t>
    </dgm:pt>
    <dgm:pt modelId="{2364714F-0B89-4A2A-ADC9-802142750CE5}" type="sibTrans" cxnId="{F10E6CB0-95BE-4642-95F9-E66E2E8D5CA1}">
      <dgm:prSet/>
      <dgm:spPr/>
      <dgm:t>
        <a:bodyPr/>
        <a:lstStyle/>
        <a:p>
          <a:endParaRPr lang="en-IE">
            <a:latin typeface="Univers" panose="020B0503020202020204" pitchFamily="34" charset="0"/>
          </a:endParaRPr>
        </a:p>
      </dgm:t>
    </dgm:pt>
    <dgm:pt modelId="{727ABE77-98A0-4D22-8C80-F1508CA4476E}">
      <dgm:prSet phldrT="[Text]"/>
      <dgm:spPr/>
      <dgm:t>
        <a:bodyPr/>
        <a:lstStyle/>
        <a:p>
          <a:r>
            <a:rPr lang="en-IE">
              <a:latin typeface="Univers" panose="020B0503020202020204" pitchFamily="34" charset="0"/>
            </a:rPr>
            <a:t>Parents</a:t>
          </a:r>
        </a:p>
      </dgm:t>
    </dgm:pt>
    <dgm:pt modelId="{619E596D-4B35-43A8-83AD-90C5B6B6BC2E}" type="parTrans" cxnId="{3DDD3E23-AD39-432B-A713-42234ACBCB94}">
      <dgm:prSet/>
      <dgm:spPr/>
      <dgm:t>
        <a:bodyPr/>
        <a:lstStyle/>
        <a:p>
          <a:endParaRPr lang="en-IE">
            <a:latin typeface="Univers" panose="020B0503020202020204" pitchFamily="34" charset="0"/>
          </a:endParaRPr>
        </a:p>
      </dgm:t>
    </dgm:pt>
    <dgm:pt modelId="{281CAD52-0D97-48AD-B7E8-715916821B23}" type="sibTrans" cxnId="{3DDD3E23-AD39-432B-A713-42234ACBCB94}">
      <dgm:prSet/>
      <dgm:spPr/>
      <dgm:t>
        <a:bodyPr/>
        <a:lstStyle/>
        <a:p>
          <a:endParaRPr lang="en-IE">
            <a:latin typeface="Univers" panose="020B0503020202020204" pitchFamily="34" charset="0"/>
          </a:endParaRPr>
        </a:p>
      </dgm:t>
    </dgm:pt>
    <dgm:pt modelId="{7E1E2C27-DC84-4591-849D-9147CA403F9D}" type="pres">
      <dgm:prSet presAssocID="{B756A3D2-42AE-4A7C-8B7B-CF17F7883258}" presName="Name0" presStyleCnt="0">
        <dgm:presLayoutVars>
          <dgm:dir/>
          <dgm:animLvl val="lvl"/>
          <dgm:resizeHandles val="exact"/>
        </dgm:presLayoutVars>
      </dgm:prSet>
      <dgm:spPr/>
    </dgm:pt>
    <dgm:pt modelId="{22D12479-6C95-4280-8F85-278BBF887DAF}" type="pres">
      <dgm:prSet presAssocID="{FDD4373D-57EF-4428-8F29-C181EAE14B92}" presName="linNode" presStyleCnt="0"/>
      <dgm:spPr/>
    </dgm:pt>
    <dgm:pt modelId="{FD14E394-02ED-4C9E-B497-14B6B01D80B3}" type="pres">
      <dgm:prSet presAssocID="{FDD4373D-57EF-4428-8F29-C181EAE14B92}" presName="parTx" presStyleLbl="revTx" presStyleIdx="0" presStyleCnt="5">
        <dgm:presLayoutVars>
          <dgm:chMax val="1"/>
          <dgm:bulletEnabled val="1"/>
        </dgm:presLayoutVars>
      </dgm:prSet>
      <dgm:spPr/>
    </dgm:pt>
    <dgm:pt modelId="{EA4935E4-AEAE-43FC-9304-BEADAE610E42}" type="pres">
      <dgm:prSet presAssocID="{FDD4373D-57EF-4428-8F29-C181EAE14B92}" presName="bracket" presStyleLbl="parChTrans1D1" presStyleIdx="0" presStyleCnt="5"/>
      <dgm:spPr/>
    </dgm:pt>
    <dgm:pt modelId="{368710A5-EA4F-4521-969D-F0EE0493E57C}" type="pres">
      <dgm:prSet presAssocID="{FDD4373D-57EF-4428-8F29-C181EAE14B92}" presName="spH" presStyleCnt="0"/>
      <dgm:spPr/>
    </dgm:pt>
    <dgm:pt modelId="{0A7B2EAA-C3F7-4B09-8EAF-070089983B24}" type="pres">
      <dgm:prSet presAssocID="{0F95B54A-45F3-4214-9C20-9D7BDF3B213C}" presName="spV" presStyleCnt="0"/>
      <dgm:spPr/>
    </dgm:pt>
    <dgm:pt modelId="{2F2D52F3-5E4A-490D-BB68-52970625FE4B}" type="pres">
      <dgm:prSet presAssocID="{7B9CB200-5D2D-4C2C-94AD-CD7FA4560FCD}" presName="linNode" presStyleCnt="0"/>
      <dgm:spPr/>
    </dgm:pt>
    <dgm:pt modelId="{A074425E-0FFB-4C1C-A8E6-A8F05D93FEA4}" type="pres">
      <dgm:prSet presAssocID="{7B9CB200-5D2D-4C2C-94AD-CD7FA4560FCD}" presName="parTx" presStyleLbl="revTx" presStyleIdx="1" presStyleCnt="5">
        <dgm:presLayoutVars>
          <dgm:chMax val="1"/>
          <dgm:bulletEnabled val="1"/>
        </dgm:presLayoutVars>
      </dgm:prSet>
      <dgm:spPr/>
    </dgm:pt>
    <dgm:pt modelId="{AF799BA9-6D2F-4FA7-B984-2EB193B5A22A}" type="pres">
      <dgm:prSet presAssocID="{7B9CB200-5D2D-4C2C-94AD-CD7FA4560FCD}" presName="bracket" presStyleLbl="parChTrans1D1" presStyleIdx="1" presStyleCnt="5"/>
      <dgm:spPr/>
    </dgm:pt>
    <dgm:pt modelId="{5A8FA52F-9DDD-4864-9D81-D5643E371A1A}" type="pres">
      <dgm:prSet presAssocID="{7B9CB200-5D2D-4C2C-94AD-CD7FA4560FCD}" presName="spH" presStyleCnt="0"/>
      <dgm:spPr/>
    </dgm:pt>
    <dgm:pt modelId="{C3003207-EA19-428E-B484-A0DC64EC80DF}" type="pres">
      <dgm:prSet presAssocID="{CF8080D8-DD18-4413-BE43-C8870B3EA572}" presName="spV" presStyleCnt="0"/>
      <dgm:spPr/>
    </dgm:pt>
    <dgm:pt modelId="{FEFCE74C-83A7-441C-AB24-835D17D21538}" type="pres">
      <dgm:prSet presAssocID="{3305D855-2684-4C58-BD60-59C99169D0F9}" presName="linNode" presStyleCnt="0"/>
      <dgm:spPr/>
    </dgm:pt>
    <dgm:pt modelId="{7F3CF8D9-CBFF-4FA1-A423-D4056E9C9CBB}" type="pres">
      <dgm:prSet presAssocID="{3305D855-2684-4C58-BD60-59C99169D0F9}" presName="parTx" presStyleLbl="revTx" presStyleIdx="2" presStyleCnt="5">
        <dgm:presLayoutVars>
          <dgm:chMax val="1"/>
          <dgm:bulletEnabled val="1"/>
        </dgm:presLayoutVars>
      </dgm:prSet>
      <dgm:spPr/>
    </dgm:pt>
    <dgm:pt modelId="{DDDF970E-C2CC-4AD9-8832-DA9BBAF2A49F}" type="pres">
      <dgm:prSet presAssocID="{3305D855-2684-4C58-BD60-59C99169D0F9}" presName="bracket" presStyleLbl="parChTrans1D1" presStyleIdx="2" presStyleCnt="5"/>
      <dgm:spPr/>
    </dgm:pt>
    <dgm:pt modelId="{B40D7F7C-F8A0-40C3-82E3-6A768D5EC2A1}" type="pres">
      <dgm:prSet presAssocID="{3305D855-2684-4C58-BD60-59C99169D0F9}" presName="spH" presStyleCnt="0"/>
      <dgm:spPr/>
    </dgm:pt>
    <dgm:pt modelId="{57570D3D-26B5-421F-AA90-B9B92BA0E2D6}" type="pres">
      <dgm:prSet presAssocID="{2364714F-0B89-4A2A-ADC9-802142750CE5}" presName="spV" presStyleCnt="0"/>
      <dgm:spPr/>
    </dgm:pt>
    <dgm:pt modelId="{A2C177A3-1D60-4ABA-B308-C6DCE309D83C}" type="pres">
      <dgm:prSet presAssocID="{DB5262A5-2275-430D-ACD5-6DE636F3F78C}" presName="linNode" presStyleCnt="0"/>
      <dgm:spPr/>
    </dgm:pt>
    <dgm:pt modelId="{93973811-FA7E-4897-B4C1-0D969EEE9FF0}" type="pres">
      <dgm:prSet presAssocID="{DB5262A5-2275-430D-ACD5-6DE636F3F78C}" presName="parTx" presStyleLbl="revTx" presStyleIdx="3" presStyleCnt="5">
        <dgm:presLayoutVars>
          <dgm:chMax val="1"/>
          <dgm:bulletEnabled val="1"/>
        </dgm:presLayoutVars>
      </dgm:prSet>
      <dgm:spPr/>
    </dgm:pt>
    <dgm:pt modelId="{AB46D059-2938-49A0-921C-8AC43B4AA9C8}" type="pres">
      <dgm:prSet presAssocID="{DB5262A5-2275-430D-ACD5-6DE636F3F78C}" presName="bracket" presStyleLbl="parChTrans1D1" presStyleIdx="3" presStyleCnt="5"/>
      <dgm:spPr/>
    </dgm:pt>
    <dgm:pt modelId="{33DE0AC9-E847-4C9E-991B-F8CAD1AAB75E}" type="pres">
      <dgm:prSet presAssocID="{DB5262A5-2275-430D-ACD5-6DE636F3F78C}" presName="spH" presStyleCnt="0"/>
      <dgm:spPr/>
    </dgm:pt>
    <dgm:pt modelId="{6BD02001-AC17-43B2-A567-0DD226FC33DE}" type="pres">
      <dgm:prSet presAssocID="{A6DC8D66-969C-4A62-B63D-213CD6C67F34}" presName="spV" presStyleCnt="0"/>
      <dgm:spPr/>
    </dgm:pt>
    <dgm:pt modelId="{9BDC16ED-1565-4EAD-A3B9-579F616293AB}" type="pres">
      <dgm:prSet presAssocID="{727ABE77-98A0-4D22-8C80-F1508CA4476E}" presName="linNode" presStyleCnt="0"/>
      <dgm:spPr/>
    </dgm:pt>
    <dgm:pt modelId="{9DF02E49-1080-466C-8A64-F6F52B50FE70}" type="pres">
      <dgm:prSet presAssocID="{727ABE77-98A0-4D22-8C80-F1508CA4476E}" presName="parTx" presStyleLbl="revTx" presStyleIdx="4" presStyleCnt="5">
        <dgm:presLayoutVars>
          <dgm:chMax val="1"/>
          <dgm:bulletEnabled val="1"/>
        </dgm:presLayoutVars>
      </dgm:prSet>
      <dgm:spPr/>
    </dgm:pt>
    <dgm:pt modelId="{4F0C934A-CA90-4C96-AFBD-F369614B7D11}" type="pres">
      <dgm:prSet presAssocID="{727ABE77-98A0-4D22-8C80-F1508CA4476E}" presName="bracket" presStyleLbl="parChTrans1D1" presStyleIdx="4" presStyleCnt="5"/>
      <dgm:spPr/>
    </dgm:pt>
    <dgm:pt modelId="{BE3AE771-B383-48F9-A637-A4C0FEE1A3DA}" type="pres">
      <dgm:prSet presAssocID="{727ABE77-98A0-4D22-8C80-F1508CA4476E}" presName="spH" presStyleCnt="0"/>
      <dgm:spPr/>
    </dgm:pt>
  </dgm:ptLst>
  <dgm:cxnLst>
    <dgm:cxn modelId="{751CE21C-2C13-49A7-BFC6-8B0D18550674}" srcId="{B756A3D2-42AE-4A7C-8B7B-CF17F7883258}" destId="{DB5262A5-2275-430D-ACD5-6DE636F3F78C}" srcOrd="3" destOrd="0" parTransId="{F4FBDC5B-F7CC-47A3-9F73-01A332AD45D5}" sibTransId="{A6DC8D66-969C-4A62-B63D-213CD6C67F34}"/>
    <dgm:cxn modelId="{3DDD3E23-AD39-432B-A713-42234ACBCB94}" srcId="{B756A3D2-42AE-4A7C-8B7B-CF17F7883258}" destId="{727ABE77-98A0-4D22-8C80-F1508CA4476E}" srcOrd="4" destOrd="0" parTransId="{619E596D-4B35-43A8-83AD-90C5B6B6BC2E}" sibTransId="{281CAD52-0D97-48AD-B7E8-715916821B23}"/>
    <dgm:cxn modelId="{44097365-44A2-4F48-B444-CE45C623644F}" type="presOf" srcId="{B756A3D2-42AE-4A7C-8B7B-CF17F7883258}" destId="{7E1E2C27-DC84-4591-849D-9147CA403F9D}" srcOrd="0" destOrd="0" presId="urn:diagrams.loki3.com/BracketList"/>
    <dgm:cxn modelId="{6A48676F-BD2F-4373-AAF9-F4A9B55488E6}" srcId="{B756A3D2-42AE-4A7C-8B7B-CF17F7883258}" destId="{7B9CB200-5D2D-4C2C-94AD-CD7FA4560FCD}" srcOrd="1" destOrd="0" parTransId="{6DAC14A9-4513-4A98-A374-63F624DF0C41}" sibTransId="{CF8080D8-DD18-4413-BE43-C8870B3EA572}"/>
    <dgm:cxn modelId="{0B500175-EAEC-44D5-966E-AC0709822BF3}" type="presOf" srcId="{7B9CB200-5D2D-4C2C-94AD-CD7FA4560FCD}" destId="{A074425E-0FFB-4C1C-A8E6-A8F05D93FEA4}" srcOrd="0" destOrd="0" presId="urn:diagrams.loki3.com/BracketList"/>
    <dgm:cxn modelId="{653B868F-9440-4F27-9CB9-F8ADFBFC1480}" type="presOf" srcId="{DB5262A5-2275-430D-ACD5-6DE636F3F78C}" destId="{93973811-FA7E-4897-B4C1-0D969EEE9FF0}" srcOrd="0" destOrd="0" presId="urn:diagrams.loki3.com/BracketList"/>
    <dgm:cxn modelId="{F10E6CB0-95BE-4642-95F9-E66E2E8D5CA1}" srcId="{B756A3D2-42AE-4A7C-8B7B-CF17F7883258}" destId="{3305D855-2684-4C58-BD60-59C99169D0F9}" srcOrd="2" destOrd="0" parTransId="{B3F33CE8-A128-4449-B908-9AF238EB99F5}" sibTransId="{2364714F-0B89-4A2A-ADC9-802142750CE5}"/>
    <dgm:cxn modelId="{239CA6C0-C64D-4AC4-9F8E-68E8522DECD2}" srcId="{B756A3D2-42AE-4A7C-8B7B-CF17F7883258}" destId="{FDD4373D-57EF-4428-8F29-C181EAE14B92}" srcOrd="0" destOrd="0" parTransId="{A97C8E5F-40AC-420B-94B5-D7D90FEC1E39}" sibTransId="{0F95B54A-45F3-4214-9C20-9D7BDF3B213C}"/>
    <dgm:cxn modelId="{302E4CE6-A389-4E40-B718-B0307B26D7B0}" type="presOf" srcId="{FDD4373D-57EF-4428-8F29-C181EAE14B92}" destId="{FD14E394-02ED-4C9E-B497-14B6B01D80B3}" srcOrd="0" destOrd="0" presId="urn:diagrams.loki3.com/BracketList"/>
    <dgm:cxn modelId="{E8EB81E6-47E1-40CF-B6B7-6D2228FE34F4}" type="presOf" srcId="{3305D855-2684-4C58-BD60-59C99169D0F9}" destId="{7F3CF8D9-CBFF-4FA1-A423-D4056E9C9CBB}" srcOrd="0" destOrd="0" presId="urn:diagrams.loki3.com/BracketList"/>
    <dgm:cxn modelId="{D706AEF2-337E-447F-BC89-197F7295AAFB}" type="presOf" srcId="{727ABE77-98A0-4D22-8C80-F1508CA4476E}" destId="{9DF02E49-1080-466C-8A64-F6F52B50FE70}" srcOrd="0" destOrd="0" presId="urn:diagrams.loki3.com/BracketList"/>
    <dgm:cxn modelId="{E63DC926-D45C-4FCC-8F48-93BA0AEAAE61}" type="presParOf" srcId="{7E1E2C27-DC84-4591-849D-9147CA403F9D}" destId="{22D12479-6C95-4280-8F85-278BBF887DAF}" srcOrd="0" destOrd="0" presId="urn:diagrams.loki3.com/BracketList"/>
    <dgm:cxn modelId="{6DB467EF-8072-4259-B35C-33212509D333}" type="presParOf" srcId="{22D12479-6C95-4280-8F85-278BBF887DAF}" destId="{FD14E394-02ED-4C9E-B497-14B6B01D80B3}" srcOrd="0" destOrd="0" presId="urn:diagrams.loki3.com/BracketList"/>
    <dgm:cxn modelId="{F87D6640-A9F4-45E9-A825-02DEE91410EE}" type="presParOf" srcId="{22D12479-6C95-4280-8F85-278BBF887DAF}" destId="{EA4935E4-AEAE-43FC-9304-BEADAE610E42}" srcOrd="1" destOrd="0" presId="urn:diagrams.loki3.com/BracketList"/>
    <dgm:cxn modelId="{44DF3DF5-B226-438E-AA9B-486FDD6C7962}" type="presParOf" srcId="{22D12479-6C95-4280-8F85-278BBF887DAF}" destId="{368710A5-EA4F-4521-969D-F0EE0493E57C}" srcOrd="2" destOrd="0" presId="urn:diagrams.loki3.com/BracketList"/>
    <dgm:cxn modelId="{77D9E0A0-DC33-46C3-926E-50A11A12E41D}" type="presParOf" srcId="{7E1E2C27-DC84-4591-849D-9147CA403F9D}" destId="{0A7B2EAA-C3F7-4B09-8EAF-070089983B24}" srcOrd="1" destOrd="0" presId="urn:diagrams.loki3.com/BracketList"/>
    <dgm:cxn modelId="{4007A0D5-2EA0-4CD7-9EF5-21203AC867F4}" type="presParOf" srcId="{7E1E2C27-DC84-4591-849D-9147CA403F9D}" destId="{2F2D52F3-5E4A-490D-BB68-52970625FE4B}" srcOrd="2" destOrd="0" presId="urn:diagrams.loki3.com/BracketList"/>
    <dgm:cxn modelId="{CC623FC2-A62F-4842-B2E8-D9C9C3A111CD}" type="presParOf" srcId="{2F2D52F3-5E4A-490D-BB68-52970625FE4B}" destId="{A074425E-0FFB-4C1C-A8E6-A8F05D93FEA4}" srcOrd="0" destOrd="0" presId="urn:diagrams.loki3.com/BracketList"/>
    <dgm:cxn modelId="{DC998251-09CB-4271-819D-2A827309095E}" type="presParOf" srcId="{2F2D52F3-5E4A-490D-BB68-52970625FE4B}" destId="{AF799BA9-6D2F-4FA7-B984-2EB193B5A22A}" srcOrd="1" destOrd="0" presId="urn:diagrams.loki3.com/BracketList"/>
    <dgm:cxn modelId="{931C996A-E412-4930-9957-93A33C84881B}" type="presParOf" srcId="{2F2D52F3-5E4A-490D-BB68-52970625FE4B}" destId="{5A8FA52F-9DDD-4864-9D81-D5643E371A1A}" srcOrd="2" destOrd="0" presId="urn:diagrams.loki3.com/BracketList"/>
    <dgm:cxn modelId="{4CF6F55B-DE19-428E-818A-C23C3714C784}" type="presParOf" srcId="{7E1E2C27-DC84-4591-849D-9147CA403F9D}" destId="{C3003207-EA19-428E-B484-A0DC64EC80DF}" srcOrd="3" destOrd="0" presId="urn:diagrams.loki3.com/BracketList"/>
    <dgm:cxn modelId="{CD3355E7-D771-4A0F-8CDA-645004E10FD3}" type="presParOf" srcId="{7E1E2C27-DC84-4591-849D-9147CA403F9D}" destId="{FEFCE74C-83A7-441C-AB24-835D17D21538}" srcOrd="4" destOrd="0" presId="urn:diagrams.loki3.com/BracketList"/>
    <dgm:cxn modelId="{42400CAF-CF20-4C34-9061-3A4FDA930E30}" type="presParOf" srcId="{FEFCE74C-83A7-441C-AB24-835D17D21538}" destId="{7F3CF8D9-CBFF-4FA1-A423-D4056E9C9CBB}" srcOrd="0" destOrd="0" presId="urn:diagrams.loki3.com/BracketList"/>
    <dgm:cxn modelId="{88FC662B-D560-48AA-81E1-B98F312512C4}" type="presParOf" srcId="{FEFCE74C-83A7-441C-AB24-835D17D21538}" destId="{DDDF970E-C2CC-4AD9-8832-DA9BBAF2A49F}" srcOrd="1" destOrd="0" presId="urn:diagrams.loki3.com/BracketList"/>
    <dgm:cxn modelId="{63EEB611-C2CC-40D8-ABBB-53675565A9F6}" type="presParOf" srcId="{FEFCE74C-83A7-441C-AB24-835D17D21538}" destId="{B40D7F7C-F8A0-40C3-82E3-6A768D5EC2A1}" srcOrd="2" destOrd="0" presId="urn:diagrams.loki3.com/BracketList"/>
    <dgm:cxn modelId="{D3AA0FEF-AD98-4318-B9D9-3ACF6F3C2B3C}" type="presParOf" srcId="{7E1E2C27-DC84-4591-849D-9147CA403F9D}" destId="{57570D3D-26B5-421F-AA90-B9B92BA0E2D6}" srcOrd="5" destOrd="0" presId="urn:diagrams.loki3.com/BracketList"/>
    <dgm:cxn modelId="{794EC02E-C457-48DA-B4D3-B2E9DFBBD304}" type="presParOf" srcId="{7E1E2C27-DC84-4591-849D-9147CA403F9D}" destId="{A2C177A3-1D60-4ABA-B308-C6DCE309D83C}" srcOrd="6" destOrd="0" presId="urn:diagrams.loki3.com/BracketList"/>
    <dgm:cxn modelId="{F346F406-E8DE-4B5A-BCF3-D6215A58139D}" type="presParOf" srcId="{A2C177A3-1D60-4ABA-B308-C6DCE309D83C}" destId="{93973811-FA7E-4897-B4C1-0D969EEE9FF0}" srcOrd="0" destOrd="0" presId="urn:diagrams.loki3.com/BracketList"/>
    <dgm:cxn modelId="{B793C42B-7E53-40BF-8DBE-FBBEAAF47AB7}" type="presParOf" srcId="{A2C177A3-1D60-4ABA-B308-C6DCE309D83C}" destId="{AB46D059-2938-49A0-921C-8AC43B4AA9C8}" srcOrd="1" destOrd="0" presId="urn:diagrams.loki3.com/BracketList"/>
    <dgm:cxn modelId="{2F7D1315-6C13-49D6-B455-2985042D9F60}" type="presParOf" srcId="{A2C177A3-1D60-4ABA-B308-C6DCE309D83C}" destId="{33DE0AC9-E847-4C9E-991B-F8CAD1AAB75E}" srcOrd="2" destOrd="0" presId="urn:diagrams.loki3.com/BracketList"/>
    <dgm:cxn modelId="{5B581A25-D0FD-4E30-B4CE-C4BDB7710626}" type="presParOf" srcId="{7E1E2C27-DC84-4591-849D-9147CA403F9D}" destId="{6BD02001-AC17-43B2-A567-0DD226FC33DE}" srcOrd="7" destOrd="0" presId="urn:diagrams.loki3.com/BracketList"/>
    <dgm:cxn modelId="{8DD714A0-D5AA-4037-82C0-B53E91FE495E}" type="presParOf" srcId="{7E1E2C27-DC84-4591-849D-9147CA403F9D}" destId="{9BDC16ED-1565-4EAD-A3B9-579F616293AB}" srcOrd="8" destOrd="0" presId="urn:diagrams.loki3.com/BracketList"/>
    <dgm:cxn modelId="{36D48678-F864-4DE7-9049-B09B38D7FA7F}" type="presParOf" srcId="{9BDC16ED-1565-4EAD-A3B9-579F616293AB}" destId="{9DF02E49-1080-466C-8A64-F6F52B50FE70}" srcOrd="0" destOrd="0" presId="urn:diagrams.loki3.com/BracketList"/>
    <dgm:cxn modelId="{13C0BAA8-FD6A-4DEB-AD3E-038FD7BA1D60}" type="presParOf" srcId="{9BDC16ED-1565-4EAD-A3B9-579F616293AB}" destId="{4F0C934A-CA90-4C96-AFBD-F369614B7D11}" srcOrd="1" destOrd="0" presId="urn:diagrams.loki3.com/BracketList"/>
    <dgm:cxn modelId="{ABBB6F3A-388C-4EF9-ADD0-8D22915713B6}" type="presParOf" srcId="{9BDC16ED-1565-4EAD-A3B9-579F616293AB}" destId="{BE3AE771-B383-48F9-A637-A4C0FEE1A3DA}" srcOrd="2"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029834-4F09-486A-83AC-ED3F2332D284}"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IE"/>
        </a:p>
      </dgm:t>
    </dgm:pt>
    <dgm:pt modelId="{FC19D713-C1B3-464E-AE71-331E777E06EF}">
      <dgm:prSet phldrT="[Text]"/>
      <dgm:spPr/>
      <dgm:t>
        <a:bodyPr/>
        <a:lstStyle/>
        <a:p>
          <a:r>
            <a:rPr lang="en-IE" dirty="0"/>
            <a:t>CHILD</a:t>
          </a:r>
        </a:p>
      </dgm:t>
    </dgm:pt>
    <dgm:pt modelId="{9BDD9E72-304C-4D59-A5BD-0753A540CE46}" type="parTrans" cxnId="{9E00A8ED-A972-4051-98E5-19E8A4294075}">
      <dgm:prSet/>
      <dgm:spPr/>
      <dgm:t>
        <a:bodyPr/>
        <a:lstStyle/>
        <a:p>
          <a:endParaRPr lang="en-IE"/>
        </a:p>
      </dgm:t>
    </dgm:pt>
    <dgm:pt modelId="{8155C41C-A73E-41E9-9D93-7C3F1069E5FD}" type="sibTrans" cxnId="{9E00A8ED-A972-4051-98E5-19E8A4294075}">
      <dgm:prSet/>
      <dgm:spPr/>
      <dgm:t>
        <a:bodyPr/>
        <a:lstStyle/>
        <a:p>
          <a:endParaRPr lang="en-IE"/>
        </a:p>
      </dgm:t>
    </dgm:pt>
    <dgm:pt modelId="{D789D617-353D-4B5B-85CA-96D30B3B4219}">
      <dgm:prSet phldrT="[Text]"/>
      <dgm:spPr/>
      <dgm:t>
        <a:bodyPr/>
        <a:lstStyle/>
        <a:p>
          <a:r>
            <a:rPr lang="en-IE" dirty="0"/>
            <a:t>RELATIONSHIPS</a:t>
          </a:r>
        </a:p>
      </dgm:t>
    </dgm:pt>
    <dgm:pt modelId="{C5C1F8E0-72DF-4C73-BA1A-6715F38D13A2}" type="parTrans" cxnId="{9A8C6BA4-DC2A-4E04-A6CB-668B53ED17FC}">
      <dgm:prSet/>
      <dgm:spPr/>
      <dgm:t>
        <a:bodyPr/>
        <a:lstStyle/>
        <a:p>
          <a:endParaRPr lang="en-IE"/>
        </a:p>
      </dgm:t>
    </dgm:pt>
    <dgm:pt modelId="{54C585E4-325D-478D-835C-5F4269BE8002}" type="sibTrans" cxnId="{9A8C6BA4-DC2A-4E04-A6CB-668B53ED17FC}">
      <dgm:prSet/>
      <dgm:spPr/>
      <dgm:t>
        <a:bodyPr/>
        <a:lstStyle/>
        <a:p>
          <a:endParaRPr lang="en-IE"/>
        </a:p>
      </dgm:t>
    </dgm:pt>
    <dgm:pt modelId="{55E5A4C1-60BE-4748-A5D3-21C07CB86BC8}">
      <dgm:prSet phldrT="[Text]"/>
      <dgm:spPr>
        <a:solidFill>
          <a:srgbClr val="FF6699"/>
        </a:solidFill>
      </dgm:spPr>
      <dgm:t>
        <a:bodyPr/>
        <a:lstStyle/>
        <a:p>
          <a:r>
            <a:rPr lang="en-IE" dirty="0"/>
            <a:t>SUPPORTS</a:t>
          </a:r>
        </a:p>
      </dgm:t>
    </dgm:pt>
    <dgm:pt modelId="{E2C2DF1B-7C21-4C3E-B62D-E7180CA79FC1}" type="parTrans" cxnId="{9EA9581D-07C5-4128-AC5C-C8B415F2B671}">
      <dgm:prSet/>
      <dgm:spPr/>
      <dgm:t>
        <a:bodyPr/>
        <a:lstStyle/>
        <a:p>
          <a:endParaRPr lang="en-IE"/>
        </a:p>
      </dgm:t>
    </dgm:pt>
    <dgm:pt modelId="{38636586-BA6D-48AA-85B8-88702A31C053}" type="sibTrans" cxnId="{9EA9581D-07C5-4128-AC5C-C8B415F2B671}">
      <dgm:prSet/>
      <dgm:spPr/>
      <dgm:t>
        <a:bodyPr/>
        <a:lstStyle/>
        <a:p>
          <a:endParaRPr lang="en-IE"/>
        </a:p>
      </dgm:t>
    </dgm:pt>
    <dgm:pt modelId="{B7A3C659-BFD0-4559-B906-60A0E640D3A3}">
      <dgm:prSet phldrT="[Text]"/>
      <dgm:spPr/>
      <dgm:t>
        <a:bodyPr/>
        <a:lstStyle/>
        <a:p>
          <a:r>
            <a:rPr lang="en-IE" dirty="0"/>
            <a:t>LEARNING</a:t>
          </a:r>
        </a:p>
      </dgm:t>
    </dgm:pt>
    <dgm:pt modelId="{54092B4E-95D4-4388-9D08-F2E1EF63F31A}" type="parTrans" cxnId="{45A5D23F-82B0-4D47-8D55-74169F5C34F3}">
      <dgm:prSet/>
      <dgm:spPr/>
      <dgm:t>
        <a:bodyPr/>
        <a:lstStyle/>
        <a:p>
          <a:endParaRPr lang="en-IE"/>
        </a:p>
      </dgm:t>
    </dgm:pt>
    <dgm:pt modelId="{23B6558A-67C4-453F-9EDA-C281702D0B3D}" type="sibTrans" cxnId="{45A5D23F-82B0-4D47-8D55-74169F5C34F3}">
      <dgm:prSet/>
      <dgm:spPr/>
      <dgm:t>
        <a:bodyPr/>
        <a:lstStyle/>
        <a:p>
          <a:endParaRPr lang="en-IE"/>
        </a:p>
      </dgm:t>
    </dgm:pt>
    <dgm:pt modelId="{8A710E4F-0074-4A7B-9ABB-A7FAF71646F1}">
      <dgm:prSet phldrT="[Text]"/>
      <dgm:spPr/>
      <dgm:t>
        <a:bodyPr/>
        <a:lstStyle/>
        <a:p>
          <a:r>
            <a:rPr lang="en-IE"/>
            <a:t>FAMILY</a:t>
          </a:r>
          <a:endParaRPr lang="en-IE" dirty="0"/>
        </a:p>
      </dgm:t>
    </dgm:pt>
    <dgm:pt modelId="{6D68CD34-6042-46CD-BDA0-79C2BD5EDC2A}" type="parTrans" cxnId="{0F8E7731-326C-47E9-B066-9AE4F6CB3AD2}">
      <dgm:prSet/>
      <dgm:spPr/>
      <dgm:t>
        <a:bodyPr/>
        <a:lstStyle/>
        <a:p>
          <a:endParaRPr lang="en-IE"/>
        </a:p>
      </dgm:t>
    </dgm:pt>
    <dgm:pt modelId="{B4F8B6A2-A652-4CE7-852A-BEC98F315EF5}" type="sibTrans" cxnId="{0F8E7731-326C-47E9-B066-9AE4F6CB3AD2}">
      <dgm:prSet/>
      <dgm:spPr/>
      <dgm:t>
        <a:bodyPr/>
        <a:lstStyle/>
        <a:p>
          <a:endParaRPr lang="en-IE"/>
        </a:p>
      </dgm:t>
    </dgm:pt>
    <dgm:pt modelId="{4DBF96C4-808C-47AE-A08D-CCB3732DC4B4}">
      <dgm:prSet phldrT="[Text]"/>
      <dgm:spPr/>
      <dgm:t>
        <a:bodyPr/>
        <a:lstStyle/>
        <a:p>
          <a:r>
            <a:rPr lang="en-IE" dirty="0">
              <a:solidFill>
                <a:srgbClr val="000000"/>
              </a:solidFill>
            </a:rPr>
            <a:t>DEVELOPMENT</a:t>
          </a:r>
        </a:p>
      </dgm:t>
    </dgm:pt>
    <dgm:pt modelId="{0CF81EA5-65BE-491B-A672-DB1A0E81C68C}" type="parTrans" cxnId="{0AF25D00-98D4-4313-9784-40A92F152225}">
      <dgm:prSet/>
      <dgm:spPr/>
      <dgm:t>
        <a:bodyPr/>
        <a:lstStyle/>
        <a:p>
          <a:endParaRPr lang="en-IE"/>
        </a:p>
      </dgm:t>
    </dgm:pt>
    <dgm:pt modelId="{87CB98F8-0040-4F67-B2E0-0DF71CBA5BDC}" type="sibTrans" cxnId="{0AF25D00-98D4-4313-9784-40A92F152225}">
      <dgm:prSet/>
      <dgm:spPr/>
      <dgm:t>
        <a:bodyPr/>
        <a:lstStyle/>
        <a:p>
          <a:endParaRPr lang="en-IE"/>
        </a:p>
      </dgm:t>
    </dgm:pt>
    <dgm:pt modelId="{74A9FD31-CF45-4C65-8C49-7BF2880B2AAD}">
      <dgm:prSet phldrT="[Text]"/>
      <dgm:spPr/>
      <dgm:t>
        <a:bodyPr/>
        <a:lstStyle/>
        <a:p>
          <a:r>
            <a:rPr lang="en-IE" dirty="0"/>
            <a:t>EMOTIONAL</a:t>
          </a:r>
        </a:p>
      </dgm:t>
    </dgm:pt>
    <dgm:pt modelId="{695D7020-E442-4226-BD41-B4DF949ECE66}" type="parTrans" cxnId="{F74EAB1F-D6D8-4581-9E4E-CE803E3853FF}">
      <dgm:prSet/>
      <dgm:spPr/>
      <dgm:t>
        <a:bodyPr/>
        <a:lstStyle/>
        <a:p>
          <a:endParaRPr lang="en-IE"/>
        </a:p>
      </dgm:t>
    </dgm:pt>
    <dgm:pt modelId="{545A67D2-F3DC-4F8D-985B-A3EA67D26D36}" type="sibTrans" cxnId="{F74EAB1F-D6D8-4581-9E4E-CE803E3853FF}">
      <dgm:prSet/>
      <dgm:spPr/>
      <dgm:t>
        <a:bodyPr/>
        <a:lstStyle/>
        <a:p>
          <a:endParaRPr lang="en-IE"/>
        </a:p>
      </dgm:t>
    </dgm:pt>
    <dgm:pt modelId="{0745EE91-5FE8-4536-B737-B7499C98E8F9}">
      <dgm:prSet phldrT="[Text]"/>
      <dgm:spPr/>
      <dgm:t>
        <a:bodyPr/>
        <a:lstStyle/>
        <a:p>
          <a:r>
            <a:rPr lang="en-IE" dirty="0">
              <a:solidFill>
                <a:srgbClr val="000000"/>
              </a:solidFill>
            </a:rPr>
            <a:t>MILESTONES</a:t>
          </a:r>
        </a:p>
      </dgm:t>
    </dgm:pt>
    <dgm:pt modelId="{958B91A7-B233-4D2A-9E56-9E894F5B8842}" type="parTrans" cxnId="{162FEA1D-2AA7-46BE-9E57-07977B25723F}">
      <dgm:prSet/>
      <dgm:spPr/>
      <dgm:t>
        <a:bodyPr/>
        <a:lstStyle/>
        <a:p>
          <a:endParaRPr lang="en-IE"/>
        </a:p>
      </dgm:t>
    </dgm:pt>
    <dgm:pt modelId="{E5F6A0FC-BD8E-4BE8-BF60-5097F9A83BC7}" type="sibTrans" cxnId="{162FEA1D-2AA7-46BE-9E57-07977B25723F}">
      <dgm:prSet/>
      <dgm:spPr/>
      <dgm:t>
        <a:bodyPr/>
        <a:lstStyle/>
        <a:p>
          <a:endParaRPr lang="en-IE"/>
        </a:p>
      </dgm:t>
    </dgm:pt>
    <dgm:pt modelId="{BB798B0F-B3D7-4739-BC8C-CD7BE620F0D8}" type="pres">
      <dgm:prSet presAssocID="{37029834-4F09-486A-83AC-ED3F2332D284}" presName="Name0" presStyleCnt="0">
        <dgm:presLayoutVars>
          <dgm:chMax val="1"/>
          <dgm:chPref val="1"/>
          <dgm:dir/>
          <dgm:animOne val="branch"/>
          <dgm:animLvl val="lvl"/>
        </dgm:presLayoutVars>
      </dgm:prSet>
      <dgm:spPr/>
    </dgm:pt>
    <dgm:pt modelId="{97E2F4E3-19CF-4299-8A55-D24C896DD546}" type="pres">
      <dgm:prSet presAssocID="{FC19D713-C1B3-464E-AE71-331E777E06EF}" presName="Parent" presStyleLbl="node0" presStyleIdx="0" presStyleCnt="1">
        <dgm:presLayoutVars>
          <dgm:chMax val="6"/>
          <dgm:chPref val="6"/>
        </dgm:presLayoutVars>
      </dgm:prSet>
      <dgm:spPr/>
    </dgm:pt>
    <dgm:pt modelId="{6E410969-8F43-4A2A-8EA0-C0814CC2BD84}" type="pres">
      <dgm:prSet presAssocID="{8A710E4F-0074-4A7B-9ABB-A7FAF71646F1}" presName="Accent1" presStyleCnt="0"/>
      <dgm:spPr/>
    </dgm:pt>
    <dgm:pt modelId="{05CA2FF2-863B-453E-AC01-88726D6855F0}" type="pres">
      <dgm:prSet presAssocID="{8A710E4F-0074-4A7B-9ABB-A7FAF71646F1}" presName="Accent" presStyleLbl="bgShp" presStyleIdx="0" presStyleCnt="6"/>
      <dgm:spPr/>
    </dgm:pt>
    <dgm:pt modelId="{844EF2A4-1755-4889-9E18-20A6947A7CC4}" type="pres">
      <dgm:prSet presAssocID="{8A710E4F-0074-4A7B-9ABB-A7FAF71646F1}" presName="Child1" presStyleLbl="node1" presStyleIdx="0" presStyleCnt="6">
        <dgm:presLayoutVars>
          <dgm:chMax val="0"/>
          <dgm:chPref val="0"/>
          <dgm:bulletEnabled val="1"/>
        </dgm:presLayoutVars>
      </dgm:prSet>
      <dgm:spPr/>
    </dgm:pt>
    <dgm:pt modelId="{7831338C-47DB-4336-A011-3C58BD53AD49}" type="pres">
      <dgm:prSet presAssocID="{B7A3C659-BFD0-4559-B906-60A0E640D3A3}" presName="Accent2" presStyleCnt="0"/>
      <dgm:spPr/>
    </dgm:pt>
    <dgm:pt modelId="{74391028-0885-4252-87D4-A2A97D81CFD8}" type="pres">
      <dgm:prSet presAssocID="{B7A3C659-BFD0-4559-B906-60A0E640D3A3}" presName="Accent" presStyleLbl="bgShp" presStyleIdx="1" presStyleCnt="6"/>
      <dgm:spPr/>
    </dgm:pt>
    <dgm:pt modelId="{8547B2CC-7C6D-4086-ADE8-3D04035EC413}" type="pres">
      <dgm:prSet presAssocID="{B7A3C659-BFD0-4559-B906-60A0E640D3A3}" presName="Child2" presStyleLbl="node1" presStyleIdx="1" presStyleCnt="6">
        <dgm:presLayoutVars>
          <dgm:chMax val="0"/>
          <dgm:chPref val="0"/>
          <dgm:bulletEnabled val="1"/>
        </dgm:presLayoutVars>
      </dgm:prSet>
      <dgm:spPr/>
    </dgm:pt>
    <dgm:pt modelId="{E7C6AD13-6C99-4AFF-90A8-1D21F73CB334}" type="pres">
      <dgm:prSet presAssocID="{D789D617-353D-4B5B-85CA-96D30B3B4219}" presName="Accent3" presStyleCnt="0"/>
      <dgm:spPr/>
    </dgm:pt>
    <dgm:pt modelId="{3B60AC77-84E7-4E34-A41E-6346AA3B42D5}" type="pres">
      <dgm:prSet presAssocID="{D789D617-353D-4B5B-85CA-96D30B3B4219}" presName="Accent" presStyleLbl="bgShp" presStyleIdx="2" presStyleCnt="6"/>
      <dgm:spPr/>
    </dgm:pt>
    <dgm:pt modelId="{9A52CABC-2259-4AEE-B91B-AD597F82CB5E}" type="pres">
      <dgm:prSet presAssocID="{D789D617-353D-4B5B-85CA-96D30B3B4219}" presName="Child3" presStyleLbl="node1" presStyleIdx="2" presStyleCnt="6">
        <dgm:presLayoutVars>
          <dgm:chMax val="0"/>
          <dgm:chPref val="0"/>
          <dgm:bulletEnabled val="1"/>
        </dgm:presLayoutVars>
      </dgm:prSet>
      <dgm:spPr/>
    </dgm:pt>
    <dgm:pt modelId="{3433BEC3-2815-4D56-B384-E78BECBAC062}" type="pres">
      <dgm:prSet presAssocID="{4DBF96C4-808C-47AE-A08D-CCB3732DC4B4}" presName="Accent4" presStyleCnt="0"/>
      <dgm:spPr/>
    </dgm:pt>
    <dgm:pt modelId="{1D877B8D-144C-4264-807F-BCB0EAE5DD37}" type="pres">
      <dgm:prSet presAssocID="{4DBF96C4-808C-47AE-A08D-CCB3732DC4B4}" presName="Accent" presStyleLbl="bgShp" presStyleIdx="3" presStyleCnt="6"/>
      <dgm:spPr/>
    </dgm:pt>
    <dgm:pt modelId="{8746FFF9-E984-4B6A-987A-8284ED134A01}" type="pres">
      <dgm:prSet presAssocID="{4DBF96C4-808C-47AE-A08D-CCB3732DC4B4}" presName="Child4" presStyleLbl="node1" presStyleIdx="3" presStyleCnt="6">
        <dgm:presLayoutVars>
          <dgm:chMax val="0"/>
          <dgm:chPref val="0"/>
          <dgm:bulletEnabled val="1"/>
        </dgm:presLayoutVars>
      </dgm:prSet>
      <dgm:spPr/>
    </dgm:pt>
    <dgm:pt modelId="{11D88F93-D982-41C4-97E5-7FE08E551EEC}" type="pres">
      <dgm:prSet presAssocID="{74A9FD31-CF45-4C65-8C49-7BF2880B2AAD}" presName="Accent5" presStyleCnt="0"/>
      <dgm:spPr/>
    </dgm:pt>
    <dgm:pt modelId="{F3751648-AEE4-465D-B7DA-15FE3E13713D}" type="pres">
      <dgm:prSet presAssocID="{74A9FD31-CF45-4C65-8C49-7BF2880B2AAD}" presName="Accent" presStyleLbl="bgShp" presStyleIdx="4" presStyleCnt="6"/>
      <dgm:spPr/>
    </dgm:pt>
    <dgm:pt modelId="{2549256D-808C-4C27-85C0-4E0D6DB00AB2}" type="pres">
      <dgm:prSet presAssocID="{74A9FD31-CF45-4C65-8C49-7BF2880B2AAD}" presName="Child5" presStyleLbl="node1" presStyleIdx="4" presStyleCnt="6">
        <dgm:presLayoutVars>
          <dgm:chMax val="0"/>
          <dgm:chPref val="0"/>
          <dgm:bulletEnabled val="1"/>
        </dgm:presLayoutVars>
      </dgm:prSet>
      <dgm:spPr/>
    </dgm:pt>
    <dgm:pt modelId="{B8424F51-1066-42A2-A06C-9060C8355C90}" type="pres">
      <dgm:prSet presAssocID="{55E5A4C1-60BE-4748-A5D3-21C07CB86BC8}" presName="Accent6" presStyleCnt="0"/>
      <dgm:spPr/>
    </dgm:pt>
    <dgm:pt modelId="{1092E0DD-6BFD-45D8-93B4-BBEEB9F5BA8A}" type="pres">
      <dgm:prSet presAssocID="{55E5A4C1-60BE-4748-A5D3-21C07CB86BC8}" presName="Accent" presStyleLbl="bgShp" presStyleIdx="5" presStyleCnt="6"/>
      <dgm:spPr/>
    </dgm:pt>
    <dgm:pt modelId="{62FE587F-4281-442A-8848-CDA3B42B3A6A}" type="pres">
      <dgm:prSet presAssocID="{55E5A4C1-60BE-4748-A5D3-21C07CB86BC8}" presName="Child6" presStyleLbl="node1" presStyleIdx="5" presStyleCnt="6">
        <dgm:presLayoutVars>
          <dgm:chMax val="0"/>
          <dgm:chPref val="0"/>
          <dgm:bulletEnabled val="1"/>
        </dgm:presLayoutVars>
      </dgm:prSet>
      <dgm:spPr/>
    </dgm:pt>
  </dgm:ptLst>
  <dgm:cxnLst>
    <dgm:cxn modelId="{0AF25D00-98D4-4313-9784-40A92F152225}" srcId="{FC19D713-C1B3-464E-AE71-331E777E06EF}" destId="{4DBF96C4-808C-47AE-A08D-CCB3732DC4B4}" srcOrd="3" destOrd="0" parTransId="{0CF81EA5-65BE-491B-A672-DB1A0E81C68C}" sibTransId="{87CB98F8-0040-4F67-B2E0-0DF71CBA5BDC}"/>
    <dgm:cxn modelId="{9EA9581D-07C5-4128-AC5C-C8B415F2B671}" srcId="{FC19D713-C1B3-464E-AE71-331E777E06EF}" destId="{55E5A4C1-60BE-4748-A5D3-21C07CB86BC8}" srcOrd="5" destOrd="0" parTransId="{E2C2DF1B-7C21-4C3E-B62D-E7180CA79FC1}" sibTransId="{38636586-BA6D-48AA-85B8-88702A31C053}"/>
    <dgm:cxn modelId="{162FEA1D-2AA7-46BE-9E57-07977B25723F}" srcId="{4DBF96C4-808C-47AE-A08D-CCB3732DC4B4}" destId="{0745EE91-5FE8-4536-B737-B7499C98E8F9}" srcOrd="0" destOrd="0" parTransId="{958B91A7-B233-4D2A-9E56-9E894F5B8842}" sibTransId="{E5F6A0FC-BD8E-4BE8-BF60-5097F9A83BC7}"/>
    <dgm:cxn modelId="{F74EAB1F-D6D8-4581-9E4E-CE803E3853FF}" srcId="{FC19D713-C1B3-464E-AE71-331E777E06EF}" destId="{74A9FD31-CF45-4C65-8C49-7BF2880B2AAD}" srcOrd="4" destOrd="0" parTransId="{695D7020-E442-4226-BD41-B4DF949ECE66}" sibTransId="{545A67D2-F3DC-4F8D-985B-A3EA67D26D36}"/>
    <dgm:cxn modelId="{0F8E7731-326C-47E9-B066-9AE4F6CB3AD2}" srcId="{FC19D713-C1B3-464E-AE71-331E777E06EF}" destId="{8A710E4F-0074-4A7B-9ABB-A7FAF71646F1}" srcOrd="0" destOrd="0" parTransId="{6D68CD34-6042-46CD-BDA0-79C2BD5EDC2A}" sibTransId="{B4F8B6A2-A652-4CE7-852A-BEC98F315EF5}"/>
    <dgm:cxn modelId="{45A5D23F-82B0-4D47-8D55-74169F5C34F3}" srcId="{FC19D713-C1B3-464E-AE71-331E777E06EF}" destId="{B7A3C659-BFD0-4559-B906-60A0E640D3A3}" srcOrd="1" destOrd="0" parTransId="{54092B4E-95D4-4388-9D08-F2E1EF63F31A}" sibTransId="{23B6558A-67C4-453F-9EDA-C281702D0B3D}"/>
    <dgm:cxn modelId="{AD45AF4C-798C-4FC5-B228-FA30768EC825}" type="presOf" srcId="{B7A3C659-BFD0-4559-B906-60A0E640D3A3}" destId="{8547B2CC-7C6D-4086-ADE8-3D04035EC413}" srcOrd="0" destOrd="0" presId="urn:microsoft.com/office/officeart/2011/layout/HexagonRadial"/>
    <dgm:cxn modelId="{23CFC24C-4292-4DC9-B5AC-97A247154885}" type="presOf" srcId="{4DBF96C4-808C-47AE-A08D-CCB3732DC4B4}" destId="{8746FFF9-E984-4B6A-987A-8284ED134A01}" srcOrd="0" destOrd="0" presId="urn:microsoft.com/office/officeart/2011/layout/HexagonRadial"/>
    <dgm:cxn modelId="{DB6B867E-3A55-485B-9D4E-07E4DFB84FDE}" type="presOf" srcId="{37029834-4F09-486A-83AC-ED3F2332D284}" destId="{BB798B0F-B3D7-4739-BC8C-CD7BE620F0D8}" srcOrd="0" destOrd="0" presId="urn:microsoft.com/office/officeart/2011/layout/HexagonRadial"/>
    <dgm:cxn modelId="{14B0D390-3275-4DE8-A7F7-34FD6292C49A}" type="presOf" srcId="{74A9FD31-CF45-4C65-8C49-7BF2880B2AAD}" destId="{2549256D-808C-4C27-85C0-4E0D6DB00AB2}" srcOrd="0" destOrd="0" presId="urn:microsoft.com/office/officeart/2011/layout/HexagonRadial"/>
    <dgm:cxn modelId="{A6CC069D-0BE8-40A8-9B3F-E6546BBEDC7C}" type="presOf" srcId="{D789D617-353D-4B5B-85CA-96D30B3B4219}" destId="{9A52CABC-2259-4AEE-B91B-AD597F82CB5E}" srcOrd="0" destOrd="0" presId="urn:microsoft.com/office/officeart/2011/layout/HexagonRadial"/>
    <dgm:cxn modelId="{5C53EA9F-8BA1-4BBF-A3BF-9245D839AABB}" type="presOf" srcId="{55E5A4C1-60BE-4748-A5D3-21C07CB86BC8}" destId="{62FE587F-4281-442A-8848-CDA3B42B3A6A}" srcOrd="0" destOrd="0" presId="urn:microsoft.com/office/officeart/2011/layout/HexagonRadial"/>
    <dgm:cxn modelId="{9A8C6BA4-DC2A-4E04-A6CB-668B53ED17FC}" srcId="{FC19D713-C1B3-464E-AE71-331E777E06EF}" destId="{D789D617-353D-4B5B-85CA-96D30B3B4219}" srcOrd="2" destOrd="0" parTransId="{C5C1F8E0-72DF-4C73-BA1A-6715F38D13A2}" sibTransId="{54C585E4-325D-478D-835C-5F4269BE8002}"/>
    <dgm:cxn modelId="{91FBA4B1-0163-4C71-9BDC-FAEBD30879E2}" type="presOf" srcId="{0745EE91-5FE8-4536-B737-B7499C98E8F9}" destId="{8746FFF9-E984-4B6A-987A-8284ED134A01}" srcOrd="0" destOrd="1" presId="urn:microsoft.com/office/officeart/2011/layout/HexagonRadial"/>
    <dgm:cxn modelId="{207E56CB-8B7F-4C10-B5CF-B50C82AB63D8}" type="presOf" srcId="{FC19D713-C1B3-464E-AE71-331E777E06EF}" destId="{97E2F4E3-19CF-4299-8A55-D24C896DD546}" srcOrd="0" destOrd="0" presId="urn:microsoft.com/office/officeart/2011/layout/HexagonRadial"/>
    <dgm:cxn modelId="{66AA6EE4-3053-4019-B3F6-F4E92038BBC3}" type="presOf" srcId="{8A710E4F-0074-4A7B-9ABB-A7FAF71646F1}" destId="{844EF2A4-1755-4889-9E18-20A6947A7CC4}" srcOrd="0" destOrd="0" presId="urn:microsoft.com/office/officeart/2011/layout/HexagonRadial"/>
    <dgm:cxn modelId="{9E00A8ED-A972-4051-98E5-19E8A4294075}" srcId="{37029834-4F09-486A-83AC-ED3F2332D284}" destId="{FC19D713-C1B3-464E-AE71-331E777E06EF}" srcOrd="0" destOrd="0" parTransId="{9BDD9E72-304C-4D59-A5BD-0753A540CE46}" sibTransId="{8155C41C-A73E-41E9-9D93-7C3F1069E5FD}"/>
    <dgm:cxn modelId="{54212BB1-EF12-45F8-86D8-9A3955EF8833}" type="presParOf" srcId="{BB798B0F-B3D7-4739-BC8C-CD7BE620F0D8}" destId="{97E2F4E3-19CF-4299-8A55-D24C896DD546}" srcOrd="0" destOrd="0" presId="urn:microsoft.com/office/officeart/2011/layout/HexagonRadial"/>
    <dgm:cxn modelId="{97BE7395-6007-4E76-AC83-AE6D4A8772ED}" type="presParOf" srcId="{BB798B0F-B3D7-4739-BC8C-CD7BE620F0D8}" destId="{6E410969-8F43-4A2A-8EA0-C0814CC2BD84}" srcOrd="1" destOrd="0" presId="urn:microsoft.com/office/officeart/2011/layout/HexagonRadial"/>
    <dgm:cxn modelId="{5D2294CD-2368-4DA6-9ACC-F63C4155CC82}" type="presParOf" srcId="{6E410969-8F43-4A2A-8EA0-C0814CC2BD84}" destId="{05CA2FF2-863B-453E-AC01-88726D6855F0}" srcOrd="0" destOrd="0" presId="urn:microsoft.com/office/officeart/2011/layout/HexagonRadial"/>
    <dgm:cxn modelId="{85D60CED-2C4A-4939-8505-7C615789DB92}" type="presParOf" srcId="{BB798B0F-B3D7-4739-BC8C-CD7BE620F0D8}" destId="{844EF2A4-1755-4889-9E18-20A6947A7CC4}" srcOrd="2" destOrd="0" presId="urn:microsoft.com/office/officeart/2011/layout/HexagonRadial"/>
    <dgm:cxn modelId="{DA54347E-52EE-410A-A9DF-4650A9BFED4D}" type="presParOf" srcId="{BB798B0F-B3D7-4739-BC8C-CD7BE620F0D8}" destId="{7831338C-47DB-4336-A011-3C58BD53AD49}" srcOrd="3" destOrd="0" presId="urn:microsoft.com/office/officeart/2011/layout/HexagonRadial"/>
    <dgm:cxn modelId="{9C2E0518-E4AE-4065-80C1-714E8ED93987}" type="presParOf" srcId="{7831338C-47DB-4336-A011-3C58BD53AD49}" destId="{74391028-0885-4252-87D4-A2A97D81CFD8}" srcOrd="0" destOrd="0" presId="urn:microsoft.com/office/officeart/2011/layout/HexagonRadial"/>
    <dgm:cxn modelId="{A26D6BD1-FD21-4E29-8537-36FE44AA27A6}" type="presParOf" srcId="{BB798B0F-B3D7-4739-BC8C-CD7BE620F0D8}" destId="{8547B2CC-7C6D-4086-ADE8-3D04035EC413}" srcOrd="4" destOrd="0" presId="urn:microsoft.com/office/officeart/2011/layout/HexagonRadial"/>
    <dgm:cxn modelId="{9B24C669-7358-4A9C-A1CB-03995BE7A4EA}" type="presParOf" srcId="{BB798B0F-B3D7-4739-BC8C-CD7BE620F0D8}" destId="{E7C6AD13-6C99-4AFF-90A8-1D21F73CB334}" srcOrd="5" destOrd="0" presId="urn:microsoft.com/office/officeart/2011/layout/HexagonRadial"/>
    <dgm:cxn modelId="{AAD7B2D9-FF02-4E12-9F96-EABAD65468FD}" type="presParOf" srcId="{E7C6AD13-6C99-4AFF-90A8-1D21F73CB334}" destId="{3B60AC77-84E7-4E34-A41E-6346AA3B42D5}" srcOrd="0" destOrd="0" presId="urn:microsoft.com/office/officeart/2011/layout/HexagonRadial"/>
    <dgm:cxn modelId="{27EE7A91-A21E-43D1-8B6D-16C661EB6BB6}" type="presParOf" srcId="{BB798B0F-B3D7-4739-BC8C-CD7BE620F0D8}" destId="{9A52CABC-2259-4AEE-B91B-AD597F82CB5E}" srcOrd="6" destOrd="0" presId="urn:microsoft.com/office/officeart/2011/layout/HexagonRadial"/>
    <dgm:cxn modelId="{EE255559-A330-4DDF-A4D3-3F9EE9230311}" type="presParOf" srcId="{BB798B0F-B3D7-4739-BC8C-CD7BE620F0D8}" destId="{3433BEC3-2815-4D56-B384-E78BECBAC062}" srcOrd="7" destOrd="0" presId="urn:microsoft.com/office/officeart/2011/layout/HexagonRadial"/>
    <dgm:cxn modelId="{64773EE4-64A6-4698-918F-D9010981A84B}" type="presParOf" srcId="{3433BEC3-2815-4D56-B384-E78BECBAC062}" destId="{1D877B8D-144C-4264-807F-BCB0EAE5DD37}" srcOrd="0" destOrd="0" presId="urn:microsoft.com/office/officeart/2011/layout/HexagonRadial"/>
    <dgm:cxn modelId="{DDBEC791-72F6-4D8D-8953-062312CB5AAD}" type="presParOf" srcId="{BB798B0F-B3D7-4739-BC8C-CD7BE620F0D8}" destId="{8746FFF9-E984-4B6A-987A-8284ED134A01}" srcOrd="8" destOrd="0" presId="urn:microsoft.com/office/officeart/2011/layout/HexagonRadial"/>
    <dgm:cxn modelId="{CF62D454-BC56-4D97-B095-E1B0847F7382}" type="presParOf" srcId="{BB798B0F-B3D7-4739-BC8C-CD7BE620F0D8}" destId="{11D88F93-D982-41C4-97E5-7FE08E551EEC}" srcOrd="9" destOrd="0" presId="urn:microsoft.com/office/officeart/2011/layout/HexagonRadial"/>
    <dgm:cxn modelId="{0498904F-9EC5-463C-AB69-0350C20661A0}" type="presParOf" srcId="{11D88F93-D982-41C4-97E5-7FE08E551EEC}" destId="{F3751648-AEE4-465D-B7DA-15FE3E13713D}" srcOrd="0" destOrd="0" presId="urn:microsoft.com/office/officeart/2011/layout/HexagonRadial"/>
    <dgm:cxn modelId="{C930182C-8830-47D3-8BBB-9D3235E4D4AA}" type="presParOf" srcId="{BB798B0F-B3D7-4739-BC8C-CD7BE620F0D8}" destId="{2549256D-808C-4C27-85C0-4E0D6DB00AB2}" srcOrd="10" destOrd="0" presId="urn:microsoft.com/office/officeart/2011/layout/HexagonRadial"/>
    <dgm:cxn modelId="{6477AC7B-1F46-4D60-91FE-901D94175A41}" type="presParOf" srcId="{BB798B0F-B3D7-4739-BC8C-CD7BE620F0D8}" destId="{B8424F51-1066-42A2-A06C-9060C8355C90}" srcOrd="11" destOrd="0" presId="urn:microsoft.com/office/officeart/2011/layout/HexagonRadial"/>
    <dgm:cxn modelId="{C3E55335-6EC7-4BED-AF2E-B68464CC1C49}" type="presParOf" srcId="{B8424F51-1066-42A2-A06C-9060C8355C90}" destId="{1092E0DD-6BFD-45D8-93B4-BBEEB9F5BA8A}" srcOrd="0" destOrd="0" presId="urn:microsoft.com/office/officeart/2011/layout/HexagonRadial"/>
    <dgm:cxn modelId="{8E6AE34E-909D-4C1F-B790-A76AB85DB47C}" type="presParOf" srcId="{BB798B0F-B3D7-4739-BC8C-CD7BE620F0D8}" destId="{62FE587F-4281-442A-8848-CDA3B42B3A6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FE7396-6763-4239-87CB-24F518F2F637}" type="doc">
      <dgm:prSet loTypeId="urn:microsoft.com/office/officeart/2008/layout/BendingPictureCaptionList" loCatId="picture" qsTypeId="urn:microsoft.com/office/officeart/2005/8/quickstyle/simple1" qsCatId="simple" csTypeId="urn:microsoft.com/office/officeart/2005/8/colors/accent0_2" csCatId="mainScheme" phldr="1"/>
      <dgm:spPr/>
      <dgm:t>
        <a:bodyPr/>
        <a:lstStyle/>
        <a:p>
          <a:endParaRPr lang="en-IE"/>
        </a:p>
      </dgm:t>
    </dgm:pt>
    <dgm:pt modelId="{831D0253-7896-439C-A701-282D0255A4FA}">
      <dgm:prSet phldrT="[Text]"/>
      <dgm:spPr/>
      <dgm:t>
        <a:bodyPr/>
        <a:lstStyle/>
        <a:p>
          <a:r>
            <a:rPr lang="en-IE" dirty="0"/>
            <a:t>Text SPUNTOUT to 0861800280 or go online to spunout.ie</a:t>
          </a:r>
        </a:p>
      </dgm:t>
    </dgm:pt>
    <dgm:pt modelId="{2CDC1903-58F9-45BD-9386-F4008986A8F0}" type="parTrans" cxnId="{6BC4DDF1-EFA2-4D9B-89F2-0202ED56DE65}">
      <dgm:prSet/>
      <dgm:spPr/>
      <dgm:t>
        <a:bodyPr/>
        <a:lstStyle/>
        <a:p>
          <a:endParaRPr lang="en-IE"/>
        </a:p>
      </dgm:t>
    </dgm:pt>
    <dgm:pt modelId="{1984EC4C-D844-49F5-BA35-614B30907AF6}" type="sibTrans" cxnId="{6BC4DDF1-EFA2-4D9B-89F2-0202ED56DE65}">
      <dgm:prSet/>
      <dgm:spPr/>
      <dgm:t>
        <a:bodyPr/>
        <a:lstStyle/>
        <a:p>
          <a:endParaRPr lang="en-IE"/>
        </a:p>
      </dgm:t>
    </dgm:pt>
    <dgm:pt modelId="{705EA385-96FB-4384-9957-5A81F82F21AE}">
      <dgm:prSet phldrT="[Text]"/>
      <dgm:spPr/>
      <dgm:t>
        <a:bodyPr/>
        <a:lstStyle/>
        <a:p>
          <a:r>
            <a:rPr lang="en-IE" dirty="0"/>
            <a:t>Call 1800666666 or chat online at childline.ie or text to 50101 10-4pm</a:t>
          </a:r>
        </a:p>
      </dgm:t>
    </dgm:pt>
    <dgm:pt modelId="{7C736897-802C-4E6B-880A-340C72BD0C92}" type="parTrans" cxnId="{6032F184-60D5-4F95-9AD7-B26938A744D8}">
      <dgm:prSet/>
      <dgm:spPr/>
      <dgm:t>
        <a:bodyPr/>
        <a:lstStyle/>
        <a:p>
          <a:endParaRPr lang="en-IE"/>
        </a:p>
      </dgm:t>
    </dgm:pt>
    <dgm:pt modelId="{CBFAEB91-0CD6-4B64-A0B6-49C4489575C0}" type="sibTrans" cxnId="{6032F184-60D5-4F95-9AD7-B26938A744D8}">
      <dgm:prSet/>
      <dgm:spPr/>
      <dgm:t>
        <a:bodyPr/>
        <a:lstStyle/>
        <a:p>
          <a:endParaRPr lang="en-IE"/>
        </a:p>
      </dgm:t>
    </dgm:pt>
    <dgm:pt modelId="{E49ACDB4-E170-4560-81ED-9164BE6EBAA9}">
      <dgm:prSet phldrT="[Text]"/>
      <dgm:spPr/>
      <dgm:t>
        <a:bodyPr/>
        <a:lstStyle/>
        <a:p>
          <a:r>
            <a:rPr lang="en-IE" dirty="0"/>
            <a:t>Call 1800544729 or text “call me” to 0861802880</a:t>
          </a:r>
        </a:p>
      </dgm:t>
    </dgm:pt>
    <dgm:pt modelId="{9EB1A146-D50F-46F0-A231-35D60AD164B4}" type="parTrans" cxnId="{4EBF30B4-8EE9-498B-AE34-4F4AA5EC05F4}">
      <dgm:prSet/>
      <dgm:spPr/>
      <dgm:t>
        <a:bodyPr/>
        <a:lstStyle/>
        <a:p>
          <a:endParaRPr lang="en-IE"/>
        </a:p>
      </dgm:t>
    </dgm:pt>
    <dgm:pt modelId="{DADEB52C-3803-4FBA-90BE-6D397308CDEA}" type="sibTrans" cxnId="{4EBF30B4-8EE9-498B-AE34-4F4AA5EC05F4}">
      <dgm:prSet/>
      <dgm:spPr/>
      <dgm:t>
        <a:bodyPr/>
        <a:lstStyle/>
        <a:p>
          <a:endParaRPr lang="en-IE"/>
        </a:p>
      </dgm:t>
    </dgm:pt>
    <dgm:pt modelId="{163FD7BD-3ADF-4391-B9D3-EF123A0B9E80}">
      <dgm:prSet phldrT="[Text]"/>
      <dgm:spPr/>
      <dgm:t>
        <a:bodyPr/>
        <a:lstStyle/>
        <a:p>
          <a:r>
            <a:rPr lang="en-IE" dirty="0"/>
            <a:t>Call 116123 or 24/7 or email jo@samaritans.org</a:t>
          </a:r>
        </a:p>
      </dgm:t>
    </dgm:pt>
    <dgm:pt modelId="{490031AE-C7F1-44BF-A9E9-EC30A97183CC}" type="parTrans" cxnId="{F2E739A3-437F-497A-8961-3CC261F69167}">
      <dgm:prSet/>
      <dgm:spPr/>
      <dgm:t>
        <a:bodyPr/>
        <a:lstStyle/>
        <a:p>
          <a:endParaRPr lang="en-IE"/>
        </a:p>
      </dgm:t>
    </dgm:pt>
    <dgm:pt modelId="{4FEF8156-3EE2-4201-930B-503AC43D9E27}" type="sibTrans" cxnId="{F2E739A3-437F-497A-8961-3CC261F69167}">
      <dgm:prSet/>
      <dgm:spPr/>
      <dgm:t>
        <a:bodyPr/>
        <a:lstStyle/>
        <a:p>
          <a:endParaRPr lang="en-IE"/>
        </a:p>
      </dgm:t>
    </dgm:pt>
    <dgm:pt modelId="{0D1D5317-6FE3-4D14-BAEB-A2747E245F91}">
      <dgm:prSet phldrT="[Text]"/>
      <dgm:spPr/>
      <dgm:t>
        <a:bodyPr/>
        <a:lstStyle/>
        <a:p>
          <a:r>
            <a:rPr lang="en-IE" dirty="0"/>
            <a:t>Call 1800247247 or text HELP to 51444 if feeling Suicidal/Self Harm</a:t>
          </a:r>
        </a:p>
      </dgm:t>
    </dgm:pt>
    <dgm:pt modelId="{31614482-4238-4F51-87B2-4BA53F2F9529}" type="parTrans" cxnId="{3D75AE4E-ECDB-47A5-9515-71E52DC64C01}">
      <dgm:prSet/>
      <dgm:spPr/>
      <dgm:t>
        <a:bodyPr/>
        <a:lstStyle/>
        <a:p>
          <a:endParaRPr lang="en-IE"/>
        </a:p>
      </dgm:t>
    </dgm:pt>
    <dgm:pt modelId="{61F9C066-C8DE-4486-ACF4-56C8AAC43645}" type="sibTrans" cxnId="{3D75AE4E-ECDB-47A5-9515-71E52DC64C01}">
      <dgm:prSet/>
      <dgm:spPr/>
      <dgm:t>
        <a:bodyPr/>
        <a:lstStyle/>
        <a:p>
          <a:endParaRPr lang="en-IE"/>
        </a:p>
      </dgm:t>
    </dgm:pt>
    <dgm:pt modelId="{F15604AC-B4F5-40F2-B20A-BDD27539314C}">
      <dgm:prSet phldrT="[Text]"/>
      <dgm:spPr/>
      <dgm:t>
        <a:bodyPr/>
        <a:lstStyle/>
        <a:p>
          <a:r>
            <a:rPr lang="en-IE" dirty="0"/>
            <a:t>Call 016706223 or go to website belongto.org support for LGBTI+</a:t>
          </a:r>
        </a:p>
      </dgm:t>
    </dgm:pt>
    <dgm:pt modelId="{6051471A-E307-4D5D-8F8D-B9751E53A2F4}" type="parTrans" cxnId="{A7F66AD7-A859-42E0-A88E-F998C29E3F88}">
      <dgm:prSet/>
      <dgm:spPr/>
      <dgm:t>
        <a:bodyPr/>
        <a:lstStyle/>
        <a:p>
          <a:endParaRPr lang="en-IE"/>
        </a:p>
      </dgm:t>
    </dgm:pt>
    <dgm:pt modelId="{6DF25B24-2F7A-401E-B19C-9F633286EC52}" type="sibTrans" cxnId="{A7F66AD7-A859-42E0-A88E-F998C29E3F88}">
      <dgm:prSet/>
      <dgm:spPr/>
      <dgm:t>
        <a:bodyPr/>
        <a:lstStyle/>
        <a:p>
          <a:endParaRPr lang="en-IE"/>
        </a:p>
      </dgm:t>
    </dgm:pt>
    <dgm:pt modelId="{70386C0E-2023-48B1-AE24-7233F537BA93}" type="pres">
      <dgm:prSet presAssocID="{F1FE7396-6763-4239-87CB-24F518F2F637}" presName="Name0" presStyleCnt="0">
        <dgm:presLayoutVars>
          <dgm:dir/>
          <dgm:resizeHandles val="exact"/>
        </dgm:presLayoutVars>
      </dgm:prSet>
      <dgm:spPr/>
    </dgm:pt>
    <dgm:pt modelId="{36A8764D-F8B0-407F-8932-FA4D3CDE4178}" type="pres">
      <dgm:prSet presAssocID="{831D0253-7896-439C-A701-282D0255A4FA}" presName="composite" presStyleCnt="0"/>
      <dgm:spPr/>
    </dgm:pt>
    <dgm:pt modelId="{D524A511-E763-4849-9706-5794C082A922}" type="pres">
      <dgm:prSet presAssocID="{831D0253-7896-439C-A701-282D0255A4FA}" presName="rect1" presStyleLbl="bgImgPlace1" presStyleIdx="0" presStyleCnt="6"/>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962E2D9-9740-484C-8A1C-CE2AC2A8C4F3}" type="pres">
      <dgm:prSet presAssocID="{831D0253-7896-439C-A701-282D0255A4FA}" presName="wedgeRectCallout1" presStyleLbl="node1" presStyleIdx="0" presStyleCnt="6">
        <dgm:presLayoutVars>
          <dgm:bulletEnabled val="1"/>
        </dgm:presLayoutVars>
      </dgm:prSet>
      <dgm:spPr/>
    </dgm:pt>
    <dgm:pt modelId="{658006A2-30FA-42A1-AC32-EB926F72FA0F}" type="pres">
      <dgm:prSet presAssocID="{1984EC4C-D844-49F5-BA35-614B30907AF6}" presName="sibTrans" presStyleCnt="0"/>
      <dgm:spPr/>
    </dgm:pt>
    <dgm:pt modelId="{BD3F33FC-1E2D-4106-BCC4-9789FF7552D6}" type="pres">
      <dgm:prSet presAssocID="{705EA385-96FB-4384-9957-5A81F82F21AE}" presName="composite" presStyleCnt="0"/>
      <dgm:spPr/>
    </dgm:pt>
    <dgm:pt modelId="{39D1A71D-FF42-4F2E-BE55-C68E58B330BF}" type="pres">
      <dgm:prSet presAssocID="{705EA385-96FB-4384-9957-5A81F82F21AE}" presName="rect1" presStyleLbl="bgImgPlace1" presStyleIdx="1" presStyleCnt="6"/>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3E62008C-D468-4804-90ED-C2ACB0DD6E3E}" type="pres">
      <dgm:prSet presAssocID="{705EA385-96FB-4384-9957-5A81F82F21AE}" presName="wedgeRectCallout1" presStyleLbl="node1" presStyleIdx="1" presStyleCnt="6">
        <dgm:presLayoutVars>
          <dgm:bulletEnabled val="1"/>
        </dgm:presLayoutVars>
      </dgm:prSet>
      <dgm:spPr/>
    </dgm:pt>
    <dgm:pt modelId="{ECB5F8C3-8109-439D-B97E-5CD431BC8173}" type="pres">
      <dgm:prSet presAssocID="{CBFAEB91-0CD6-4B64-A0B6-49C4489575C0}" presName="sibTrans" presStyleCnt="0"/>
      <dgm:spPr/>
    </dgm:pt>
    <dgm:pt modelId="{9BE551A6-F998-4BFE-B2D8-0144A8964D39}" type="pres">
      <dgm:prSet presAssocID="{E49ACDB4-E170-4560-81ED-9164BE6EBAA9}" presName="composite" presStyleCnt="0"/>
      <dgm:spPr/>
    </dgm:pt>
    <dgm:pt modelId="{A0570A06-F434-40E9-BB96-20BEBA3A7399}" type="pres">
      <dgm:prSet presAssocID="{E49ACDB4-E170-4560-81ED-9164BE6EBAA9}" presName="rect1" presStyleLbl="bgImgPlace1" presStyleIdx="2" presStyleCnt="6"/>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848DC38-A17F-4363-90AC-CDA387118437}" type="pres">
      <dgm:prSet presAssocID="{E49ACDB4-E170-4560-81ED-9164BE6EBAA9}" presName="wedgeRectCallout1" presStyleLbl="node1" presStyleIdx="2" presStyleCnt="6">
        <dgm:presLayoutVars>
          <dgm:bulletEnabled val="1"/>
        </dgm:presLayoutVars>
      </dgm:prSet>
      <dgm:spPr/>
    </dgm:pt>
    <dgm:pt modelId="{D9067713-FC2E-4392-B447-D377C55F9F3A}" type="pres">
      <dgm:prSet presAssocID="{DADEB52C-3803-4FBA-90BE-6D397308CDEA}" presName="sibTrans" presStyleCnt="0"/>
      <dgm:spPr/>
    </dgm:pt>
    <dgm:pt modelId="{7DEA042F-F4B7-445F-ADE9-A79031EEA803}" type="pres">
      <dgm:prSet presAssocID="{163FD7BD-3ADF-4391-B9D3-EF123A0B9E80}" presName="composite" presStyleCnt="0"/>
      <dgm:spPr/>
    </dgm:pt>
    <dgm:pt modelId="{4F22F140-D625-4111-A396-946D485E7DC3}" type="pres">
      <dgm:prSet presAssocID="{163FD7BD-3ADF-4391-B9D3-EF123A0B9E80}" presName="rect1" presStyleLbl="bgImgPlace1" presStyleIdx="3" presStyleCnt="6"/>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l="-3000" r="-3000"/>
          </a:stretch>
        </a:blipFill>
      </dgm:spPr>
    </dgm:pt>
    <dgm:pt modelId="{E86D12C1-68DC-4395-8A7D-F7CFEEF88658}" type="pres">
      <dgm:prSet presAssocID="{163FD7BD-3ADF-4391-B9D3-EF123A0B9E80}" presName="wedgeRectCallout1" presStyleLbl="node1" presStyleIdx="3" presStyleCnt="6">
        <dgm:presLayoutVars>
          <dgm:bulletEnabled val="1"/>
        </dgm:presLayoutVars>
      </dgm:prSet>
      <dgm:spPr/>
    </dgm:pt>
    <dgm:pt modelId="{8F169A6E-7240-43F2-A0E4-5BF584AC7BF9}" type="pres">
      <dgm:prSet presAssocID="{4FEF8156-3EE2-4201-930B-503AC43D9E27}" presName="sibTrans" presStyleCnt="0"/>
      <dgm:spPr/>
    </dgm:pt>
    <dgm:pt modelId="{4172E2DD-49BD-420B-8EE0-516597C400A9}" type="pres">
      <dgm:prSet presAssocID="{0D1D5317-6FE3-4D14-BAEB-A2747E245F91}" presName="composite" presStyleCnt="0"/>
      <dgm:spPr/>
    </dgm:pt>
    <dgm:pt modelId="{EE6DF95E-36D1-4707-9099-3038EA9AE5B7}" type="pres">
      <dgm:prSet presAssocID="{0D1D5317-6FE3-4D14-BAEB-A2747E245F91}" presName="rect1" presStyleLbl="bgImgPlace1" presStyleIdx="4" presStyleCnt="6"/>
      <dgm:spPr>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63261A3E-1825-4053-9AB9-A8F9418E8030}" type="pres">
      <dgm:prSet presAssocID="{0D1D5317-6FE3-4D14-BAEB-A2747E245F91}" presName="wedgeRectCallout1" presStyleLbl="node1" presStyleIdx="4" presStyleCnt="6">
        <dgm:presLayoutVars>
          <dgm:bulletEnabled val="1"/>
        </dgm:presLayoutVars>
      </dgm:prSet>
      <dgm:spPr/>
    </dgm:pt>
    <dgm:pt modelId="{FBB0E5C3-CFF3-4A47-8F06-98F8A3EED7AA}" type="pres">
      <dgm:prSet presAssocID="{61F9C066-C8DE-4486-ACF4-56C8AAC43645}" presName="sibTrans" presStyleCnt="0"/>
      <dgm:spPr/>
    </dgm:pt>
    <dgm:pt modelId="{3CFC1BF4-BB3B-47DE-A065-1D5A792697C5}" type="pres">
      <dgm:prSet presAssocID="{F15604AC-B4F5-40F2-B20A-BDD27539314C}" presName="composite" presStyleCnt="0"/>
      <dgm:spPr/>
    </dgm:pt>
    <dgm:pt modelId="{CA07ACDF-0B51-488E-A421-C5BE34FBB228}" type="pres">
      <dgm:prSet presAssocID="{F15604AC-B4F5-40F2-B20A-BDD27539314C}" presName="rect1" presStyleLbl="bgImgPlace1" presStyleIdx="5" presStyleCnt="6"/>
      <dgm:spPr>
        <a:blipFill rotWithShape="1">
          <a:blip xmlns:r="http://schemas.openxmlformats.org/officeDocument/2006/relationships" r:embed="rId6"/>
          <a:srcRect/>
          <a:stretch>
            <a:fillRect/>
          </a:stretch>
        </a:blipFill>
      </dgm:spPr>
    </dgm:pt>
    <dgm:pt modelId="{FE94B23C-12AE-4865-91A2-B891694E21D8}" type="pres">
      <dgm:prSet presAssocID="{F15604AC-B4F5-40F2-B20A-BDD27539314C}" presName="wedgeRectCallout1" presStyleLbl="node1" presStyleIdx="5" presStyleCnt="6">
        <dgm:presLayoutVars>
          <dgm:bulletEnabled val="1"/>
        </dgm:presLayoutVars>
      </dgm:prSet>
      <dgm:spPr/>
    </dgm:pt>
  </dgm:ptLst>
  <dgm:cxnLst>
    <dgm:cxn modelId="{E20F421D-B4A5-4247-B0B2-FAC03B2C8EB5}" type="presOf" srcId="{831D0253-7896-439C-A701-282D0255A4FA}" destId="{8962E2D9-9740-484C-8A1C-CE2AC2A8C4F3}" srcOrd="0" destOrd="0" presId="urn:microsoft.com/office/officeart/2008/layout/BendingPictureCaptionList"/>
    <dgm:cxn modelId="{EC242F43-3EFE-4079-8FC5-F372E83A080B}" type="presOf" srcId="{163FD7BD-3ADF-4391-B9D3-EF123A0B9E80}" destId="{E86D12C1-68DC-4395-8A7D-F7CFEEF88658}" srcOrd="0" destOrd="0" presId="urn:microsoft.com/office/officeart/2008/layout/BendingPictureCaptionList"/>
    <dgm:cxn modelId="{3D75AE4E-ECDB-47A5-9515-71E52DC64C01}" srcId="{F1FE7396-6763-4239-87CB-24F518F2F637}" destId="{0D1D5317-6FE3-4D14-BAEB-A2747E245F91}" srcOrd="4" destOrd="0" parTransId="{31614482-4238-4F51-87B2-4BA53F2F9529}" sibTransId="{61F9C066-C8DE-4486-ACF4-56C8AAC43645}"/>
    <dgm:cxn modelId="{6032F184-60D5-4F95-9AD7-B26938A744D8}" srcId="{F1FE7396-6763-4239-87CB-24F518F2F637}" destId="{705EA385-96FB-4384-9957-5A81F82F21AE}" srcOrd="1" destOrd="0" parTransId="{7C736897-802C-4E6B-880A-340C72BD0C92}" sibTransId="{CBFAEB91-0CD6-4B64-A0B6-49C4489575C0}"/>
    <dgm:cxn modelId="{CC433C9D-05B5-4CF4-BEEF-6F12529F8EBB}" type="presOf" srcId="{E49ACDB4-E170-4560-81ED-9164BE6EBAA9}" destId="{F848DC38-A17F-4363-90AC-CDA387118437}" srcOrd="0" destOrd="0" presId="urn:microsoft.com/office/officeart/2008/layout/BendingPictureCaptionList"/>
    <dgm:cxn modelId="{F2E739A3-437F-497A-8961-3CC261F69167}" srcId="{F1FE7396-6763-4239-87CB-24F518F2F637}" destId="{163FD7BD-3ADF-4391-B9D3-EF123A0B9E80}" srcOrd="3" destOrd="0" parTransId="{490031AE-C7F1-44BF-A9E9-EC30A97183CC}" sibTransId="{4FEF8156-3EE2-4201-930B-503AC43D9E27}"/>
    <dgm:cxn modelId="{4EBF30B4-8EE9-498B-AE34-4F4AA5EC05F4}" srcId="{F1FE7396-6763-4239-87CB-24F518F2F637}" destId="{E49ACDB4-E170-4560-81ED-9164BE6EBAA9}" srcOrd="2" destOrd="0" parTransId="{9EB1A146-D50F-46F0-A231-35D60AD164B4}" sibTransId="{DADEB52C-3803-4FBA-90BE-6D397308CDEA}"/>
    <dgm:cxn modelId="{BF8461B7-C15D-457E-ABED-7B204400E0CC}" type="presOf" srcId="{F1FE7396-6763-4239-87CB-24F518F2F637}" destId="{70386C0E-2023-48B1-AE24-7233F537BA93}" srcOrd="0" destOrd="0" presId="urn:microsoft.com/office/officeart/2008/layout/BendingPictureCaptionList"/>
    <dgm:cxn modelId="{66E176B9-3A43-40CE-A315-95D95B8F905B}" type="presOf" srcId="{F15604AC-B4F5-40F2-B20A-BDD27539314C}" destId="{FE94B23C-12AE-4865-91A2-B891694E21D8}" srcOrd="0" destOrd="0" presId="urn:microsoft.com/office/officeart/2008/layout/BendingPictureCaptionList"/>
    <dgm:cxn modelId="{95BE5EBA-ED8C-4603-8AE5-7F16FB8B5C2B}" type="presOf" srcId="{705EA385-96FB-4384-9957-5A81F82F21AE}" destId="{3E62008C-D468-4804-90ED-C2ACB0DD6E3E}" srcOrd="0" destOrd="0" presId="urn:microsoft.com/office/officeart/2008/layout/BendingPictureCaptionList"/>
    <dgm:cxn modelId="{A7F66AD7-A859-42E0-A88E-F998C29E3F88}" srcId="{F1FE7396-6763-4239-87CB-24F518F2F637}" destId="{F15604AC-B4F5-40F2-B20A-BDD27539314C}" srcOrd="5" destOrd="0" parTransId="{6051471A-E307-4D5D-8F8D-B9751E53A2F4}" sibTransId="{6DF25B24-2F7A-401E-B19C-9F633286EC52}"/>
    <dgm:cxn modelId="{F553E8E7-91A0-4B07-8058-05D9C5B47E4E}" type="presOf" srcId="{0D1D5317-6FE3-4D14-BAEB-A2747E245F91}" destId="{63261A3E-1825-4053-9AB9-A8F9418E8030}" srcOrd="0" destOrd="0" presId="urn:microsoft.com/office/officeart/2008/layout/BendingPictureCaptionList"/>
    <dgm:cxn modelId="{6BC4DDF1-EFA2-4D9B-89F2-0202ED56DE65}" srcId="{F1FE7396-6763-4239-87CB-24F518F2F637}" destId="{831D0253-7896-439C-A701-282D0255A4FA}" srcOrd="0" destOrd="0" parTransId="{2CDC1903-58F9-45BD-9386-F4008986A8F0}" sibTransId="{1984EC4C-D844-49F5-BA35-614B30907AF6}"/>
    <dgm:cxn modelId="{58727D7E-EB6A-48D0-A5F3-8CD889943F51}" type="presParOf" srcId="{70386C0E-2023-48B1-AE24-7233F537BA93}" destId="{36A8764D-F8B0-407F-8932-FA4D3CDE4178}" srcOrd="0" destOrd="0" presId="urn:microsoft.com/office/officeart/2008/layout/BendingPictureCaptionList"/>
    <dgm:cxn modelId="{9C297DC5-DEBA-4896-8B87-278702CF6007}" type="presParOf" srcId="{36A8764D-F8B0-407F-8932-FA4D3CDE4178}" destId="{D524A511-E763-4849-9706-5794C082A922}" srcOrd="0" destOrd="0" presId="urn:microsoft.com/office/officeart/2008/layout/BendingPictureCaptionList"/>
    <dgm:cxn modelId="{A6EE86E5-B8AF-4058-88F9-4D90C544C261}" type="presParOf" srcId="{36A8764D-F8B0-407F-8932-FA4D3CDE4178}" destId="{8962E2D9-9740-484C-8A1C-CE2AC2A8C4F3}" srcOrd="1" destOrd="0" presId="urn:microsoft.com/office/officeart/2008/layout/BendingPictureCaptionList"/>
    <dgm:cxn modelId="{761C9622-762B-4DEB-B0C1-B591173A3466}" type="presParOf" srcId="{70386C0E-2023-48B1-AE24-7233F537BA93}" destId="{658006A2-30FA-42A1-AC32-EB926F72FA0F}" srcOrd="1" destOrd="0" presId="urn:microsoft.com/office/officeart/2008/layout/BendingPictureCaptionList"/>
    <dgm:cxn modelId="{21D18F8F-58B6-4A33-A9F8-AFB511A60604}" type="presParOf" srcId="{70386C0E-2023-48B1-AE24-7233F537BA93}" destId="{BD3F33FC-1E2D-4106-BCC4-9789FF7552D6}" srcOrd="2" destOrd="0" presId="urn:microsoft.com/office/officeart/2008/layout/BendingPictureCaptionList"/>
    <dgm:cxn modelId="{21753726-3245-4BA8-B26C-C9792ACCE07C}" type="presParOf" srcId="{BD3F33FC-1E2D-4106-BCC4-9789FF7552D6}" destId="{39D1A71D-FF42-4F2E-BE55-C68E58B330BF}" srcOrd="0" destOrd="0" presId="urn:microsoft.com/office/officeart/2008/layout/BendingPictureCaptionList"/>
    <dgm:cxn modelId="{266D6480-0F87-48A7-83F5-2E4D871B5CE2}" type="presParOf" srcId="{BD3F33FC-1E2D-4106-BCC4-9789FF7552D6}" destId="{3E62008C-D468-4804-90ED-C2ACB0DD6E3E}" srcOrd="1" destOrd="0" presId="urn:microsoft.com/office/officeart/2008/layout/BendingPictureCaptionList"/>
    <dgm:cxn modelId="{F24B9EDB-C77D-4AC6-AC47-54361D3F21C9}" type="presParOf" srcId="{70386C0E-2023-48B1-AE24-7233F537BA93}" destId="{ECB5F8C3-8109-439D-B97E-5CD431BC8173}" srcOrd="3" destOrd="0" presId="urn:microsoft.com/office/officeart/2008/layout/BendingPictureCaptionList"/>
    <dgm:cxn modelId="{892DA6FD-46A5-40D4-8FD4-6B96794F2889}" type="presParOf" srcId="{70386C0E-2023-48B1-AE24-7233F537BA93}" destId="{9BE551A6-F998-4BFE-B2D8-0144A8964D39}" srcOrd="4" destOrd="0" presId="urn:microsoft.com/office/officeart/2008/layout/BendingPictureCaptionList"/>
    <dgm:cxn modelId="{235ACDF1-975F-4A96-B2D0-4969E41B567A}" type="presParOf" srcId="{9BE551A6-F998-4BFE-B2D8-0144A8964D39}" destId="{A0570A06-F434-40E9-BB96-20BEBA3A7399}" srcOrd="0" destOrd="0" presId="urn:microsoft.com/office/officeart/2008/layout/BendingPictureCaptionList"/>
    <dgm:cxn modelId="{63507E27-F9A6-4C16-B0B6-ED32E99AE253}" type="presParOf" srcId="{9BE551A6-F998-4BFE-B2D8-0144A8964D39}" destId="{F848DC38-A17F-4363-90AC-CDA387118437}" srcOrd="1" destOrd="0" presId="urn:microsoft.com/office/officeart/2008/layout/BendingPictureCaptionList"/>
    <dgm:cxn modelId="{C3F11F35-4529-46AB-AF7B-F2046A755AFD}" type="presParOf" srcId="{70386C0E-2023-48B1-AE24-7233F537BA93}" destId="{D9067713-FC2E-4392-B447-D377C55F9F3A}" srcOrd="5" destOrd="0" presId="urn:microsoft.com/office/officeart/2008/layout/BendingPictureCaptionList"/>
    <dgm:cxn modelId="{859ED85A-9104-4373-A857-6EBABD35DE2D}" type="presParOf" srcId="{70386C0E-2023-48B1-AE24-7233F537BA93}" destId="{7DEA042F-F4B7-445F-ADE9-A79031EEA803}" srcOrd="6" destOrd="0" presId="urn:microsoft.com/office/officeart/2008/layout/BendingPictureCaptionList"/>
    <dgm:cxn modelId="{A40E01EA-6854-4E90-9FFD-75FE6A957C0F}" type="presParOf" srcId="{7DEA042F-F4B7-445F-ADE9-A79031EEA803}" destId="{4F22F140-D625-4111-A396-946D485E7DC3}" srcOrd="0" destOrd="0" presId="urn:microsoft.com/office/officeart/2008/layout/BendingPictureCaptionList"/>
    <dgm:cxn modelId="{4A5829B7-EAA7-4D3F-A8CA-2D4C8358065F}" type="presParOf" srcId="{7DEA042F-F4B7-445F-ADE9-A79031EEA803}" destId="{E86D12C1-68DC-4395-8A7D-F7CFEEF88658}" srcOrd="1" destOrd="0" presId="urn:microsoft.com/office/officeart/2008/layout/BendingPictureCaptionList"/>
    <dgm:cxn modelId="{8692C685-49C6-473C-BE19-184CA5CFB9E8}" type="presParOf" srcId="{70386C0E-2023-48B1-AE24-7233F537BA93}" destId="{8F169A6E-7240-43F2-A0E4-5BF584AC7BF9}" srcOrd="7" destOrd="0" presId="urn:microsoft.com/office/officeart/2008/layout/BendingPictureCaptionList"/>
    <dgm:cxn modelId="{5E2DE9CB-D206-4374-BE9A-323B37AC1AF2}" type="presParOf" srcId="{70386C0E-2023-48B1-AE24-7233F537BA93}" destId="{4172E2DD-49BD-420B-8EE0-516597C400A9}" srcOrd="8" destOrd="0" presId="urn:microsoft.com/office/officeart/2008/layout/BendingPictureCaptionList"/>
    <dgm:cxn modelId="{8A290CFE-3359-4A4F-A29E-F6E05468C5C3}" type="presParOf" srcId="{4172E2DD-49BD-420B-8EE0-516597C400A9}" destId="{EE6DF95E-36D1-4707-9099-3038EA9AE5B7}" srcOrd="0" destOrd="0" presId="urn:microsoft.com/office/officeart/2008/layout/BendingPictureCaptionList"/>
    <dgm:cxn modelId="{CF4C9872-F1A9-453D-9945-0F909DBCAC58}" type="presParOf" srcId="{4172E2DD-49BD-420B-8EE0-516597C400A9}" destId="{63261A3E-1825-4053-9AB9-A8F9418E8030}" srcOrd="1" destOrd="0" presId="urn:microsoft.com/office/officeart/2008/layout/BendingPictureCaptionList"/>
    <dgm:cxn modelId="{9B908213-85D6-417B-9DA2-9111164D8C39}" type="presParOf" srcId="{70386C0E-2023-48B1-AE24-7233F537BA93}" destId="{FBB0E5C3-CFF3-4A47-8F06-98F8A3EED7AA}" srcOrd="9" destOrd="0" presId="urn:microsoft.com/office/officeart/2008/layout/BendingPictureCaptionList"/>
    <dgm:cxn modelId="{45B6D602-DCF5-4C6A-A42D-7C24660520D4}" type="presParOf" srcId="{70386C0E-2023-48B1-AE24-7233F537BA93}" destId="{3CFC1BF4-BB3B-47DE-A065-1D5A792697C5}" srcOrd="10" destOrd="0" presId="urn:microsoft.com/office/officeart/2008/layout/BendingPictureCaptionList"/>
    <dgm:cxn modelId="{805ECA09-11D7-4BFA-B8D4-A539D590C48B}" type="presParOf" srcId="{3CFC1BF4-BB3B-47DE-A065-1D5A792697C5}" destId="{CA07ACDF-0B51-488E-A421-C5BE34FBB228}" srcOrd="0" destOrd="0" presId="urn:microsoft.com/office/officeart/2008/layout/BendingPictureCaptionList"/>
    <dgm:cxn modelId="{34E45C43-9B07-4335-A5A0-5AC285E5567A}" type="presParOf" srcId="{3CFC1BF4-BB3B-47DE-A065-1D5A792697C5}" destId="{FE94B23C-12AE-4865-91A2-B891694E21D8}"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ECABF-73F8-4C65-BB5B-7B8E4BCF0CB2}">
      <dsp:nvSpPr>
        <dsp:cNvPr id="0" name=""/>
        <dsp:cNvSpPr/>
      </dsp:nvSpPr>
      <dsp:spPr>
        <a:xfrm>
          <a:off x="2208879" y="0"/>
          <a:ext cx="3468940" cy="346894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a:latin typeface="Univers" panose="020B0503020202020204" pitchFamily="34" charset="0"/>
            </a:rPr>
            <a:t>World</a:t>
          </a:r>
        </a:p>
      </dsp:txBody>
      <dsp:txXfrm>
        <a:off x="3292923" y="173447"/>
        <a:ext cx="1300852" cy="346894"/>
      </dsp:txXfrm>
    </dsp:sp>
    <dsp:sp modelId="{E72A46F5-DA24-441B-B12B-DC542ED4CBE7}">
      <dsp:nvSpPr>
        <dsp:cNvPr id="0" name=""/>
        <dsp:cNvSpPr/>
      </dsp:nvSpPr>
      <dsp:spPr>
        <a:xfrm>
          <a:off x="2469050" y="520340"/>
          <a:ext cx="2948599" cy="2948599"/>
        </a:xfrm>
        <a:prstGeom prst="ellipse">
          <a:avLst/>
        </a:prstGeom>
        <a:gradFill rotWithShape="0">
          <a:gsLst>
            <a:gs pos="0">
              <a:schemeClr val="accent3">
                <a:hueOff val="-2863554"/>
                <a:satOff val="9231"/>
                <a:lumOff val="1412"/>
                <a:alphaOff val="0"/>
                <a:satMod val="103000"/>
                <a:lumMod val="102000"/>
                <a:tint val="94000"/>
              </a:schemeClr>
            </a:gs>
            <a:gs pos="50000">
              <a:schemeClr val="accent3">
                <a:hueOff val="-2863554"/>
                <a:satOff val="9231"/>
                <a:lumOff val="1412"/>
                <a:alphaOff val="0"/>
                <a:satMod val="110000"/>
                <a:lumMod val="100000"/>
                <a:shade val="100000"/>
              </a:schemeClr>
            </a:gs>
            <a:gs pos="100000">
              <a:schemeClr val="accent3">
                <a:hueOff val="-2863554"/>
                <a:satOff val="9231"/>
                <a:lumOff val="1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en-US" sz="1600" kern="1200">
              <a:latin typeface="Univers" panose="020B0503020202020204" pitchFamily="34" charset="0"/>
            </a:rPr>
            <a:t>Nation</a:t>
          </a:r>
          <a:endParaRPr lang="en-US" sz="700" kern="1200">
            <a:latin typeface="Univers" panose="020B0503020202020204" pitchFamily="34" charset="0"/>
          </a:endParaRPr>
        </a:p>
      </dsp:txBody>
      <dsp:txXfrm>
        <a:off x="3307558" y="689885"/>
        <a:ext cx="1271583" cy="339088"/>
      </dsp:txXfrm>
    </dsp:sp>
    <dsp:sp modelId="{3513B02D-7E51-4725-B91A-2279B45C0E37}">
      <dsp:nvSpPr>
        <dsp:cNvPr id="0" name=""/>
        <dsp:cNvSpPr/>
      </dsp:nvSpPr>
      <dsp:spPr>
        <a:xfrm>
          <a:off x="2729221" y="1040681"/>
          <a:ext cx="2428258" cy="2428258"/>
        </a:xfrm>
        <a:prstGeom prst="ellipse">
          <a:avLst/>
        </a:prstGeom>
        <a:gradFill rotWithShape="0">
          <a:gsLst>
            <a:gs pos="0">
              <a:schemeClr val="accent3">
                <a:hueOff val="-5727108"/>
                <a:satOff val="18462"/>
                <a:lumOff val="2823"/>
                <a:alphaOff val="0"/>
                <a:satMod val="103000"/>
                <a:lumMod val="102000"/>
                <a:tint val="94000"/>
              </a:schemeClr>
            </a:gs>
            <a:gs pos="50000">
              <a:schemeClr val="accent3">
                <a:hueOff val="-5727108"/>
                <a:satOff val="18462"/>
                <a:lumOff val="2823"/>
                <a:alphaOff val="0"/>
                <a:satMod val="110000"/>
                <a:lumMod val="100000"/>
                <a:shade val="100000"/>
              </a:schemeClr>
            </a:gs>
            <a:gs pos="100000">
              <a:schemeClr val="accent3">
                <a:hueOff val="-5727108"/>
                <a:satOff val="18462"/>
                <a:lumOff val="28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kern="1200">
              <a:latin typeface="Univers" panose="020B0503020202020204" pitchFamily="34" charset="0"/>
            </a:rPr>
            <a:t>Town/City</a:t>
          </a:r>
        </a:p>
      </dsp:txBody>
      <dsp:txXfrm>
        <a:off x="3315038" y="1208231"/>
        <a:ext cx="1256623" cy="335099"/>
      </dsp:txXfrm>
    </dsp:sp>
    <dsp:sp modelId="{675FBB39-EC67-4E3F-8748-1EEBD5ADE074}">
      <dsp:nvSpPr>
        <dsp:cNvPr id="0" name=""/>
        <dsp:cNvSpPr/>
      </dsp:nvSpPr>
      <dsp:spPr>
        <a:xfrm>
          <a:off x="2989391" y="1561023"/>
          <a:ext cx="1907917" cy="1907917"/>
        </a:xfrm>
        <a:prstGeom prst="ellipse">
          <a:avLst/>
        </a:prstGeom>
        <a:gradFill rotWithShape="0">
          <a:gsLst>
            <a:gs pos="0">
              <a:schemeClr val="accent3">
                <a:hueOff val="-8590662"/>
                <a:satOff val="27694"/>
                <a:lumOff val="4235"/>
                <a:alphaOff val="0"/>
                <a:satMod val="103000"/>
                <a:lumMod val="102000"/>
                <a:tint val="94000"/>
              </a:schemeClr>
            </a:gs>
            <a:gs pos="50000">
              <a:schemeClr val="accent3">
                <a:hueOff val="-8590662"/>
                <a:satOff val="27694"/>
                <a:lumOff val="4235"/>
                <a:alphaOff val="0"/>
                <a:satMod val="110000"/>
                <a:lumMod val="100000"/>
                <a:shade val="100000"/>
              </a:schemeClr>
            </a:gs>
            <a:gs pos="100000">
              <a:schemeClr val="accent3">
                <a:hueOff val="-8590662"/>
                <a:satOff val="27694"/>
                <a:lumOff val="4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ct val="35000"/>
            </a:spcAft>
            <a:buNone/>
          </a:pPr>
          <a:r>
            <a:rPr lang="en-US" sz="1200" kern="1200">
              <a:latin typeface="Univers" panose="020B0503020202020204" pitchFamily="34" charset="0"/>
            </a:rPr>
            <a:t>Community</a:t>
          </a:r>
          <a:r>
            <a:rPr lang="en-US" sz="700" kern="1200">
              <a:latin typeface="Univers" panose="020B0503020202020204" pitchFamily="34" charset="0"/>
            </a:rPr>
            <a:t>	</a:t>
          </a:r>
        </a:p>
      </dsp:txBody>
      <dsp:txXfrm>
        <a:off x="3428212" y="1732735"/>
        <a:ext cx="1030275" cy="343425"/>
      </dsp:txXfrm>
    </dsp:sp>
    <dsp:sp modelId="{65547399-20DE-409E-BC05-8DA309362EF9}">
      <dsp:nvSpPr>
        <dsp:cNvPr id="0" name=""/>
        <dsp:cNvSpPr/>
      </dsp:nvSpPr>
      <dsp:spPr>
        <a:xfrm>
          <a:off x="3249561" y="2081364"/>
          <a:ext cx="1387576" cy="1387576"/>
        </a:xfrm>
        <a:prstGeom prst="ellipse">
          <a:avLst/>
        </a:prstGeom>
        <a:gradFill rotWithShape="0">
          <a:gsLst>
            <a:gs pos="0">
              <a:schemeClr val="accent3">
                <a:hueOff val="-11454217"/>
                <a:satOff val="36925"/>
                <a:lumOff val="5646"/>
                <a:alphaOff val="0"/>
                <a:satMod val="103000"/>
                <a:lumMod val="102000"/>
                <a:tint val="94000"/>
              </a:schemeClr>
            </a:gs>
            <a:gs pos="50000">
              <a:schemeClr val="accent3">
                <a:hueOff val="-11454217"/>
                <a:satOff val="36925"/>
                <a:lumOff val="5646"/>
                <a:alphaOff val="0"/>
                <a:satMod val="110000"/>
                <a:lumMod val="100000"/>
                <a:shade val="100000"/>
              </a:schemeClr>
            </a:gs>
            <a:gs pos="100000">
              <a:schemeClr val="accent3">
                <a:hueOff val="-11454217"/>
                <a:satOff val="36925"/>
                <a:lumOff val="564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100000"/>
            </a:lnSpc>
            <a:spcBef>
              <a:spcPct val="0"/>
            </a:spcBef>
            <a:spcAft>
              <a:spcPct val="35000"/>
            </a:spcAft>
            <a:buNone/>
          </a:pPr>
          <a:r>
            <a:rPr lang="en-US" sz="1200" kern="1200">
              <a:latin typeface="Univers" panose="020B0503020202020204" pitchFamily="34" charset="0"/>
            </a:rPr>
            <a:t>Family</a:t>
          </a:r>
          <a:endParaRPr lang="en-US" sz="1600" kern="1200">
            <a:latin typeface="Univers" panose="020B0503020202020204" pitchFamily="34" charset="0"/>
          </a:endParaRPr>
        </a:p>
      </dsp:txBody>
      <dsp:txXfrm>
        <a:off x="3492387" y="2254811"/>
        <a:ext cx="901924" cy="346894"/>
      </dsp:txXfrm>
    </dsp:sp>
    <dsp:sp modelId="{4DA5E1A2-5E64-4188-9F8E-4C9A19C4EFE5}">
      <dsp:nvSpPr>
        <dsp:cNvPr id="0" name=""/>
        <dsp:cNvSpPr/>
      </dsp:nvSpPr>
      <dsp:spPr>
        <a:xfrm>
          <a:off x="3509732" y="2601705"/>
          <a:ext cx="867235" cy="867235"/>
        </a:xfrm>
        <a:prstGeom prst="ellipse">
          <a:avLst/>
        </a:prstGeom>
        <a:gradFill rotWithShape="0">
          <a:gsLst>
            <a:gs pos="0">
              <a:srgbClr val="FF0066"/>
            </a:gs>
            <a:gs pos="50000">
              <a:srgbClr val="FF3399"/>
            </a:gs>
            <a:gs pos="100000">
              <a:srgbClr val="FF3399"/>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100000"/>
            </a:lnSpc>
            <a:spcBef>
              <a:spcPct val="0"/>
            </a:spcBef>
            <a:spcAft>
              <a:spcPct val="35000"/>
            </a:spcAft>
            <a:buNone/>
          </a:pPr>
          <a:r>
            <a:rPr lang="en-US" sz="800" kern="1200" dirty="0">
              <a:latin typeface="Univers" panose="020B0503020202020204" pitchFamily="34" charset="0"/>
            </a:rPr>
            <a:t>Individual</a:t>
          </a:r>
          <a:r>
            <a:rPr lang="en-US" sz="400" kern="1200" dirty="0">
              <a:latin typeface="Univers" panose="020B0503020202020204" pitchFamily="34" charset="0"/>
            </a:rPr>
            <a:t> </a:t>
          </a:r>
        </a:p>
      </dsp:txBody>
      <dsp:txXfrm>
        <a:off x="3636736" y="2818513"/>
        <a:ext cx="613227" cy="433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4E394-02ED-4C9E-B497-14B6B01D80B3}">
      <dsp:nvSpPr>
        <dsp:cNvPr id="0" name=""/>
        <dsp:cNvSpPr/>
      </dsp:nvSpPr>
      <dsp:spPr>
        <a:xfrm>
          <a:off x="2072640" y="1181500"/>
          <a:ext cx="152400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IE" sz="1500" kern="1200">
              <a:latin typeface="Univers" panose="020B0503020202020204" pitchFamily="34" charset="0"/>
            </a:rPr>
            <a:t>UN</a:t>
          </a:r>
        </a:p>
      </dsp:txBody>
      <dsp:txXfrm>
        <a:off x="2072640" y="1181500"/>
        <a:ext cx="1524000" cy="297000"/>
      </dsp:txXfrm>
    </dsp:sp>
    <dsp:sp modelId="{EA4935E4-AEAE-43FC-9304-BEADAE610E42}">
      <dsp:nvSpPr>
        <dsp:cNvPr id="0" name=""/>
        <dsp:cNvSpPr/>
      </dsp:nvSpPr>
      <dsp:spPr>
        <a:xfrm>
          <a:off x="3596640" y="1181500"/>
          <a:ext cx="304800" cy="29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4425E-0FFB-4C1C-A8E6-A8F05D93FEA4}">
      <dsp:nvSpPr>
        <dsp:cNvPr id="0" name=""/>
        <dsp:cNvSpPr/>
      </dsp:nvSpPr>
      <dsp:spPr>
        <a:xfrm>
          <a:off x="2072640" y="1532500"/>
          <a:ext cx="152251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IE" sz="1500" kern="1200">
              <a:latin typeface="Univers" panose="020B0503020202020204" pitchFamily="34" charset="0"/>
            </a:rPr>
            <a:t>Government</a:t>
          </a:r>
        </a:p>
      </dsp:txBody>
      <dsp:txXfrm>
        <a:off x="2072640" y="1532500"/>
        <a:ext cx="1522511" cy="297000"/>
      </dsp:txXfrm>
    </dsp:sp>
    <dsp:sp modelId="{AF799BA9-6D2F-4FA7-B984-2EB193B5A22A}">
      <dsp:nvSpPr>
        <dsp:cNvPr id="0" name=""/>
        <dsp:cNvSpPr/>
      </dsp:nvSpPr>
      <dsp:spPr>
        <a:xfrm>
          <a:off x="3595151" y="1532500"/>
          <a:ext cx="304502" cy="29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CF8D9-CBFF-4FA1-A423-D4056E9C9CBB}">
      <dsp:nvSpPr>
        <dsp:cNvPr id="0" name=""/>
        <dsp:cNvSpPr/>
      </dsp:nvSpPr>
      <dsp:spPr>
        <a:xfrm>
          <a:off x="2072640" y="1883500"/>
          <a:ext cx="152251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IE" sz="1500" kern="1200">
              <a:latin typeface="Univers" panose="020B0503020202020204" pitchFamily="34" charset="0"/>
            </a:rPr>
            <a:t>Councils</a:t>
          </a:r>
        </a:p>
      </dsp:txBody>
      <dsp:txXfrm>
        <a:off x="2072640" y="1883500"/>
        <a:ext cx="1522511" cy="297000"/>
      </dsp:txXfrm>
    </dsp:sp>
    <dsp:sp modelId="{DDDF970E-C2CC-4AD9-8832-DA9BBAF2A49F}">
      <dsp:nvSpPr>
        <dsp:cNvPr id="0" name=""/>
        <dsp:cNvSpPr/>
      </dsp:nvSpPr>
      <dsp:spPr>
        <a:xfrm>
          <a:off x="3595151" y="1883500"/>
          <a:ext cx="304502" cy="29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73811-FA7E-4897-B4C1-0D969EEE9FF0}">
      <dsp:nvSpPr>
        <dsp:cNvPr id="0" name=""/>
        <dsp:cNvSpPr/>
      </dsp:nvSpPr>
      <dsp:spPr>
        <a:xfrm>
          <a:off x="2072640" y="2234500"/>
          <a:ext cx="152251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IE" sz="1500" kern="1200">
              <a:latin typeface="Univers" panose="020B0503020202020204" pitchFamily="34" charset="0"/>
            </a:rPr>
            <a:t>Organisations</a:t>
          </a:r>
        </a:p>
      </dsp:txBody>
      <dsp:txXfrm>
        <a:off x="2072640" y="2234500"/>
        <a:ext cx="1522511" cy="297000"/>
      </dsp:txXfrm>
    </dsp:sp>
    <dsp:sp modelId="{AB46D059-2938-49A0-921C-8AC43B4AA9C8}">
      <dsp:nvSpPr>
        <dsp:cNvPr id="0" name=""/>
        <dsp:cNvSpPr/>
      </dsp:nvSpPr>
      <dsp:spPr>
        <a:xfrm>
          <a:off x="3595151" y="2234500"/>
          <a:ext cx="304502" cy="29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F02E49-1080-466C-8A64-F6F52B50FE70}">
      <dsp:nvSpPr>
        <dsp:cNvPr id="0" name=""/>
        <dsp:cNvSpPr/>
      </dsp:nvSpPr>
      <dsp:spPr>
        <a:xfrm>
          <a:off x="2072640" y="2585500"/>
          <a:ext cx="1522511"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IE" sz="1500" kern="1200">
              <a:latin typeface="Univers" panose="020B0503020202020204" pitchFamily="34" charset="0"/>
            </a:rPr>
            <a:t>Parents</a:t>
          </a:r>
        </a:p>
      </dsp:txBody>
      <dsp:txXfrm>
        <a:off x="2072640" y="2585500"/>
        <a:ext cx="1522511" cy="297000"/>
      </dsp:txXfrm>
    </dsp:sp>
    <dsp:sp modelId="{4F0C934A-CA90-4C96-AFBD-F369614B7D11}">
      <dsp:nvSpPr>
        <dsp:cNvPr id="0" name=""/>
        <dsp:cNvSpPr/>
      </dsp:nvSpPr>
      <dsp:spPr>
        <a:xfrm>
          <a:off x="3595151" y="2585500"/>
          <a:ext cx="304502" cy="29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2F4E3-19CF-4299-8A55-D24C896DD546}">
      <dsp:nvSpPr>
        <dsp:cNvPr id="0" name=""/>
        <dsp:cNvSpPr/>
      </dsp:nvSpPr>
      <dsp:spPr>
        <a:xfrm>
          <a:off x="2214607" y="1311046"/>
          <a:ext cx="1666396" cy="144150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t>CHILD</a:t>
          </a:r>
        </a:p>
      </dsp:txBody>
      <dsp:txXfrm>
        <a:off x="2490752" y="1549923"/>
        <a:ext cx="1114106" cy="963746"/>
      </dsp:txXfrm>
    </dsp:sp>
    <dsp:sp modelId="{74391028-0885-4252-87D4-A2A97D81CFD8}">
      <dsp:nvSpPr>
        <dsp:cNvPr id="0" name=""/>
        <dsp:cNvSpPr/>
      </dsp:nvSpPr>
      <dsp:spPr>
        <a:xfrm>
          <a:off x="3258092" y="621385"/>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EF2A4-1755-4889-9E18-20A6947A7CC4}">
      <dsp:nvSpPr>
        <dsp:cNvPr id="0" name=""/>
        <dsp:cNvSpPr/>
      </dsp:nvSpPr>
      <dsp:spPr>
        <a:xfrm>
          <a:off x="2368106" y="0"/>
          <a:ext cx="1365600" cy="1181404"/>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a:t>FAMILY</a:t>
          </a:r>
          <a:endParaRPr lang="en-IE" sz="1000" kern="1200" dirty="0"/>
        </a:p>
      </dsp:txBody>
      <dsp:txXfrm>
        <a:off x="2594415" y="195784"/>
        <a:ext cx="912982" cy="789836"/>
      </dsp:txXfrm>
    </dsp:sp>
    <dsp:sp modelId="{3B60AC77-84E7-4E34-A41E-6346AA3B42D5}">
      <dsp:nvSpPr>
        <dsp:cNvPr id="0" name=""/>
        <dsp:cNvSpPr/>
      </dsp:nvSpPr>
      <dsp:spPr>
        <a:xfrm>
          <a:off x="3991865" y="1634134"/>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7B2CC-7C6D-4086-ADE8-3D04035EC413}">
      <dsp:nvSpPr>
        <dsp:cNvPr id="0" name=""/>
        <dsp:cNvSpPr/>
      </dsp:nvSpPr>
      <dsp:spPr>
        <a:xfrm>
          <a:off x="3620521" y="726643"/>
          <a:ext cx="1365600" cy="1181404"/>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t>LEARNING</a:t>
          </a:r>
        </a:p>
      </dsp:txBody>
      <dsp:txXfrm>
        <a:off x="3846830" y="922427"/>
        <a:ext cx="912982" cy="789836"/>
      </dsp:txXfrm>
    </dsp:sp>
    <dsp:sp modelId="{1D877B8D-144C-4264-807F-BCB0EAE5DD37}">
      <dsp:nvSpPr>
        <dsp:cNvPr id="0" name=""/>
        <dsp:cNvSpPr/>
      </dsp:nvSpPr>
      <dsp:spPr>
        <a:xfrm>
          <a:off x="3482139" y="2777337"/>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52CABC-2259-4AEE-B91B-AD597F82CB5E}">
      <dsp:nvSpPr>
        <dsp:cNvPr id="0" name=""/>
        <dsp:cNvSpPr/>
      </dsp:nvSpPr>
      <dsp:spPr>
        <a:xfrm>
          <a:off x="3620521" y="2155139"/>
          <a:ext cx="1365600" cy="1181404"/>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t>RELATIONSHIPS</a:t>
          </a:r>
        </a:p>
      </dsp:txBody>
      <dsp:txXfrm>
        <a:off x="3846830" y="2350923"/>
        <a:ext cx="912982" cy="789836"/>
      </dsp:txXfrm>
    </dsp:sp>
    <dsp:sp modelId="{F3751648-AEE4-465D-B7DA-15FE3E13713D}">
      <dsp:nvSpPr>
        <dsp:cNvPr id="0" name=""/>
        <dsp:cNvSpPr/>
      </dsp:nvSpPr>
      <dsp:spPr>
        <a:xfrm>
          <a:off x="2217708" y="2896006"/>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6FFF9-E984-4B6A-987A-8284ED134A01}">
      <dsp:nvSpPr>
        <dsp:cNvPr id="0" name=""/>
        <dsp:cNvSpPr/>
      </dsp:nvSpPr>
      <dsp:spPr>
        <a:xfrm>
          <a:off x="2368106" y="2882595"/>
          <a:ext cx="1365600" cy="1181404"/>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solidFill>
                <a:srgbClr val="000000"/>
              </a:solidFill>
            </a:rPr>
            <a:t>DEVELOPMENT</a:t>
          </a:r>
        </a:p>
        <a:p>
          <a:pPr marL="57150" lvl="1" indent="-57150" algn="ctr" defTabSz="355600">
            <a:lnSpc>
              <a:spcPct val="90000"/>
            </a:lnSpc>
            <a:spcBef>
              <a:spcPct val="0"/>
            </a:spcBef>
            <a:spcAft>
              <a:spcPct val="15000"/>
            </a:spcAft>
            <a:buChar char="•"/>
          </a:pPr>
          <a:r>
            <a:rPr lang="en-IE" sz="800" kern="1200" dirty="0">
              <a:solidFill>
                <a:srgbClr val="000000"/>
              </a:solidFill>
            </a:rPr>
            <a:t>MILESTONES</a:t>
          </a:r>
        </a:p>
      </dsp:txBody>
      <dsp:txXfrm>
        <a:off x="2594415" y="3078379"/>
        <a:ext cx="912982" cy="789836"/>
      </dsp:txXfrm>
    </dsp:sp>
    <dsp:sp modelId="{1092E0DD-6BFD-45D8-93B4-BBEEB9F5BA8A}">
      <dsp:nvSpPr>
        <dsp:cNvPr id="0" name=""/>
        <dsp:cNvSpPr/>
      </dsp:nvSpPr>
      <dsp:spPr>
        <a:xfrm>
          <a:off x="1471919" y="1883664"/>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9256D-808C-4C27-85C0-4E0D6DB00AB2}">
      <dsp:nvSpPr>
        <dsp:cNvPr id="0" name=""/>
        <dsp:cNvSpPr/>
      </dsp:nvSpPr>
      <dsp:spPr>
        <a:xfrm>
          <a:off x="1109878" y="2155952"/>
          <a:ext cx="1365600" cy="1181404"/>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t>EMOTIONAL</a:t>
          </a:r>
        </a:p>
      </dsp:txBody>
      <dsp:txXfrm>
        <a:off x="1336187" y="2351736"/>
        <a:ext cx="912982" cy="789836"/>
      </dsp:txXfrm>
    </dsp:sp>
    <dsp:sp modelId="{62FE587F-4281-442A-8848-CDA3B42B3A6A}">
      <dsp:nvSpPr>
        <dsp:cNvPr id="0" name=""/>
        <dsp:cNvSpPr/>
      </dsp:nvSpPr>
      <dsp:spPr>
        <a:xfrm>
          <a:off x="1109878" y="725017"/>
          <a:ext cx="1365600" cy="1181404"/>
        </a:xfrm>
        <a:prstGeom prst="hexagon">
          <a:avLst>
            <a:gd name="adj" fmla="val 28570"/>
            <a:gd name="vf" fmla="val 115470"/>
          </a:avLst>
        </a:prstGeom>
        <a:solidFill>
          <a:srgbClr val="FF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kern="1200" dirty="0"/>
            <a:t>SUPPORTS</a:t>
          </a:r>
        </a:p>
      </dsp:txBody>
      <dsp:txXfrm>
        <a:off x="1336187" y="920801"/>
        <a:ext cx="912982" cy="789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A511-E763-4849-9706-5794C082A922}">
      <dsp:nvSpPr>
        <dsp:cNvPr id="0" name=""/>
        <dsp:cNvSpPr/>
      </dsp:nvSpPr>
      <dsp:spPr>
        <a:xfrm>
          <a:off x="60725" y="1079"/>
          <a:ext cx="2170230" cy="173618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2E2D9-9740-484C-8A1C-CE2AC2A8C4F3}">
      <dsp:nvSpPr>
        <dsp:cNvPr id="0" name=""/>
        <dsp:cNvSpPr/>
      </dsp:nvSpPr>
      <dsp:spPr>
        <a:xfrm>
          <a:off x="256045" y="1563645"/>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Text SPUNTOUT to 0861800280 or go online to spunout.ie</a:t>
          </a:r>
        </a:p>
      </dsp:txBody>
      <dsp:txXfrm>
        <a:off x="256045" y="1563645"/>
        <a:ext cx="1931504" cy="607664"/>
      </dsp:txXfrm>
    </dsp:sp>
    <dsp:sp modelId="{39D1A71D-FF42-4F2E-BE55-C68E58B330BF}">
      <dsp:nvSpPr>
        <dsp:cNvPr id="0" name=""/>
        <dsp:cNvSpPr/>
      </dsp:nvSpPr>
      <dsp:spPr>
        <a:xfrm>
          <a:off x="2447978" y="1079"/>
          <a:ext cx="2170230" cy="1736184"/>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62008C-D468-4804-90ED-C2ACB0DD6E3E}">
      <dsp:nvSpPr>
        <dsp:cNvPr id="0" name=""/>
        <dsp:cNvSpPr/>
      </dsp:nvSpPr>
      <dsp:spPr>
        <a:xfrm>
          <a:off x="2643299" y="1563645"/>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Call 1800666666 or chat online at childline.ie or text to 50101 10-4pm</a:t>
          </a:r>
        </a:p>
      </dsp:txBody>
      <dsp:txXfrm>
        <a:off x="2643299" y="1563645"/>
        <a:ext cx="1931504" cy="607664"/>
      </dsp:txXfrm>
    </dsp:sp>
    <dsp:sp modelId="{A0570A06-F434-40E9-BB96-20BEBA3A7399}">
      <dsp:nvSpPr>
        <dsp:cNvPr id="0" name=""/>
        <dsp:cNvSpPr/>
      </dsp:nvSpPr>
      <dsp:spPr>
        <a:xfrm>
          <a:off x="4835231" y="1079"/>
          <a:ext cx="2170230" cy="173618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8DC38-A17F-4363-90AC-CDA387118437}">
      <dsp:nvSpPr>
        <dsp:cNvPr id="0" name=""/>
        <dsp:cNvSpPr/>
      </dsp:nvSpPr>
      <dsp:spPr>
        <a:xfrm>
          <a:off x="5030552" y="1563645"/>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Call 1800544729 or text “call me” to 0861802880</a:t>
          </a:r>
        </a:p>
      </dsp:txBody>
      <dsp:txXfrm>
        <a:off x="5030552" y="1563645"/>
        <a:ext cx="1931504" cy="607664"/>
      </dsp:txXfrm>
    </dsp:sp>
    <dsp:sp modelId="{4F22F140-D625-4111-A396-946D485E7DC3}">
      <dsp:nvSpPr>
        <dsp:cNvPr id="0" name=""/>
        <dsp:cNvSpPr/>
      </dsp:nvSpPr>
      <dsp:spPr>
        <a:xfrm>
          <a:off x="60725" y="2388332"/>
          <a:ext cx="2170230" cy="1736184"/>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l="-3000" r="-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6D12C1-68DC-4395-8A7D-F7CFEEF88658}">
      <dsp:nvSpPr>
        <dsp:cNvPr id="0" name=""/>
        <dsp:cNvSpPr/>
      </dsp:nvSpPr>
      <dsp:spPr>
        <a:xfrm>
          <a:off x="256045" y="3950898"/>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Call 116123 or 24/7 or email jo@samaritans.org</a:t>
          </a:r>
        </a:p>
      </dsp:txBody>
      <dsp:txXfrm>
        <a:off x="256045" y="3950898"/>
        <a:ext cx="1931504" cy="607664"/>
      </dsp:txXfrm>
    </dsp:sp>
    <dsp:sp modelId="{EE6DF95E-36D1-4707-9099-3038EA9AE5B7}">
      <dsp:nvSpPr>
        <dsp:cNvPr id="0" name=""/>
        <dsp:cNvSpPr/>
      </dsp:nvSpPr>
      <dsp:spPr>
        <a:xfrm>
          <a:off x="2447978" y="2388332"/>
          <a:ext cx="2170230" cy="1736184"/>
        </a:xfrm>
        <a:prstGeom prst="rect">
          <a:avLst/>
        </a:prstGeom>
        <a:blipFill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261A3E-1825-4053-9AB9-A8F9418E8030}">
      <dsp:nvSpPr>
        <dsp:cNvPr id="0" name=""/>
        <dsp:cNvSpPr/>
      </dsp:nvSpPr>
      <dsp:spPr>
        <a:xfrm>
          <a:off x="2643299" y="3950898"/>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Call 1800247247 or text HELP to 51444 if feeling Suicidal/Self Harm</a:t>
          </a:r>
        </a:p>
      </dsp:txBody>
      <dsp:txXfrm>
        <a:off x="2643299" y="3950898"/>
        <a:ext cx="1931504" cy="607664"/>
      </dsp:txXfrm>
    </dsp:sp>
    <dsp:sp modelId="{CA07ACDF-0B51-488E-A421-C5BE34FBB228}">
      <dsp:nvSpPr>
        <dsp:cNvPr id="0" name=""/>
        <dsp:cNvSpPr/>
      </dsp:nvSpPr>
      <dsp:spPr>
        <a:xfrm>
          <a:off x="4835231" y="2388332"/>
          <a:ext cx="2170230" cy="1736184"/>
        </a:xfrm>
        <a:prstGeom prst="rect">
          <a:avLst/>
        </a:prstGeom>
        <a:blipFill rotWithShape="1">
          <a:blip xmlns:r="http://schemas.openxmlformats.org/officeDocument/2006/relationships" r:embed="rId6"/>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94B23C-12AE-4865-91A2-B891694E21D8}">
      <dsp:nvSpPr>
        <dsp:cNvPr id="0" name=""/>
        <dsp:cNvSpPr/>
      </dsp:nvSpPr>
      <dsp:spPr>
        <a:xfrm>
          <a:off x="5030552" y="3950898"/>
          <a:ext cx="1931504" cy="607664"/>
        </a:xfrm>
        <a:prstGeom prst="wedgeRectCallout">
          <a:avLst>
            <a:gd name="adj1" fmla="val 20250"/>
            <a:gd name="adj2" fmla="val -607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E" sz="1200" kern="1200" dirty="0"/>
            <a:t>Call 016706223 or go to website belongto.org support for LGBTI+</a:t>
          </a:r>
        </a:p>
      </dsp:txBody>
      <dsp:txXfrm>
        <a:off x="5030552" y="3950898"/>
        <a:ext cx="1931504" cy="60766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4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FBB80-3B59-4104-B3DA-BC90EE5475E5}"/>
              </a:ext>
            </a:extLst>
          </p:cNvPr>
          <p:cNvSpPr>
            <a:spLocks noGrp="1"/>
          </p:cNvSpPr>
          <p:nvPr>
            <p:ph type="hdr" sz="quarter"/>
          </p:nvPr>
        </p:nvSpPr>
        <p:spPr>
          <a:xfrm>
            <a:off x="0" y="0"/>
            <a:ext cx="2986279" cy="503335"/>
          </a:xfrm>
          <a:prstGeom prst="rect">
            <a:avLst/>
          </a:prstGeom>
        </p:spPr>
        <p:txBody>
          <a:bodyPr vert="horz" lIns="155183" tIns="77591" rIns="155183" bIns="77591" rtlCol="0"/>
          <a:lstStyle>
            <a:lvl1pPr algn="l">
              <a:defRPr sz="2000"/>
            </a:lvl1pPr>
          </a:lstStyle>
          <a:p>
            <a:endParaRPr lang="en-IE"/>
          </a:p>
        </p:txBody>
      </p:sp>
      <p:sp>
        <p:nvSpPr>
          <p:cNvPr id="5" name="Slide Image Placeholder 4">
            <a:extLst>
              <a:ext uri="{FF2B5EF4-FFF2-40B4-BE49-F238E27FC236}">
                <a16:creationId xmlns:a16="http://schemas.microsoft.com/office/drawing/2014/main" id="{E95D4444-1A19-43C7-B2C3-53D700983B3C}"/>
              </a:ext>
            </a:extLst>
          </p:cNvPr>
          <p:cNvSpPr>
            <a:spLocks noGrp="1" noRot="1" noChangeAspect="1"/>
          </p:cNvSpPr>
          <p:nvPr>
            <p:ph type="sldImg" idx="2"/>
          </p:nvPr>
        </p:nvSpPr>
        <p:spPr>
          <a:xfrm>
            <a:off x="1220788" y="635000"/>
            <a:ext cx="2995612" cy="1684338"/>
          </a:xfrm>
          <a:prstGeom prst="rect">
            <a:avLst/>
          </a:prstGeom>
          <a:noFill/>
          <a:ln w="12700">
            <a:solidFill>
              <a:prstClr val="black"/>
            </a:solidFill>
          </a:ln>
        </p:spPr>
        <p:txBody>
          <a:bodyPr vert="horz" lIns="155183" tIns="77591" rIns="155183" bIns="77591" rtlCol="0" anchor="ctr"/>
          <a:lstStyle/>
          <a:p>
            <a:endParaRPr lang="en-IE"/>
          </a:p>
        </p:txBody>
      </p:sp>
      <p:sp>
        <p:nvSpPr>
          <p:cNvPr id="6" name="Notes Placeholder 5">
            <a:extLst>
              <a:ext uri="{FF2B5EF4-FFF2-40B4-BE49-F238E27FC236}">
                <a16:creationId xmlns:a16="http://schemas.microsoft.com/office/drawing/2014/main" id="{5819DB9A-B9E9-4567-AD6B-0EEAA9C354C2}"/>
              </a:ext>
            </a:extLst>
          </p:cNvPr>
          <p:cNvSpPr>
            <a:spLocks noGrp="1"/>
          </p:cNvSpPr>
          <p:nvPr>
            <p:ph type="body" sz="quarter" idx="3"/>
          </p:nvPr>
        </p:nvSpPr>
        <p:spPr>
          <a:xfrm>
            <a:off x="447238" y="2451725"/>
            <a:ext cx="5553492" cy="2099161"/>
          </a:xfrm>
          <a:prstGeom prst="rect">
            <a:avLst/>
          </a:prstGeom>
        </p:spPr>
        <p:txBody>
          <a:bodyPr vert="horz" lIns="155183" tIns="77591" rIns="155183" bIns="775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3156" userDrawn="1">
          <p15:clr>
            <a:srgbClr val="F26B43"/>
          </p15:clr>
        </p15:guide>
        <p15:guide id="2" pos="217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cef.ie/app/uploads/2020/06/CRC-online-poster.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tic.rasset.ie/documents/news/2020/06/programmeforgovernment-june2020-fin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ousing.gov.ie/housing/homelessness/other/homelessness-data"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housing.gov.ie/sites/default/files/publications/files/summary_of_social_housing_assessments_2018_-_key_findings.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cef.ie/app/uploads/2019/12/Siobhan.doc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environ.ie/en/Publications/DevelopmentandHousing/Housing/FileDownLoad,32437,en.pdf" TargetMode="External"/><Relationship Id="rId4" Type="http://schemas.openxmlformats.org/officeDocument/2006/relationships/hyperlink" Target="https://www.unicef.ie/app/uploads/2019/12/Eoin.doc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ishtimes.com/opinion/diarmaid-ferriter-irish-constitution-stands-the-test-of-time-1.314676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rishtimes.com/news/social-affairs/no-child-2020-fintan-o-toole-on-a-new-irish-times-initiative-1.375505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0" indent="0">
              <a:buClr>
                <a:schemeClr val="bg1"/>
              </a:buClr>
              <a:buNone/>
            </a:pPr>
            <a:r>
              <a:rPr lang="en-IE" sz="1550" b="1" u="none" dirty="0">
                <a:solidFill>
                  <a:schemeClr val="bg1"/>
                </a:solidFill>
                <a:latin typeface="Univers"/>
                <a:hlinkClick r:id="rId3">
                  <a:extLst>
                    <a:ext uri="{A12FA001-AC4F-418D-AE19-62706E023703}">
                      <ahyp:hlinkClr xmlns:ahyp="http://schemas.microsoft.com/office/drawing/2018/hyperlinkcolor" val="tx"/>
                    </a:ext>
                  </a:extLst>
                </a:hlinkClick>
              </a:rPr>
              <a:t>Delivering this Activity: </a:t>
            </a:r>
          </a:p>
          <a:p>
            <a:pPr marL="0" indent="0">
              <a:buClr>
                <a:schemeClr val="bg1"/>
              </a:buClr>
              <a:buNone/>
            </a:pPr>
            <a:endParaRPr lang="en-IE" sz="1550" b="1" u="none" dirty="0">
              <a:solidFill>
                <a:schemeClr val="bg1"/>
              </a:solidFill>
              <a:latin typeface="Univers"/>
              <a:hlinkClick r:id="rId3">
                <a:extLst>
                  <a:ext uri="{A12FA001-AC4F-418D-AE19-62706E023703}">
                    <ahyp:hlinkClr xmlns:ahyp="http://schemas.microsoft.com/office/drawing/2018/hyperlinkcolor" val="tx"/>
                  </a:ext>
                </a:extLst>
              </a:hlinkClick>
            </a:endParaRPr>
          </a:p>
          <a:p>
            <a:pPr marL="158750" indent="0">
              <a:buNone/>
            </a:pPr>
            <a:endParaRPr lang="en-US" sz="1550" dirty="0">
              <a:solidFill>
                <a:schemeClr val="bg1"/>
              </a:solidFill>
              <a:latin typeface="Univers"/>
              <a:cs typeface="Segoe UI"/>
            </a:endParaRPr>
          </a:p>
          <a:p>
            <a:pPr marL="0" indent="0">
              <a:buClr>
                <a:schemeClr val="bg1"/>
              </a:buClr>
              <a:buFont typeface="Arial" panose="020B0604020202020204" pitchFamily="34" charset="0"/>
              <a:buNone/>
            </a:pPr>
            <a:r>
              <a:rPr lang="en-US" sz="1550" dirty="0">
                <a:solidFill>
                  <a:schemeClr val="bg1"/>
                </a:solidFill>
                <a:latin typeface="Univers"/>
              </a:rPr>
              <a:t>*Please Note: UNICEF encourages peer-led learning.  If you are a young person delivering this workshop to your peers, follow the steps below for a successful workshop!</a:t>
            </a:r>
          </a:p>
          <a:p>
            <a:pPr marL="342900" indent="-342900">
              <a:buClr>
                <a:schemeClr val="bg1"/>
              </a:buClr>
              <a:buFont typeface="+mj-lt"/>
              <a:buAutoNum type="arabicPeriod"/>
            </a:pPr>
            <a:r>
              <a:rPr lang="en-US" sz="1550" dirty="0">
                <a:solidFill>
                  <a:schemeClr val="bg1"/>
                </a:solidFill>
                <a:latin typeface="Univers"/>
              </a:rPr>
              <a:t>Get support from a teacher or adult to run through the workshop with you first.</a:t>
            </a:r>
          </a:p>
          <a:p>
            <a:pPr marL="342900" indent="-342900">
              <a:buClr>
                <a:schemeClr val="bg1"/>
              </a:buClr>
              <a:buFont typeface="+mj-lt"/>
              <a:buAutoNum type="arabicPeriod"/>
            </a:pPr>
            <a:r>
              <a:rPr lang="en-US" sz="1550" dirty="0">
                <a:solidFill>
                  <a:schemeClr val="bg1"/>
                </a:solidFill>
                <a:latin typeface="Univers"/>
              </a:rPr>
              <a:t>If it is a challenging issue, that might cause upset to people, only deliver it with the support of an adult in the room. And give prior warning to the participants of topic you are covering as they may or may not wish to participate. </a:t>
            </a:r>
          </a:p>
          <a:p>
            <a:pPr marL="342900" indent="-342900">
              <a:buClr>
                <a:schemeClr val="bg1"/>
              </a:buClr>
              <a:buFont typeface="+mj-lt"/>
              <a:buAutoNum type="arabicPeriod"/>
            </a:pPr>
            <a:r>
              <a:rPr lang="en-US" sz="1550" dirty="0">
                <a:solidFill>
                  <a:schemeClr val="bg1"/>
                </a:solidFill>
                <a:latin typeface="Univers"/>
              </a:rPr>
              <a:t>Make sure all the technical things (internet, computer connections, </a:t>
            </a:r>
            <a:r>
              <a:rPr lang="en-US" sz="1550" dirty="0" err="1">
                <a:solidFill>
                  <a:schemeClr val="bg1"/>
                </a:solidFill>
                <a:latin typeface="Univers"/>
              </a:rPr>
              <a:t>etc</a:t>
            </a:r>
            <a:r>
              <a:rPr lang="en-US" sz="1550" dirty="0">
                <a:solidFill>
                  <a:schemeClr val="bg1"/>
                </a:solidFill>
                <a:latin typeface="Univers"/>
              </a:rPr>
              <a:t>) are working before the workshop</a:t>
            </a:r>
          </a:p>
          <a:p>
            <a:pPr marL="342900" indent="-342900">
              <a:buClr>
                <a:schemeClr val="bg1"/>
              </a:buClr>
              <a:buFont typeface="+mj-lt"/>
              <a:buAutoNum type="arabicPeriod"/>
            </a:pPr>
            <a:r>
              <a:rPr lang="en-US" sz="1550" dirty="0">
                <a:solidFill>
                  <a:schemeClr val="bg1"/>
                </a:solidFill>
                <a:latin typeface="Univers"/>
              </a:rPr>
              <a:t>Follow the notes and use them to talk through each of the slides and show the different videos. Most slides have notes with more info, b</a:t>
            </a:r>
            <a:r>
              <a:rPr lang="en-IE" sz="1550" dirty="0" err="1">
                <a:solidFill>
                  <a:schemeClr val="bg1"/>
                </a:solidFill>
              </a:rPr>
              <a:t>ut</a:t>
            </a:r>
            <a:r>
              <a:rPr lang="en-IE" sz="1550" dirty="0">
                <a:solidFill>
                  <a:schemeClr val="bg1"/>
                </a:solidFill>
              </a:rPr>
              <a:t> don’t worry if you don't share everything in the notes. </a:t>
            </a:r>
            <a:endParaRPr lang="en-US" sz="1550" dirty="0">
              <a:solidFill>
                <a:schemeClr val="bg1"/>
              </a:solidFill>
              <a:latin typeface="Arial"/>
            </a:endParaRPr>
          </a:p>
          <a:p>
            <a:pPr marL="342900" indent="-342900">
              <a:buClr>
                <a:schemeClr val="bg1"/>
              </a:buClr>
              <a:buFont typeface="+mj-lt"/>
              <a:buAutoNum type="arabicPeriod"/>
            </a:pPr>
            <a:r>
              <a:rPr lang="en-US" sz="1550" dirty="0">
                <a:solidFill>
                  <a:schemeClr val="bg1"/>
                </a:solidFill>
                <a:latin typeface="Univers"/>
              </a:rPr>
              <a:t>Always encourage discussion during the presentation – being sensitive to everyone’s personal experiences and perspectives.</a:t>
            </a:r>
          </a:p>
        </p:txBody>
      </p:sp>
    </p:spTree>
    <p:extLst>
      <p:ext uri="{BB962C8B-B14F-4D97-AF65-F5344CB8AC3E}">
        <p14:creationId xmlns:p14="http://schemas.microsoft.com/office/powerpoint/2010/main" val="394364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pPr>
              <a:buNone/>
            </a:pPr>
            <a:r>
              <a:rPr lang="en-US" dirty="0"/>
              <a:t>At present, there is no explicit right to housing in the Constitution or in Irish law. The Constitutional Convention recommended in February 2014 that the Constitution should be amended to include economic, social and cultural rights, including a specific right to housing, but no decision has yet been made on this recommendation. The Oireachtas Committee on Children recommendation states, “A strengthening of the right to housing in the Constitution and strict limits on how long a family spends in emergency accommodation are among fresh demands to alleviate homelessness”.</a:t>
            </a:r>
          </a:p>
          <a:p>
            <a:pPr>
              <a:buNone/>
            </a:pPr>
            <a:endParaRPr lang="en-US" dirty="0"/>
          </a:p>
          <a:p>
            <a:pPr>
              <a:buNone/>
            </a:pPr>
            <a:r>
              <a:rPr lang="en-US" dirty="0"/>
              <a:t>The new Programme for Government promises to hold a referendum on housing (page 120)</a:t>
            </a:r>
          </a:p>
          <a:p>
            <a:pPr>
              <a:buNone/>
            </a:pPr>
            <a:r>
              <a:rPr lang="en-IE" dirty="0">
                <a:hlinkClick r:id="rId3"/>
              </a:rPr>
              <a:t>https://static.rasset.ie/documents/news/2020/06/programmeforgovernment-june2020-final.pdf</a:t>
            </a:r>
            <a:endParaRPr lang="en-US" dirty="0"/>
          </a:p>
        </p:txBody>
      </p:sp>
    </p:spTree>
    <p:extLst>
      <p:ext uri="{BB962C8B-B14F-4D97-AF65-F5344CB8AC3E}">
        <p14:creationId xmlns:p14="http://schemas.microsoft.com/office/powerpoint/2010/main" val="316689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pPr>
              <a:lnSpc>
                <a:spcPct val="107000"/>
              </a:lnSpc>
              <a:spcAft>
                <a:spcPts val="1358"/>
              </a:spcAft>
            </a:pPr>
            <a:r>
              <a:rPr lang="en-GB" dirty="0">
                <a:latin typeface="Calibri"/>
                <a:ea typeface="Calibri" panose="020F0502020204030204" pitchFamily="34" charset="0"/>
                <a:cs typeface="Calibri"/>
              </a:rPr>
              <a:t>As one of the wealthiest nations in the world, Ireland has more than 760,000 people living below the poverty line.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358"/>
              </a:spcAft>
            </a:pPr>
            <a:r>
              <a:rPr lang="en-GB" dirty="0">
                <a:latin typeface="Calibri"/>
                <a:ea typeface="Calibri" panose="020F0502020204030204" pitchFamily="34" charset="0"/>
                <a:cs typeface="Calibri"/>
              </a:rPr>
              <a:t>What’s more we should be ashamed that 10,397 people are living in emergency accommodation, </a:t>
            </a:r>
            <a:r>
              <a:rPr lang="en-IE" b="1" dirty="0"/>
              <a:t>3,873</a:t>
            </a:r>
            <a:r>
              <a:rPr lang="en-GB" dirty="0">
                <a:latin typeface="Calibri"/>
                <a:ea typeface="Calibri" panose="020F0502020204030204" pitchFamily="34" charset="0"/>
                <a:cs typeface="Calibri"/>
              </a:rPr>
              <a:t> of which are children. For the latest data go to </a:t>
            </a:r>
            <a:r>
              <a:rPr lang="en-IE" sz="2000" dirty="0">
                <a:hlinkClick r:id="rId3"/>
              </a:rPr>
              <a:t>https://www.housing.gov.ie/housing/homelessness/other/homelessness-data</a:t>
            </a:r>
            <a:endParaRPr lang="en-IE" sz="2000" dirty="0"/>
          </a:p>
          <a:p>
            <a:pPr>
              <a:lnSpc>
                <a:spcPct val="107000"/>
              </a:lnSpc>
              <a:spcAft>
                <a:spcPts val="1358"/>
              </a:spcAft>
            </a:pPr>
            <a:endParaRPr lang="en-US" sz="1900" dirty="0"/>
          </a:p>
          <a:p>
            <a:pPr fontAlgn="base"/>
            <a:r>
              <a:rPr lang="en-US" sz="1900" dirty="0"/>
              <a:t>These figures do not include people sleeping rough, people couch surfing, homeless people in hospitals and prisons, those in Direct provision </a:t>
            </a:r>
            <a:r>
              <a:rPr lang="en-US" sz="1900" dirty="0" err="1"/>
              <a:t>centres</a:t>
            </a:r>
            <a:r>
              <a:rPr lang="en-US" sz="1900" dirty="0"/>
              <a:t>, and homeless households in Domestic Violence Refuges.</a:t>
            </a:r>
            <a:r>
              <a:rPr lang="en-US" dirty="0"/>
              <a:t> </a:t>
            </a:r>
            <a:endParaRPr lang="en-US" sz="1900" dirty="0"/>
          </a:p>
          <a:p>
            <a:pPr fontAlgn="base"/>
            <a:r>
              <a:rPr lang="en-US" sz="1900" dirty="0"/>
              <a:t>So this is a big problem in Ireland and the reason all of you came here today.</a:t>
            </a:r>
            <a:r>
              <a:rPr lang="en-US" dirty="0"/>
              <a:t> </a:t>
            </a:r>
            <a:endParaRPr lang="en-US" sz="1900" dirty="0"/>
          </a:p>
          <a:p>
            <a:pPr fontAlgn="base"/>
            <a:r>
              <a:rPr lang="en-US" sz="1900" dirty="0"/>
              <a:t>We are going to look at how you can take action to address this serious issue.</a:t>
            </a:r>
          </a:p>
          <a:p>
            <a:r>
              <a:rPr lang="en-GB" sz="1900" dirty="0"/>
              <a:t>Why are so many becoming Homeless?</a:t>
            </a:r>
          </a:p>
          <a:p>
            <a:pPr marL="269415"/>
            <a:r>
              <a:rPr lang="en-GB" sz="1900" dirty="0"/>
              <a:t>The root cause of the homeless crisis in Ireland is the broken housing system. Ireland does not have a public housing system to meet the needs of the society. Provision of affordable public housing must form a key part of any country’s housing system. It acts as a safety net for families and individuals pushed out of the private rental market due to the high cost of renting or lack of housing. In the last decade the lack of social housing provision combined with private house building grinding to a half has meant more people than ever are renting their homes. Almost 1 in 5 households now live in a privately rented home compared to 1 in 10 ten years ago. This has led to enormous pressure on the private rental market which has resulted in constantly rising rent levels and a lack of properties to rent.</a:t>
            </a:r>
          </a:p>
          <a:p>
            <a:pPr marL="269415"/>
            <a:r>
              <a:rPr lang="en-GB" sz="1900" dirty="0"/>
              <a:t>Some of the problems are long running – such as the decision to cut social housing spending by 72% between 2008 and 2012 (€1.38bn to €390m)</a:t>
            </a:r>
          </a:p>
          <a:p>
            <a:pPr marL="269415"/>
            <a:r>
              <a:rPr lang="en-GB" sz="1900" dirty="0"/>
              <a:t>The most recent </a:t>
            </a:r>
            <a:r>
              <a:rPr lang="en-GB" sz="1900" b="1" dirty="0">
                <a:hlinkClick r:id="rId4"/>
              </a:rPr>
              <a:t>official assessment of social housing</a:t>
            </a:r>
            <a:r>
              <a:rPr lang="en-GB" sz="1900" dirty="0"/>
              <a:t> need was published in September 2018 and showed 71,858 households qualified for social housing. Over a quarter of these households have been on the list for over seven years.</a:t>
            </a:r>
          </a:p>
          <a:p>
            <a:pPr fontAlgn="base"/>
            <a:endParaRPr lang="en-US" sz="1900" dirty="0"/>
          </a:p>
        </p:txBody>
      </p:sp>
    </p:spTree>
    <p:extLst>
      <p:ext uri="{BB962C8B-B14F-4D97-AF65-F5344CB8AC3E}">
        <p14:creationId xmlns:p14="http://schemas.microsoft.com/office/powerpoint/2010/main" val="254013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r>
              <a:rPr lang="en-IE" dirty="0"/>
              <a:t>Reasons for Homelessness (Root Causes)</a:t>
            </a:r>
          </a:p>
          <a:p>
            <a:endParaRPr lang="en-IE" dirty="0"/>
          </a:p>
          <a:p>
            <a:r>
              <a:rPr lang="en-GB" sz="1400" b="1" i="0" u="none" strike="noStrike" cap="none" dirty="0">
                <a:solidFill>
                  <a:srgbClr val="000000"/>
                </a:solidFill>
                <a:effectLst/>
                <a:latin typeface="Arial"/>
                <a:ea typeface="Arial"/>
                <a:cs typeface="Arial"/>
                <a:sym typeface="Arial"/>
              </a:rPr>
              <a:t>Duration:</a:t>
            </a:r>
            <a:r>
              <a:rPr lang="en-GB" dirty="0">
                <a:effectLst/>
              </a:rPr>
              <a:t> 30 Mins</a:t>
            </a:r>
          </a:p>
          <a:p>
            <a:r>
              <a:rPr lang="en-GB" b="1" dirty="0">
                <a:effectLst/>
              </a:rPr>
              <a:t>The aim of this activity is to understand some of the root causes of homelessness</a:t>
            </a:r>
            <a:endParaRPr lang="en-GB" dirty="0">
              <a:effectLst/>
            </a:endParaRPr>
          </a:p>
          <a:p>
            <a:endParaRPr lang="en-GB" sz="1400" b="1" i="0" u="none" strike="noStrike" cap="none" dirty="0">
              <a:solidFill>
                <a:srgbClr val="000000"/>
              </a:solidFill>
              <a:effectLst/>
              <a:latin typeface="Arial"/>
              <a:ea typeface="Arial"/>
              <a:cs typeface="Arial"/>
              <a:sym typeface="Arial"/>
            </a:endParaRPr>
          </a:p>
          <a:p>
            <a:r>
              <a:rPr lang="en-GB" sz="1400" b="1" i="0" u="none" strike="noStrike" cap="none" dirty="0">
                <a:solidFill>
                  <a:srgbClr val="000000"/>
                </a:solidFill>
                <a:effectLst/>
                <a:latin typeface="Arial"/>
                <a:ea typeface="Arial"/>
                <a:cs typeface="Arial"/>
                <a:sym typeface="Arial"/>
              </a:rPr>
              <a:t>Discussion: </a:t>
            </a:r>
            <a:r>
              <a:rPr lang="en-GB" dirty="0">
                <a:effectLst/>
              </a:rPr>
              <a:t>Ask participants for the reasons people become homeless.</a:t>
            </a:r>
          </a:p>
          <a:p>
            <a:r>
              <a:rPr lang="en-GB" dirty="0">
                <a:effectLst/>
              </a:rPr>
              <a:t>Lack of affordable housing</a:t>
            </a:r>
          </a:p>
          <a:p>
            <a:r>
              <a:rPr lang="en-GB" dirty="0">
                <a:effectLst/>
              </a:rPr>
              <a:t>Addiction issues</a:t>
            </a:r>
          </a:p>
          <a:p>
            <a:r>
              <a:rPr lang="en-GB" dirty="0">
                <a:effectLst/>
              </a:rPr>
              <a:t>Mental health</a:t>
            </a:r>
          </a:p>
          <a:p>
            <a:r>
              <a:rPr lang="en-GB" dirty="0">
                <a:effectLst/>
              </a:rPr>
              <a:t>Domestic violence</a:t>
            </a:r>
          </a:p>
          <a:p>
            <a:r>
              <a:rPr lang="en-GB" dirty="0">
                <a:effectLst/>
              </a:rPr>
              <a:t>Runaway</a:t>
            </a:r>
          </a:p>
          <a:p>
            <a:r>
              <a:rPr lang="en-GB" dirty="0">
                <a:effectLst/>
              </a:rPr>
              <a:t>Poverty</a:t>
            </a:r>
          </a:p>
          <a:p>
            <a:r>
              <a:rPr lang="en-GB" dirty="0">
                <a:effectLst/>
              </a:rPr>
              <a:t>Leaving care</a:t>
            </a:r>
          </a:p>
          <a:p>
            <a:endParaRPr lang="en-GB" sz="1400" b="1" i="0" u="none" strike="noStrike" cap="none" dirty="0">
              <a:solidFill>
                <a:srgbClr val="000000"/>
              </a:solidFill>
              <a:effectLst/>
              <a:latin typeface="Arial"/>
              <a:ea typeface="Arial"/>
              <a:cs typeface="Arial"/>
              <a:sym typeface="Arial"/>
            </a:endParaRPr>
          </a:p>
          <a:p>
            <a:r>
              <a:rPr lang="en-GB" sz="1400" b="1" i="0" u="none" strike="noStrike" cap="none" dirty="0">
                <a:solidFill>
                  <a:srgbClr val="000000"/>
                </a:solidFill>
                <a:effectLst/>
                <a:latin typeface="Arial"/>
                <a:ea typeface="Arial"/>
                <a:cs typeface="Arial"/>
                <a:sym typeface="Arial"/>
              </a:rPr>
              <a:t>Scenarios</a:t>
            </a:r>
            <a:r>
              <a:rPr lang="en-GB" b="1" dirty="0">
                <a:effectLst/>
              </a:rPr>
              <a:t>: </a:t>
            </a:r>
            <a:r>
              <a:rPr lang="en-GB" dirty="0">
                <a:effectLst/>
              </a:rPr>
              <a:t>Ask for two volunteers to role-play the difficulties facing people who are made homeless. Provide two students with Eoin and Siobhan scenario sheets. Ask the volunteer to read out their scenario and decide where they will go for help. Find 3-4 audience members who can give responses to Siobhan or Eoin.</a:t>
            </a:r>
          </a:p>
          <a:p>
            <a:r>
              <a:rPr lang="en-GB" dirty="0">
                <a:effectLst/>
              </a:rPr>
              <a:t>Download Scenarios </a:t>
            </a:r>
            <a:r>
              <a:rPr lang="en-GB" sz="1400" b="1" i="0" u="none" strike="noStrike" cap="none" dirty="0">
                <a:solidFill>
                  <a:srgbClr val="000000"/>
                </a:solidFill>
                <a:effectLst/>
                <a:latin typeface="Arial"/>
                <a:ea typeface="Arial"/>
                <a:cs typeface="Arial"/>
                <a:sym typeface="Arial"/>
                <a:hlinkClick r:id="rId3"/>
              </a:rPr>
              <a:t>Siobhan</a:t>
            </a:r>
            <a:r>
              <a:rPr lang="en-GB" dirty="0">
                <a:effectLst/>
              </a:rPr>
              <a:t>,  </a:t>
            </a:r>
            <a:r>
              <a:rPr lang="en-GB" sz="1400" b="1" i="0" u="none" strike="noStrike" cap="none" dirty="0">
                <a:solidFill>
                  <a:srgbClr val="000000"/>
                </a:solidFill>
                <a:effectLst/>
                <a:latin typeface="Arial"/>
                <a:ea typeface="Arial"/>
                <a:cs typeface="Arial"/>
                <a:sym typeface="Arial"/>
                <a:hlinkClick r:id="rId4"/>
              </a:rPr>
              <a:t>Eoin</a:t>
            </a:r>
            <a:endParaRPr lang="en-GB" dirty="0">
              <a:effectLst/>
            </a:endParaRPr>
          </a:p>
          <a:p>
            <a:endParaRPr lang="en-GB" sz="1400" b="1" i="0" u="none" strike="noStrike" cap="none" dirty="0">
              <a:solidFill>
                <a:srgbClr val="000000"/>
              </a:solidFill>
              <a:effectLst/>
              <a:latin typeface="Arial"/>
              <a:ea typeface="Arial"/>
              <a:cs typeface="Arial"/>
              <a:sym typeface="Arial"/>
            </a:endParaRPr>
          </a:p>
          <a:p>
            <a:r>
              <a:rPr lang="en-GB" sz="1400" b="1" i="0" u="none" strike="noStrike" cap="none" dirty="0">
                <a:solidFill>
                  <a:srgbClr val="000000"/>
                </a:solidFill>
                <a:effectLst/>
                <a:latin typeface="Arial"/>
                <a:ea typeface="Arial"/>
                <a:cs typeface="Arial"/>
                <a:sym typeface="Arial"/>
              </a:rPr>
              <a:t>Discussion: </a:t>
            </a:r>
            <a:r>
              <a:rPr lang="en-GB" dirty="0">
                <a:effectLst/>
              </a:rPr>
              <a:t>What has been lost in these scenarios? Ask participants to write on a post-it note words that describe what home means to them and what they would miss if they had to leave their home. Conclude by showing participants this short video.</a:t>
            </a:r>
          </a:p>
          <a:p>
            <a:pPr marL="269415"/>
            <a:endParaRPr lang="en-IE" dirty="0"/>
          </a:p>
          <a:p>
            <a:pPr marL="269415"/>
            <a:endParaRPr lang="en-IE" dirty="0"/>
          </a:p>
          <a:p>
            <a:pPr marL="269415"/>
            <a:endParaRPr lang="en-IE" dirty="0"/>
          </a:p>
          <a:p>
            <a:pPr marL="269415"/>
            <a:r>
              <a:rPr lang="en-IE" dirty="0"/>
              <a:t>According to </a:t>
            </a:r>
            <a:r>
              <a:rPr lang="en-IE" dirty="0">
                <a:hlinkClick r:id="rId5"/>
              </a:rPr>
              <a:t>Ending Homelessness – A Housing-Led Approach (pdf)</a:t>
            </a:r>
            <a:r>
              <a:rPr lang="en-IE" dirty="0"/>
              <a:t>, research shows that the following are the main factors that lead to homelessness:</a:t>
            </a:r>
          </a:p>
          <a:p>
            <a:r>
              <a:rPr lang="en-IE" dirty="0"/>
              <a:t>Housing and financial crises</a:t>
            </a:r>
          </a:p>
          <a:p>
            <a:r>
              <a:rPr lang="en-IE" dirty="0"/>
              <a:t>Discharge from institutions</a:t>
            </a:r>
          </a:p>
          <a:p>
            <a:r>
              <a:rPr lang="en-IE" dirty="0"/>
              <a:t>Family breakdown, including domestic violence</a:t>
            </a:r>
          </a:p>
          <a:p>
            <a:r>
              <a:rPr lang="en-IE" dirty="0"/>
              <a:t>Substance abuse</a:t>
            </a:r>
          </a:p>
          <a:p>
            <a:r>
              <a:rPr lang="en-IE" dirty="0"/>
              <a:t>Mental health issues</a:t>
            </a:r>
          </a:p>
          <a:p>
            <a:r>
              <a:rPr lang="en-IE" dirty="0"/>
              <a:t>The transition from youth to adulthood for young people in care or who were homeless as young people</a:t>
            </a:r>
          </a:p>
          <a:p>
            <a:pPr marL="269415"/>
            <a:endParaRPr lang="en-IE" dirty="0"/>
          </a:p>
          <a:p>
            <a:pPr marL="269415"/>
            <a:endParaRPr lang="en-IE" dirty="0"/>
          </a:p>
        </p:txBody>
      </p:sp>
    </p:spTree>
    <p:extLst>
      <p:ext uri="{BB962C8B-B14F-4D97-AF65-F5344CB8AC3E}">
        <p14:creationId xmlns:p14="http://schemas.microsoft.com/office/powerpoint/2010/main" val="93671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9720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endParaRPr lang="en-IE" dirty="0"/>
          </a:p>
        </p:txBody>
      </p:sp>
    </p:spTree>
    <p:extLst>
      <p:ext uri="{BB962C8B-B14F-4D97-AF65-F5344CB8AC3E}">
        <p14:creationId xmlns:p14="http://schemas.microsoft.com/office/powerpoint/2010/main" val="188104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pPr>
              <a:buNone/>
            </a:pPr>
            <a:endParaRPr lang="en-US" dirty="0"/>
          </a:p>
        </p:txBody>
      </p:sp>
    </p:spTree>
    <p:extLst>
      <p:ext uri="{BB962C8B-B14F-4D97-AF65-F5344CB8AC3E}">
        <p14:creationId xmlns:p14="http://schemas.microsoft.com/office/powerpoint/2010/main" val="371450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endParaRPr lang="en-US"/>
          </a:p>
        </p:txBody>
      </p:sp>
      <p:sp>
        <p:nvSpPr>
          <p:cNvPr id="4" name="Slide Number Placeholder 3"/>
          <p:cNvSpPr>
            <a:spLocks noGrp="1"/>
          </p:cNvSpPr>
          <p:nvPr>
            <p:ph type="sldNum" sz="quarter" idx="10"/>
          </p:nvPr>
        </p:nvSpPr>
        <p:spPr/>
        <p:txBody>
          <a:bodyPr lIns="155183" tIns="77591" rIns="155183" bIns="77591"/>
          <a:lstStyle/>
          <a:p>
            <a:fld id="{5AB95E1F-0E16-9041-B7F2-F780B1DFEBE7}" type="slidenum">
              <a:rPr lang="en-US" smtClean="0"/>
              <a:t>16</a:t>
            </a:fld>
            <a:endParaRPr lang="en-US"/>
          </a:p>
        </p:txBody>
      </p:sp>
    </p:spTree>
    <p:extLst>
      <p:ext uri="{BB962C8B-B14F-4D97-AF65-F5344CB8AC3E}">
        <p14:creationId xmlns:p14="http://schemas.microsoft.com/office/powerpoint/2010/main" val="308101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endParaRPr lang="en-IE"/>
          </a:p>
        </p:txBody>
      </p:sp>
    </p:spTree>
    <p:extLst>
      <p:ext uri="{BB962C8B-B14F-4D97-AF65-F5344CB8AC3E}">
        <p14:creationId xmlns:p14="http://schemas.microsoft.com/office/powerpoint/2010/main" val="104960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Leave this up at the end of </a:t>
            </a:r>
            <a:r>
              <a:rPr lang="en-IE"/>
              <a:t>the workshop</a:t>
            </a:r>
            <a:endParaRPr lang="en-IE" dirty="0"/>
          </a:p>
        </p:txBody>
      </p:sp>
    </p:spTree>
    <p:extLst>
      <p:ext uri="{BB962C8B-B14F-4D97-AF65-F5344CB8AC3E}">
        <p14:creationId xmlns:p14="http://schemas.microsoft.com/office/powerpoint/2010/main" val="138689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57148">
              <a:lnSpc>
                <a:spcPct val="90000"/>
              </a:lnSpc>
              <a:spcAft>
                <a:spcPts val="600"/>
              </a:spcAft>
              <a:buClr>
                <a:schemeClr val="bg1">
                  <a:lumMod val="95000"/>
                </a:schemeClr>
              </a:buClr>
            </a:pPr>
            <a:endParaRPr lang="en-US" sz="1100" b="1" kern="1200" dirty="0">
              <a:solidFill>
                <a:schemeClr val="tx1"/>
              </a:solidFill>
            </a:endParaRPr>
          </a:p>
          <a:p>
            <a:pPr marL="0" indent="0">
              <a:lnSpc>
                <a:spcPct val="90000"/>
              </a:lnSpc>
              <a:spcAft>
                <a:spcPts val="600"/>
              </a:spcAft>
              <a:buClr>
                <a:schemeClr val="bg1">
                  <a:lumMod val="95000"/>
                </a:schemeClr>
              </a:buClr>
              <a:buNone/>
            </a:pPr>
            <a:r>
              <a:rPr lang="en-US" sz="1100" b="1" dirty="0">
                <a:solidFill>
                  <a:schemeClr val="bg1"/>
                </a:solidFill>
                <a:latin typeface="Univers"/>
                <a:cs typeface="Segoe UI"/>
                <a:sym typeface="Arial"/>
              </a:rPr>
              <a:t>Working Well Together</a:t>
            </a:r>
            <a:r>
              <a:rPr lang="en-US" sz="1100" dirty="0">
                <a:solidFill>
                  <a:schemeClr val="bg1"/>
                </a:solidFill>
                <a:latin typeface="Univers"/>
                <a:ea typeface="+mj-lt"/>
                <a:cs typeface="+mj-lt"/>
              </a:rPr>
              <a:t> </a:t>
            </a:r>
            <a:r>
              <a:rPr lang="en-US" sz="1100" b="1" i="0" u="none" strike="noStrike" kern="1200" cap="none" dirty="0">
                <a:solidFill>
                  <a:schemeClr val="tx1"/>
                </a:solidFill>
                <a:latin typeface="Arial"/>
                <a:ea typeface="+mj-lt"/>
                <a:cs typeface="Arial"/>
                <a:sym typeface="Arial"/>
              </a:rPr>
              <a:t>- </a:t>
            </a:r>
            <a:r>
              <a:rPr lang="en-US" sz="1100" dirty="0">
                <a:solidFill>
                  <a:srgbClr val="FFFFFF"/>
                </a:solidFill>
                <a:latin typeface="Univers"/>
                <a:cs typeface="Segoe UI"/>
              </a:rPr>
              <a:t>This workshop might touch on some personal experiences you, a family member, or friend has dealt with. </a:t>
            </a:r>
            <a:r>
              <a:rPr lang="en-US" sz="1100" dirty="0">
                <a:latin typeface="Univers"/>
                <a:cs typeface="Segoe UI"/>
              </a:rPr>
              <a:t>​</a:t>
            </a:r>
            <a:r>
              <a:rPr lang="en-US" sz="1100" dirty="0">
                <a:solidFill>
                  <a:srgbClr val="FFFFFF"/>
                </a:solidFill>
                <a:latin typeface="Univers"/>
              </a:rPr>
              <a:t>Because this is an open forum and the discussion might be challenging, please keep in mind the following. </a:t>
            </a:r>
            <a:endParaRPr lang="en-US" sz="1100" dirty="0">
              <a:latin typeface="Univers"/>
            </a:endParaRPr>
          </a:p>
          <a:p>
            <a:pPr marL="158750" indent="0">
              <a:buNone/>
            </a:pPr>
            <a:r>
              <a:rPr lang="en-US" sz="1100" dirty="0">
                <a:latin typeface="Univers"/>
                <a:cs typeface="Segoe UI"/>
              </a:rPr>
              <a:t>​</a:t>
            </a:r>
            <a:endParaRPr lang="en-US" sz="1100" b="1" i="0" u="none" strike="noStrike" kern="1200" cap="none" dirty="0">
              <a:solidFill>
                <a:schemeClr val="tx1"/>
              </a:solidFill>
              <a:latin typeface="Arial"/>
              <a:ea typeface="Arial"/>
              <a:cs typeface="Arial"/>
              <a:sym typeface="Arial"/>
            </a:endParaRPr>
          </a:p>
          <a:p>
            <a:pPr marL="57150" marR="0" lvl="0" indent="-298450" algn="l" defTabSz="914400" rtl="0" eaLnBrk="1" fontAlgn="auto" latinLnBrk="0" hangingPunct="1">
              <a:lnSpc>
                <a:spcPct val="90000"/>
              </a:lnSpc>
              <a:spcBef>
                <a:spcPts val="0"/>
              </a:spcBef>
              <a:spcAft>
                <a:spcPts val="600"/>
              </a:spcAft>
              <a:buClr>
                <a:schemeClr val="bg1">
                  <a:lumMod val="95000"/>
                </a:schemeClr>
              </a:buClr>
              <a:buSzPts val="1100"/>
              <a:buFont typeface="Arial"/>
              <a:buChar char="●"/>
              <a:tabLst/>
              <a:defRPr/>
            </a:pPr>
            <a:r>
              <a:rPr lang="en-US" sz="1100" b="1" i="0" u="none" strike="noStrike" kern="1200" cap="none" dirty="0">
                <a:solidFill>
                  <a:schemeClr val="tx1"/>
                </a:solidFill>
                <a:latin typeface="Arial"/>
                <a:ea typeface="Arial"/>
                <a:cs typeface="Arial"/>
                <a:sym typeface="Arial"/>
              </a:rPr>
              <a:t>RESPECT</a:t>
            </a:r>
            <a:r>
              <a:rPr lang="en-US" sz="1100" b="0" i="0" u="none" strike="noStrike" kern="1200" cap="none" dirty="0">
                <a:solidFill>
                  <a:schemeClr val="bg1">
                    <a:lumMod val="95000"/>
                  </a:schemeClr>
                </a:solidFill>
                <a:latin typeface="Arial"/>
                <a:ea typeface="Arial"/>
                <a:cs typeface="Arial"/>
                <a:sym typeface="Arial"/>
              </a:rPr>
              <a:t>- Listen when people are speaking, be non-judgmental and respect difference, and don't laugh, deride or make fun of others</a:t>
            </a:r>
            <a:endParaRPr lang="en-US" sz="1100" b="1" i="0" u="none" strike="noStrike" kern="1200" cap="none" dirty="0">
              <a:solidFill>
                <a:schemeClr val="tx1"/>
              </a:solidFill>
              <a:latin typeface="Arial"/>
              <a:ea typeface="Arial"/>
              <a:cs typeface="Arial"/>
              <a:sym typeface="Arial"/>
            </a:endParaRPr>
          </a:p>
          <a:p>
            <a:pPr marL="57150">
              <a:lnSpc>
                <a:spcPct val="90000"/>
              </a:lnSpc>
              <a:spcAft>
                <a:spcPts val="600"/>
              </a:spcAft>
              <a:buClr>
                <a:schemeClr val="bg1">
                  <a:lumMod val="95000"/>
                </a:schemeClr>
              </a:buClr>
            </a:pPr>
            <a:r>
              <a:rPr lang="en-US" sz="1100" b="1" i="0" u="none" strike="noStrike" kern="1200" cap="none" dirty="0">
                <a:solidFill>
                  <a:schemeClr val="tx1"/>
                </a:solidFill>
                <a:latin typeface="Arial"/>
                <a:ea typeface="Arial"/>
                <a:cs typeface="Arial"/>
                <a:sym typeface="Arial"/>
              </a:rPr>
              <a:t>CONFIDENTIALITY</a:t>
            </a:r>
            <a:r>
              <a:rPr lang="en-US" sz="1100" b="0" i="0" u="none" strike="noStrike" kern="1200" cap="none" dirty="0">
                <a:solidFill>
                  <a:schemeClr val="bg1">
                    <a:lumMod val="95000"/>
                  </a:schemeClr>
                </a:solidFill>
                <a:latin typeface="Arial"/>
                <a:ea typeface="Arial"/>
                <a:cs typeface="Arial"/>
                <a:sym typeface="Arial"/>
              </a:rPr>
              <a:t> – Try to ensure that what is said in the room stays in the room</a:t>
            </a:r>
          </a:p>
          <a:p>
            <a:pPr marL="57150" marR="0" lvl="0" indent="-298450" algn="l" defTabSz="914400" rtl="0" eaLnBrk="1" fontAlgn="auto" latinLnBrk="0" hangingPunct="1">
              <a:lnSpc>
                <a:spcPct val="90000"/>
              </a:lnSpc>
              <a:spcBef>
                <a:spcPts val="0"/>
              </a:spcBef>
              <a:spcAft>
                <a:spcPts val="600"/>
              </a:spcAft>
              <a:buClr>
                <a:schemeClr val="bg1">
                  <a:lumMod val="95000"/>
                </a:schemeClr>
              </a:buClr>
              <a:buSzPts val="1100"/>
              <a:buFont typeface="Arial"/>
              <a:buChar char="●"/>
              <a:tabLst/>
              <a:defRPr/>
            </a:pPr>
            <a:r>
              <a:rPr lang="en-US" sz="1100" b="1" i="0" u="none" strike="noStrike" kern="1200" cap="none" dirty="0">
                <a:solidFill>
                  <a:schemeClr val="tx1"/>
                </a:solidFill>
                <a:latin typeface="Arial"/>
                <a:ea typeface="Arial"/>
                <a:cs typeface="Arial"/>
                <a:sym typeface="Arial"/>
              </a:rPr>
              <a:t>PRIVACY</a:t>
            </a:r>
            <a:r>
              <a:rPr lang="en-US" sz="1100" b="0" i="0" u="none" strike="noStrike" kern="1200" cap="none" dirty="0">
                <a:solidFill>
                  <a:schemeClr val="bg1">
                    <a:lumMod val="95000"/>
                  </a:schemeClr>
                </a:solidFill>
                <a:latin typeface="Arial"/>
                <a:ea typeface="Arial"/>
                <a:cs typeface="Arial"/>
                <a:sym typeface="Arial"/>
              </a:rPr>
              <a:t> - Only share what we want to share with the group, though we ask for confidentiality, we cannot guarantee it. </a:t>
            </a:r>
            <a:endParaRPr lang="en-US" sz="1100" b="1" i="0" u="none" strike="noStrike" kern="1200" cap="none" dirty="0">
              <a:solidFill>
                <a:schemeClr val="bg1">
                  <a:lumMod val="95000"/>
                </a:schemeClr>
              </a:solidFill>
              <a:latin typeface="Arial"/>
              <a:ea typeface="Arial"/>
              <a:cs typeface="Arial"/>
              <a:sym typeface="Arial"/>
            </a:endParaRPr>
          </a:p>
          <a:p>
            <a:pPr marL="57150">
              <a:lnSpc>
                <a:spcPct val="90000"/>
              </a:lnSpc>
              <a:spcAft>
                <a:spcPts val="600"/>
              </a:spcAft>
              <a:buClr>
                <a:schemeClr val="bg1">
                  <a:lumMod val="95000"/>
                </a:schemeClr>
              </a:buClr>
            </a:pPr>
            <a:r>
              <a:rPr lang="en-US" sz="1100" b="1" i="0" u="none" strike="noStrike" kern="1200" cap="none" dirty="0">
                <a:solidFill>
                  <a:schemeClr val="tx1"/>
                </a:solidFill>
                <a:latin typeface="Arial"/>
                <a:ea typeface="Arial"/>
                <a:cs typeface="Arial"/>
                <a:sym typeface="Arial"/>
              </a:rPr>
              <a:t>INCLUSION</a:t>
            </a:r>
            <a:r>
              <a:rPr lang="en-US" sz="1100" b="0" i="0" u="none" strike="noStrike" kern="1200" cap="none" dirty="0">
                <a:solidFill>
                  <a:schemeClr val="bg1">
                    <a:lumMod val="95000"/>
                  </a:schemeClr>
                </a:solidFill>
                <a:latin typeface="Arial"/>
                <a:ea typeface="Arial"/>
                <a:cs typeface="Arial"/>
                <a:sym typeface="Arial"/>
              </a:rPr>
              <a:t> – Include everyone, let’s all make sure everybody has an opportunity to contribute if they want to and no one is left out of a group or discussion.</a:t>
            </a:r>
          </a:p>
          <a:p>
            <a:pPr marL="57150">
              <a:lnSpc>
                <a:spcPct val="90000"/>
              </a:lnSpc>
              <a:spcAft>
                <a:spcPts val="600"/>
              </a:spcAft>
              <a:buClr>
                <a:schemeClr val="bg1">
                  <a:lumMod val="95000"/>
                </a:schemeClr>
              </a:buClr>
            </a:pPr>
            <a:r>
              <a:rPr lang="en-IE" sz="1100" b="1" i="0" u="none" strike="noStrike" kern="1200" cap="none" dirty="0">
                <a:solidFill>
                  <a:schemeClr val="tx1"/>
                </a:solidFill>
                <a:latin typeface="Arial"/>
                <a:ea typeface="Arial"/>
                <a:cs typeface="Arial"/>
                <a:sym typeface="Arial"/>
              </a:rPr>
              <a:t>AWARENESS- Be aware this topic might be upsetting </a:t>
            </a:r>
            <a:r>
              <a:rPr lang="en-IE" sz="1100" b="0" i="0" u="none" strike="noStrike" kern="1200" cap="none" dirty="0">
                <a:solidFill>
                  <a:schemeClr val="tx1"/>
                </a:solidFill>
                <a:latin typeface="Arial"/>
                <a:ea typeface="Arial"/>
                <a:cs typeface="Arial"/>
                <a:sym typeface="Arial"/>
              </a:rPr>
              <a:t>If you find the discussion is upsetting you and or you need support please feel free to excuse yourself and find an adult who can support you, be that a teacher, guidance counsellor or a support organisation.  X is in the room to support you as well. </a:t>
            </a:r>
            <a:endParaRPr lang="en-IE" dirty="0"/>
          </a:p>
          <a:p>
            <a:pPr marL="158750" indent="0">
              <a:buNone/>
            </a:pPr>
            <a:endParaRPr lang="en-IE" dirty="0"/>
          </a:p>
        </p:txBody>
      </p:sp>
    </p:spTree>
    <p:extLst>
      <p:ext uri="{BB962C8B-B14F-4D97-AF65-F5344CB8AC3E}">
        <p14:creationId xmlns:p14="http://schemas.microsoft.com/office/powerpoint/2010/main" val="229886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f5b4be237_0_118:notes"/>
          <p:cNvSpPr>
            <a:spLocks noGrp="1" noRot="1" noChangeAspect="1"/>
          </p:cNvSpPr>
          <p:nvPr>
            <p:ph type="sldImg" idx="2"/>
          </p:nvPr>
        </p:nvSpPr>
        <p:spPr>
          <a:xfrm>
            <a:off x="-14120813" y="3927475"/>
            <a:ext cx="34904363" cy="19634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f5b4be237_0_118:notes"/>
          <p:cNvSpPr txBox="1">
            <a:spLocks noGrp="1"/>
          </p:cNvSpPr>
          <p:nvPr>
            <p:ph type="body" idx="1"/>
          </p:nvPr>
        </p:nvSpPr>
        <p:spPr>
          <a:xfrm>
            <a:off x="666274" y="24871137"/>
            <a:ext cx="5330190" cy="23562130"/>
          </a:xfrm>
          <a:prstGeom prst="rect">
            <a:avLst/>
          </a:prstGeom>
        </p:spPr>
        <p:txBody>
          <a:bodyPr spcFirstLastPara="1" wrap="square" lIns="176523" tIns="176523" rIns="176523" bIns="176523"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204725" y="14427200"/>
            <a:ext cx="128223963" cy="72126475"/>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The UNCRC is UNICEF’s mandate, there are 54 articles in total with 42 rights in total. Who here today has heard about Children’s Rights? Look at your posters to see your rights.  Why do we single out child rights in a separate human rights Convention? Because… Children are more vulnerable than adults they start life as totally dependent beings. Children rely on adults to nurture and guide they need to grow towards independence. Children’s views are rarely heard and considered in the political process. Children cannot vote or take part in political processes. We all only get one childhood and that needs to be protected. </a:t>
            </a:r>
            <a:endParaRPr lang="en-IE" sz="1100" b="0" i="0" u="none" strike="noStrike" cap="none" dirty="0">
              <a:solidFill>
                <a:srgbClr val="000000"/>
              </a:solidFill>
              <a:effectLst/>
              <a:latin typeface="Arial"/>
              <a:ea typeface="Arial"/>
              <a:cs typeface="Arial"/>
              <a:sym typeface="Arial"/>
            </a:endParaRPr>
          </a:p>
          <a:p>
            <a:pPr marL="158750" indent="0">
              <a:buNone/>
            </a:pPr>
            <a:endParaRPr lang="en-US" dirty="0"/>
          </a:p>
          <a:p>
            <a:r>
              <a:rPr lang="en-IE" sz="1100" b="0" i="0" u="none" strike="noStrike" cap="none" dirty="0">
                <a:solidFill>
                  <a:srgbClr val="000000"/>
                </a:solidFill>
                <a:effectLst/>
                <a:latin typeface="Arial"/>
                <a:ea typeface="Arial"/>
                <a:cs typeface="Arial"/>
                <a:sym typeface="Arial"/>
              </a:rPr>
              <a:t> </a:t>
            </a:r>
            <a:endParaRPr lang="en-GB" sz="1100" b="1" dirty="0"/>
          </a:p>
          <a:p>
            <a:r>
              <a:rPr lang="en-GB" sz="1100" b="1" dirty="0"/>
              <a:t>Ask the group: </a:t>
            </a:r>
          </a:p>
          <a:p>
            <a:r>
              <a:rPr lang="en-GB" sz="1100" b="0" dirty="0"/>
              <a:t>How might homelessness affect these rights for children?</a:t>
            </a:r>
          </a:p>
          <a:p>
            <a:endParaRPr lang="en-US" sz="1100" dirty="0"/>
          </a:p>
          <a:p>
            <a:r>
              <a:rPr lang="en-US" sz="1100" dirty="0"/>
              <a:t>Article 2, states that children should be protected from all forms of discrimination. There should not be inequalities in basic living standards. This includes discrimination on the basis of their (or their parents’) status or property. </a:t>
            </a:r>
          </a:p>
          <a:p>
            <a:r>
              <a:rPr lang="en-US" sz="1100" dirty="0"/>
              <a:t>Article 4, Public bodies should use the maximum available resources to ensure that all children have an adequate standard of living. </a:t>
            </a:r>
          </a:p>
          <a:p>
            <a:r>
              <a:rPr lang="en-US" sz="1100" dirty="0"/>
              <a:t>Article 26, </a:t>
            </a:r>
            <a:r>
              <a:rPr lang="en-GB" sz="1100" dirty="0"/>
              <a:t>Children have a right to receive assistance through social benefits, depending on the circumstances of their families.</a:t>
            </a:r>
          </a:p>
          <a:p>
            <a:endParaRPr lang="en-US" sz="1100" dirty="0"/>
          </a:p>
          <a:p>
            <a:r>
              <a:rPr lang="en-US" sz="1100" dirty="0"/>
              <a:t>Article 27 </a:t>
            </a:r>
            <a:r>
              <a:rPr lang="en-GB" sz="1100" dirty="0"/>
              <a:t>The State should ensure that every child has a standard of living which is adequate to allow them to develop fully - physically, mentally, spiritually, morally and socially. Whilst recognising the responsibilities that parents have, governments must ensure that they provide assistance to families to ensure that children’s essential needs are met - in particular, nutrition, clothing and housing.</a:t>
            </a:r>
            <a:endParaRPr lang="en-US" sz="1100" dirty="0"/>
          </a:p>
          <a:p>
            <a:r>
              <a:rPr lang="en-GB" sz="1100" dirty="0"/>
              <a:t> </a:t>
            </a:r>
            <a:endParaRPr lang="en-US" sz="1100" dirty="0"/>
          </a:p>
        </p:txBody>
      </p:sp>
    </p:spTree>
    <p:extLst>
      <p:ext uri="{BB962C8B-B14F-4D97-AF65-F5344CB8AC3E}">
        <p14:creationId xmlns:p14="http://schemas.microsoft.com/office/powerpoint/2010/main" val="6696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r>
              <a:rPr lang="en-IE" dirty="0"/>
              <a:t>Rights vs Charity game</a:t>
            </a:r>
          </a:p>
          <a:p>
            <a:pPr lvl="0"/>
            <a:endParaRPr lang="en-IE" sz="1900" dirty="0"/>
          </a:p>
          <a:p>
            <a:r>
              <a:rPr lang="en-GB" sz="2000" b="1" dirty="0"/>
              <a:t>Activity: </a:t>
            </a:r>
            <a:r>
              <a:rPr lang="en-GB" sz="2000" dirty="0"/>
              <a:t>This activity helps participants understand the need for rights as opposed to relying on charity and handouts. Take a bag of supplies that can be divided among the group (individually wrapped Fair Trade sweets like Maltesers or jellies work well). Make sure you only put out enough for half the class. </a:t>
            </a:r>
          </a:p>
          <a:p>
            <a:endParaRPr lang="en-GB" sz="2000" dirty="0"/>
          </a:p>
          <a:p>
            <a:r>
              <a:rPr lang="en-GB" sz="2000" dirty="0"/>
              <a:t>Ask participants when they come in to the room to grab a packet of sweets/crisps etc., sit down  but don’t open them</a:t>
            </a:r>
            <a:br>
              <a:rPr lang="en-GB" sz="2000" dirty="0"/>
            </a:br>
            <a:endParaRPr lang="en-GB" sz="2000" dirty="0"/>
          </a:p>
          <a:p>
            <a:r>
              <a:rPr lang="en-GB" sz="2000" dirty="0"/>
              <a:t>Ask those who did not get sweets to go and ask those that have them to share.</a:t>
            </a:r>
          </a:p>
          <a:p>
            <a:endParaRPr lang="en-IE" dirty="0"/>
          </a:p>
        </p:txBody>
      </p:sp>
    </p:spTree>
    <p:extLst>
      <p:ext uri="{BB962C8B-B14F-4D97-AF65-F5344CB8AC3E}">
        <p14:creationId xmlns:p14="http://schemas.microsoft.com/office/powerpoint/2010/main" val="129946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Discuss with the group the following questions. </a:t>
            </a:r>
          </a:p>
        </p:txBody>
      </p:sp>
    </p:spTree>
    <p:extLst>
      <p:ext uri="{BB962C8B-B14F-4D97-AF65-F5344CB8AC3E}">
        <p14:creationId xmlns:p14="http://schemas.microsoft.com/office/powerpoint/2010/main" val="377920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189"/>
            <a:r>
              <a:rPr lang="en-IE" dirty="0"/>
              <a:t>Why should Ireland feel shame over the homeless problem? </a:t>
            </a:r>
            <a:endParaRPr lang="en-US" dirty="0"/>
          </a:p>
          <a:p>
            <a:pPr marL="503239"/>
            <a:endParaRPr lang="en-IE" dirty="0"/>
          </a:p>
          <a:p>
            <a:pPr marL="502189"/>
            <a:r>
              <a:rPr lang="en-IE" dirty="0"/>
              <a:t>Because we live in a society and as member of this society we have all agreed a set of norms that we want everyone to be entitled to. Homelessness breaks those norms and rules. </a:t>
            </a:r>
          </a:p>
          <a:p>
            <a:pPr marL="503239"/>
            <a:endParaRPr lang="en-IE" dirty="0"/>
          </a:p>
          <a:p>
            <a:pPr marL="502189"/>
            <a:r>
              <a:rPr lang="en-IE" dirty="0"/>
              <a:t>As people we function at our best when we are organised, when we share roles and decision making. This is what a society is about. A society is an organised structure governed by a set of rules that promote the good of ALL people.  </a:t>
            </a:r>
          </a:p>
          <a:p>
            <a:pPr marL="503239"/>
            <a:endParaRPr lang="en-IE" dirty="0"/>
          </a:p>
          <a:p>
            <a:pPr marL="502189"/>
            <a:r>
              <a:rPr lang="en-IE" dirty="0"/>
              <a:t>Building societies have helped us survive and thrive globally. </a:t>
            </a:r>
          </a:p>
          <a:p>
            <a:pPr marL="503239"/>
            <a:endParaRPr lang="en-IE" sz="1900" dirty="0"/>
          </a:p>
          <a:p>
            <a:pPr marL="502189"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900" dirty="0"/>
              <a:t>Writer, Yuval Noah Harari wrote in Sapiens our ability to cooperate flexibly in large numbers has enabled us to rule the world. We have created mass cooperation networks, in which thousands and millions of complete strangers work together towards common goals.</a:t>
            </a:r>
          </a:p>
          <a:p>
            <a:pPr marL="502189"/>
            <a:endParaRPr lang="en-GB" sz="1900" dirty="0"/>
          </a:p>
          <a:p>
            <a:endParaRPr lang="en-IE" dirty="0"/>
          </a:p>
        </p:txBody>
      </p:sp>
    </p:spTree>
    <p:extLst>
      <p:ext uri="{BB962C8B-B14F-4D97-AF65-F5344CB8AC3E}">
        <p14:creationId xmlns:p14="http://schemas.microsoft.com/office/powerpoint/2010/main" val="345849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pPr marL="503239"/>
            <a:endParaRPr lang="en-GB" sz="3600" dirty="0"/>
          </a:p>
          <a:p>
            <a:pPr>
              <a:buNone/>
            </a:pPr>
            <a:r>
              <a:rPr lang="en-GB" sz="1400" b="1" i="0" u="none" strike="noStrike" cap="none" dirty="0">
                <a:solidFill>
                  <a:srgbClr val="000000"/>
                </a:solidFill>
                <a:effectLst/>
                <a:latin typeface="Arial"/>
                <a:ea typeface="Arial"/>
                <a:cs typeface="Arial"/>
                <a:sym typeface="Arial"/>
              </a:rPr>
              <a:t>Discussion:</a:t>
            </a:r>
            <a:r>
              <a:rPr lang="en-GB" sz="1400" b="0" i="0" u="none" strike="noStrike" cap="none" dirty="0">
                <a:solidFill>
                  <a:srgbClr val="000000"/>
                </a:solidFill>
                <a:effectLst/>
                <a:latin typeface="Arial"/>
                <a:ea typeface="Arial"/>
                <a:cs typeface="Arial"/>
                <a:sym typeface="Arial"/>
              </a:rPr>
              <a:t> </a:t>
            </a:r>
            <a:r>
              <a:rPr lang="en-GB" dirty="0"/>
              <a:t>A society is a large group of people who live together in an organised way. In order to function well together, societies form a social contract. A social contract is an agreement between people to follow certain rules in return for order and protection of their rights. Governments and institutions help to form and govern those rules.  This  image shows the societal structures that govern our world,  from the UN at a global level, to the Taoiseach and Oireachtas at a national level and town councils and organisations at a local level.</a:t>
            </a:r>
          </a:p>
          <a:p>
            <a:pPr>
              <a:buNone/>
            </a:pPr>
            <a:endParaRPr lang="en-GB" dirty="0"/>
          </a:p>
          <a:p>
            <a:r>
              <a:rPr lang="en-GB" sz="1400" b="1" i="0" u="none" strike="noStrike" cap="none" dirty="0">
                <a:solidFill>
                  <a:srgbClr val="000000"/>
                </a:solidFill>
                <a:effectLst/>
                <a:latin typeface="Arial"/>
                <a:ea typeface="Arial"/>
                <a:cs typeface="Arial"/>
                <a:sym typeface="Arial"/>
              </a:rPr>
              <a:t>Group Work: </a:t>
            </a:r>
            <a:r>
              <a:rPr lang="en-GB" dirty="0"/>
              <a:t>Split the participants into three groups or "societies".  Ask the groups to discuss what type of a society they would like to live in and what rules, principles or rights they would define. Groups should draft their constitution.</a:t>
            </a:r>
          </a:p>
          <a:p>
            <a:endParaRPr lang="en-GB" sz="1400" b="1" i="0" u="none" strike="noStrike" cap="none" dirty="0">
              <a:solidFill>
                <a:srgbClr val="000000"/>
              </a:solidFill>
              <a:effectLst/>
              <a:latin typeface="Arial"/>
              <a:ea typeface="Arial"/>
              <a:cs typeface="Arial"/>
              <a:sym typeface="Arial"/>
            </a:endParaRPr>
          </a:p>
          <a:p>
            <a:r>
              <a:rPr lang="en-GB" sz="1400" b="1" i="0" u="none" strike="noStrike" cap="none" dirty="0">
                <a:solidFill>
                  <a:srgbClr val="000000"/>
                </a:solidFill>
                <a:effectLst/>
                <a:latin typeface="Arial"/>
                <a:ea typeface="Arial"/>
                <a:cs typeface="Arial"/>
                <a:sym typeface="Arial"/>
              </a:rPr>
              <a:t>Feedback: </a:t>
            </a:r>
            <a:r>
              <a:rPr lang="en-GB" dirty="0"/>
              <a:t>Amalgamate the responses into one document. Ask participants if there are any rights that stand out that might be different given the issues that are facing society today (rights to a future, sustainable planet, voting rights, new identity rights)? Ask participants how they made decisions as a group? Was it democratic, inclusive or did people take over the discussion?</a:t>
            </a:r>
          </a:p>
          <a:p>
            <a:r>
              <a:rPr lang="en-GB" dirty="0"/>
              <a:t>Poverty not only hurts the individual affected; it hurts communities, the economy and society. At present, there is no explicit right to housing in the Constitution or in Irish law. The Constitutional Convention recommended in February 2014 that the Constitution should be amended to include economic, social and cultural rights, including a specific right to housing, but no decision has yet been made on this recommendation.</a:t>
            </a:r>
          </a:p>
          <a:p>
            <a:r>
              <a:rPr lang="en-GB" dirty="0"/>
              <a:t>A strengthening of the right to housing in the Constitution and strict limits on how long a family spends in emergency accommodation are among the recommendations made by the Oireachtas Committee on Children. In a report on homelessness.</a:t>
            </a:r>
          </a:p>
          <a:p>
            <a:endParaRPr lang="en-GB" sz="1400" b="1" i="0" u="none" strike="noStrike" cap="none" dirty="0">
              <a:solidFill>
                <a:srgbClr val="000000"/>
              </a:solidFill>
              <a:effectLst/>
              <a:latin typeface="Arial"/>
              <a:ea typeface="Arial"/>
              <a:cs typeface="Arial"/>
              <a:sym typeface="Arial"/>
            </a:endParaRPr>
          </a:p>
          <a:p>
            <a:r>
              <a:rPr lang="en-GB" sz="1400" b="1" i="0" u="none" strike="noStrike" cap="none" dirty="0">
                <a:solidFill>
                  <a:srgbClr val="000000"/>
                </a:solidFill>
                <a:effectLst/>
                <a:latin typeface="Arial"/>
                <a:ea typeface="Arial"/>
                <a:cs typeface="Arial"/>
                <a:sym typeface="Arial"/>
              </a:rPr>
              <a:t>Extensions:</a:t>
            </a:r>
            <a:r>
              <a:rPr lang="en-GB" b="1" dirty="0"/>
              <a:t> </a:t>
            </a:r>
            <a:r>
              <a:rPr lang="en-GB" dirty="0"/>
              <a:t>Compare the new document with the </a:t>
            </a:r>
            <a:r>
              <a:rPr lang="en-GB" dirty="0">
                <a:hlinkClick r:id="rId3"/>
              </a:rPr>
              <a:t>Irish Constitution</a:t>
            </a:r>
            <a:r>
              <a:rPr lang="en-GB" dirty="0"/>
              <a:t> and or the first </a:t>
            </a:r>
            <a:r>
              <a:rPr lang="en-GB" dirty="0">
                <a:hlinkClick r:id="rId4"/>
              </a:rPr>
              <a:t>Democratic Programme</a:t>
            </a:r>
            <a:r>
              <a:rPr lang="en-GB" dirty="0"/>
              <a:t>. Discuss the similarities and differences and compare and contrast the different ways children were treated in the two documents. Analyse the state of the economy in 1919, 1937 and today.</a:t>
            </a:r>
          </a:p>
          <a:p>
            <a:pPr marL="503239"/>
            <a:endParaRPr lang="en-GB" sz="3600" dirty="0"/>
          </a:p>
        </p:txBody>
      </p:sp>
    </p:spTree>
    <p:extLst>
      <p:ext uri="{BB962C8B-B14F-4D97-AF65-F5344CB8AC3E}">
        <p14:creationId xmlns:p14="http://schemas.microsoft.com/office/powerpoint/2010/main" val="243012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478963" y="60040838"/>
            <a:ext cx="533585738" cy="300142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3329" y="380196678"/>
            <a:ext cx="5306542" cy="360186313"/>
          </a:xfrm>
          <a:prstGeom prst="rect">
            <a:avLst/>
          </a:prstGeom>
        </p:spPr>
        <p:txBody>
          <a:bodyPr/>
          <a:lstStyle/>
          <a:p>
            <a:pPr marL="269415"/>
            <a:r>
              <a:rPr lang="en-IE" dirty="0"/>
              <a:t>Activity:</a:t>
            </a:r>
          </a:p>
          <a:p>
            <a:pPr marL="269415"/>
            <a:endParaRPr lang="en-IE" dirty="0"/>
          </a:p>
          <a:p>
            <a:pPr marL="269415"/>
            <a:r>
              <a:rPr lang="en-IE" dirty="0"/>
              <a:t>Break into groups and complete the following.</a:t>
            </a:r>
          </a:p>
          <a:p>
            <a:pPr marL="269415"/>
            <a:endParaRPr lang="en-IE" dirty="0"/>
          </a:p>
          <a:p>
            <a:pPr marL="269415"/>
            <a:r>
              <a:rPr lang="en-IE" dirty="0"/>
              <a:t>If you were to create your own set of rules for the kind of society you want to live in what would they be, what would you include. I want you to break out in to 5 groups of 6 people and each group is to come up with a list of fundamental rules that are important for you to have a healthy happy and sustainable society.  You have 20 minutes to discuss and list out 10 rights. </a:t>
            </a:r>
            <a:endParaRPr lang="en-US" dirty="0"/>
          </a:p>
          <a:p>
            <a:pPr marL="269415"/>
            <a:endParaRPr lang="en-IE" dirty="0"/>
          </a:p>
        </p:txBody>
      </p:sp>
    </p:spTree>
    <p:extLst>
      <p:ext uri="{BB962C8B-B14F-4D97-AF65-F5344CB8AC3E}">
        <p14:creationId xmlns:p14="http://schemas.microsoft.com/office/powerpoint/2010/main" val="22395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31D58C3-6A20-4B7F-941B-17E6611043DB}" type="datetimeFigureOut">
              <a:rPr lang="en-IE" smtClean="0"/>
              <a:t>30/07/2020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89A18671-50AC-4E8E-AD27-2FB2BEF0CC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57951" y="4405077"/>
            <a:ext cx="2321719" cy="499108"/>
          </a:xfrm>
          <a:prstGeom prst="rect">
            <a:avLst/>
          </a:prstGeom>
        </p:spPr>
      </p:pic>
    </p:spTree>
    <p:extLst>
      <p:ext uri="{BB962C8B-B14F-4D97-AF65-F5344CB8AC3E}">
        <p14:creationId xmlns:p14="http://schemas.microsoft.com/office/powerpoint/2010/main" val="8292142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860238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479261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5556B08-C387-48FF-BFB5-27DA865A54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0054" y="4366492"/>
            <a:ext cx="2321719" cy="499108"/>
          </a:xfrm>
          <a:prstGeom prst="rect">
            <a:avLst/>
          </a:prstGeom>
        </p:spPr>
      </p:pic>
    </p:spTree>
    <p:extLst>
      <p:ext uri="{BB962C8B-B14F-4D97-AF65-F5344CB8AC3E}">
        <p14:creationId xmlns:p14="http://schemas.microsoft.com/office/powerpoint/2010/main" val="2683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IC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C10F-D180-4E7A-8261-835AA65AD47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A6D0A58-ED1C-4999-81D6-7E9D73D37111}"/>
              </a:ext>
            </a:extLst>
          </p:cNvPr>
          <p:cNvSpPr>
            <a:spLocks noGrp="1"/>
          </p:cNvSpPr>
          <p:nvPr>
            <p:ph type="dt" sz="half" idx="10"/>
          </p:nvPr>
        </p:nvSpPr>
        <p:spPr/>
        <p:txBody>
          <a:bodyPr/>
          <a:lstStyle/>
          <a:p>
            <a:fld id="{E31D58C3-6A20-4B7F-941B-17E6611043DB}" type="datetimeFigureOut">
              <a:rPr lang="en-IE" smtClean="0"/>
              <a:t>30/07/2020</a:t>
            </a:fld>
            <a:endParaRPr lang="en-IE"/>
          </a:p>
        </p:txBody>
      </p:sp>
      <p:sp>
        <p:nvSpPr>
          <p:cNvPr id="4" name="Footer Placeholder 3">
            <a:extLst>
              <a:ext uri="{FF2B5EF4-FFF2-40B4-BE49-F238E27FC236}">
                <a16:creationId xmlns:a16="http://schemas.microsoft.com/office/drawing/2014/main" id="{C7F5AA18-2E0C-4532-9741-EFD59417F93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22487C0-B77D-46B1-9CD6-2ABB19D0BB2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430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7/30/2020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0557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7/30/2020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0707B466-701F-49DA-AED2-CBAC06A170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653" y="4405083"/>
            <a:ext cx="2321719" cy="499108"/>
          </a:xfrm>
          <a:prstGeom prst="rect">
            <a:avLst/>
          </a:prstGeom>
        </p:spPr>
      </p:pic>
    </p:spTree>
    <p:extLst>
      <p:ext uri="{BB962C8B-B14F-4D97-AF65-F5344CB8AC3E}">
        <p14:creationId xmlns:p14="http://schemas.microsoft.com/office/powerpoint/2010/main" val="170557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 name="Picture 4">
            <a:extLst>
              <a:ext uri="{FF2B5EF4-FFF2-40B4-BE49-F238E27FC236}">
                <a16:creationId xmlns:a16="http://schemas.microsoft.com/office/drawing/2014/main" id="{D5556B08-C387-48FF-BFB5-27DA865A54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0052" y="4366492"/>
            <a:ext cx="2321719" cy="499108"/>
          </a:xfrm>
          <a:prstGeom prst="rect">
            <a:avLst/>
          </a:prstGeom>
        </p:spPr>
      </p:pic>
    </p:spTree>
    <p:extLst>
      <p:ext uri="{BB962C8B-B14F-4D97-AF65-F5344CB8AC3E}">
        <p14:creationId xmlns:p14="http://schemas.microsoft.com/office/powerpoint/2010/main" val="2095574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EDB61AA2-9503-4FE1-B24B-067B8626FE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15613710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2AADFB62-1D24-46D2-82D6-3C6D55727B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3424330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720BC4EA-2CD0-4569-8D5E-7F3377C88A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11819078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pic>
        <p:nvPicPr>
          <p:cNvPr id="10" name="Picture 9">
            <a:extLst>
              <a:ext uri="{FF2B5EF4-FFF2-40B4-BE49-F238E27FC236}">
                <a16:creationId xmlns:a16="http://schemas.microsoft.com/office/drawing/2014/main" id="{A58AEF0F-A863-48CB-B170-549655E3C8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9658266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3DD22BF8-4096-4973-B0D9-3402F68FE2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14118256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A1FA293C-B1DF-4C06-9D7D-364D5A5C94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651" y="4405077"/>
            <a:ext cx="2321719" cy="499108"/>
          </a:xfrm>
          <a:prstGeom prst="rect">
            <a:avLst/>
          </a:prstGeom>
        </p:spPr>
      </p:pic>
    </p:spTree>
    <p:extLst>
      <p:ext uri="{BB962C8B-B14F-4D97-AF65-F5344CB8AC3E}">
        <p14:creationId xmlns:p14="http://schemas.microsoft.com/office/powerpoint/2010/main" val="22842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172397B8-3E7E-4D2F-96E7-228B5D22AA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4555512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1"/>
            <a:ext cx="4629151" cy="3655219"/>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AEF71FAB-CDE6-48F9-B5F1-52350D7BAB0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1967088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30/07/2020</a:t>
            </a:fld>
            <a:endParaRPr lang="en-IE"/>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10654294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00" r:id="rId13"/>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5"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5"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30/07/2020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5"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68579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9" indent="-171449" algn="l" defTabSz="68579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7" indent="-171449" algn="l" defTabSz="68579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5" indent="-171449" algn="l" defTabSz="68579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1"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39"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37"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5"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3" indent="-171449" algn="l" defTabSz="68579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6" rtl="0" eaLnBrk="1" latinLnBrk="0" hangingPunct="1">
        <a:defRPr sz="1350" kern="1200">
          <a:solidFill>
            <a:schemeClr val="tx1"/>
          </a:solidFill>
          <a:latin typeface="+mn-lt"/>
          <a:ea typeface="+mn-ea"/>
          <a:cs typeface="+mn-cs"/>
        </a:defRPr>
      </a:lvl1pPr>
      <a:lvl2pPr marL="342898" algn="l" defTabSz="685796" rtl="0" eaLnBrk="1" latinLnBrk="0" hangingPunct="1">
        <a:defRPr sz="1350" kern="1200">
          <a:solidFill>
            <a:schemeClr val="tx1"/>
          </a:solidFill>
          <a:latin typeface="+mn-lt"/>
          <a:ea typeface="+mn-ea"/>
          <a:cs typeface="+mn-cs"/>
        </a:defRPr>
      </a:lvl2pPr>
      <a:lvl3pPr marL="685796" algn="l" defTabSz="685796" rtl="0" eaLnBrk="1" latinLnBrk="0" hangingPunct="1">
        <a:defRPr sz="1350" kern="1200">
          <a:solidFill>
            <a:schemeClr val="tx1"/>
          </a:solidFill>
          <a:latin typeface="+mn-lt"/>
          <a:ea typeface="+mn-ea"/>
          <a:cs typeface="+mn-cs"/>
        </a:defRPr>
      </a:lvl3pPr>
      <a:lvl4pPr marL="1028694" algn="l" defTabSz="685796" rtl="0" eaLnBrk="1" latinLnBrk="0" hangingPunct="1">
        <a:defRPr sz="1350" kern="1200">
          <a:solidFill>
            <a:schemeClr val="tx1"/>
          </a:solidFill>
          <a:latin typeface="+mn-lt"/>
          <a:ea typeface="+mn-ea"/>
          <a:cs typeface="+mn-cs"/>
        </a:defRPr>
      </a:lvl4pPr>
      <a:lvl5pPr marL="1371592" algn="l" defTabSz="685796" rtl="0" eaLnBrk="1" latinLnBrk="0" hangingPunct="1">
        <a:defRPr sz="1350" kern="1200">
          <a:solidFill>
            <a:schemeClr val="tx1"/>
          </a:solidFill>
          <a:latin typeface="+mn-lt"/>
          <a:ea typeface="+mn-ea"/>
          <a:cs typeface="+mn-cs"/>
        </a:defRPr>
      </a:lvl5pPr>
      <a:lvl6pPr marL="1714490" algn="l" defTabSz="685796" rtl="0" eaLnBrk="1" latinLnBrk="0" hangingPunct="1">
        <a:defRPr sz="1350" kern="1200">
          <a:solidFill>
            <a:schemeClr val="tx1"/>
          </a:solidFill>
          <a:latin typeface="+mn-lt"/>
          <a:ea typeface="+mn-ea"/>
          <a:cs typeface="+mn-cs"/>
        </a:defRPr>
      </a:lvl6pPr>
      <a:lvl7pPr marL="2057388" algn="l" defTabSz="685796" rtl="0" eaLnBrk="1" latinLnBrk="0" hangingPunct="1">
        <a:defRPr sz="1350" kern="1200">
          <a:solidFill>
            <a:schemeClr val="tx1"/>
          </a:solidFill>
          <a:latin typeface="+mn-lt"/>
          <a:ea typeface="+mn-ea"/>
          <a:cs typeface="+mn-cs"/>
        </a:defRPr>
      </a:lvl7pPr>
      <a:lvl8pPr marL="2400286" algn="l" defTabSz="685796" rtl="0" eaLnBrk="1" latinLnBrk="0" hangingPunct="1">
        <a:defRPr sz="1350" kern="1200">
          <a:solidFill>
            <a:schemeClr val="tx1"/>
          </a:solidFill>
          <a:latin typeface="+mn-lt"/>
          <a:ea typeface="+mn-ea"/>
          <a:cs typeface="+mn-cs"/>
        </a:defRPr>
      </a:lvl8pPr>
      <a:lvl9pPr marL="2743185" algn="l" defTabSz="68579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6" y="273847"/>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6"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1" y="4767270"/>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30/07/2020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6" y="4767270"/>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1" y="4767270"/>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713" r:id="rId1"/>
  </p:sldLayoutIdLst>
  <p:hf sldNum="0" hdr="0" ftr="0" dt="0"/>
  <p:txStyles>
    <p:titleStyle>
      <a:lvl1pPr algn="l" defTabSz="68579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92" rtl="0" eaLnBrk="1" latinLnBrk="0" hangingPunct="1">
        <a:lnSpc>
          <a:spcPct val="90000"/>
        </a:lnSpc>
        <a:spcBef>
          <a:spcPts val="750"/>
        </a:spcBef>
        <a:buFont typeface="Arial" panose="020B0604020202020204" pitchFamily="34" charset="0"/>
        <a:buChar char="•"/>
        <a:defRPr sz="2101" kern="1200">
          <a:solidFill>
            <a:schemeClr val="tx1"/>
          </a:solidFill>
          <a:latin typeface="+mn-lt"/>
          <a:ea typeface="+mn-ea"/>
          <a:cs typeface="+mn-cs"/>
        </a:defRPr>
      </a:lvl1pPr>
      <a:lvl2pPr marL="514344" indent="-171447" algn="l" defTabSz="68579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1" indent="-171447" algn="l" defTabSz="68579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2"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28"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4"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21"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16" indent="-171447" algn="l" defTabSz="68579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2" rtl="0" eaLnBrk="1" latinLnBrk="0" hangingPunct="1">
        <a:defRPr sz="1350" kern="1200">
          <a:solidFill>
            <a:schemeClr val="tx1"/>
          </a:solidFill>
          <a:latin typeface="+mn-lt"/>
          <a:ea typeface="+mn-ea"/>
          <a:cs typeface="+mn-cs"/>
        </a:defRPr>
      </a:lvl1pPr>
      <a:lvl2pPr marL="342896" algn="l" defTabSz="685792" rtl="0" eaLnBrk="1" latinLnBrk="0" hangingPunct="1">
        <a:defRPr sz="1350" kern="1200">
          <a:solidFill>
            <a:schemeClr val="tx1"/>
          </a:solidFill>
          <a:latin typeface="+mn-lt"/>
          <a:ea typeface="+mn-ea"/>
          <a:cs typeface="+mn-cs"/>
        </a:defRPr>
      </a:lvl2pPr>
      <a:lvl3pPr marL="685792" algn="l" defTabSz="685792" rtl="0" eaLnBrk="1" latinLnBrk="0" hangingPunct="1">
        <a:defRPr sz="1350" kern="1200">
          <a:solidFill>
            <a:schemeClr val="tx1"/>
          </a:solidFill>
          <a:latin typeface="+mn-lt"/>
          <a:ea typeface="+mn-ea"/>
          <a:cs typeface="+mn-cs"/>
        </a:defRPr>
      </a:lvl3pPr>
      <a:lvl4pPr marL="1028688" algn="l" defTabSz="685792" rtl="0" eaLnBrk="1" latinLnBrk="0" hangingPunct="1">
        <a:defRPr sz="1350" kern="1200">
          <a:solidFill>
            <a:schemeClr val="tx1"/>
          </a:solidFill>
          <a:latin typeface="+mn-lt"/>
          <a:ea typeface="+mn-ea"/>
          <a:cs typeface="+mn-cs"/>
        </a:defRPr>
      </a:lvl4pPr>
      <a:lvl5pPr marL="1371584" algn="l" defTabSz="685792" rtl="0" eaLnBrk="1" latinLnBrk="0" hangingPunct="1">
        <a:defRPr sz="1350" kern="1200">
          <a:solidFill>
            <a:schemeClr val="tx1"/>
          </a:solidFill>
          <a:latin typeface="+mn-lt"/>
          <a:ea typeface="+mn-ea"/>
          <a:cs typeface="+mn-cs"/>
        </a:defRPr>
      </a:lvl5pPr>
      <a:lvl6pPr marL="1714480" algn="l" defTabSz="685792" rtl="0" eaLnBrk="1" latinLnBrk="0" hangingPunct="1">
        <a:defRPr sz="1350" kern="1200">
          <a:solidFill>
            <a:schemeClr val="tx1"/>
          </a:solidFill>
          <a:latin typeface="+mn-lt"/>
          <a:ea typeface="+mn-ea"/>
          <a:cs typeface="+mn-cs"/>
        </a:defRPr>
      </a:lvl6pPr>
      <a:lvl7pPr marL="2057376" algn="l" defTabSz="685792" rtl="0" eaLnBrk="1" latinLnBrk="0" hangingPunct="1">
        <a:defRPr sz="1350" kern="1200">
          <a:solidFill>
            <a:schemeClr val="tx1"/>
          </a:solidFill>
          <a:latin typeface="+mn-lt"/>
          <a:ea typeface="+mn-ea"/>
          <a:cs typeface="+mn-cs"/>
        </a:defRPr>
      </a:lvl7pPr>
      <a:lvl8pPr marL="2400272" algn="l" defTabSz="685792" rtl="0" eaLnBrk="1" latinLnBrk="0" hangingPunct="1">
        <a:defRPr sz="1350" kern="1200">
          <a:solidFill>
            <a:schemeClr val="tx1"/>
          </a:solidFill>
          <a:latin typeface="+mn-lt"/>
          <a:ea typeface="+mn-ea"/>
          <a:cs typeface="+mn-cs"/>
        </a:defRPr>
      </a:lvl8pPr>
      <a:lvl9pPr marL="2743168" algn="l" defTabSz="6857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30/07/2020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699"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ht0Jcm3sK2w?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w7JuOjiQK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create.kahoot.it/share/homelessness/6a2a338a-66e0-4326-acbe-7d3c3a2cb4a9"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cef.ie/support-us/schools/global-issues/end-homelessness/rights-game-questions-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icture containing person, indoor, sky&#10;&#10;Description generated with very high confidence">
            <a:extLst>
              <a:ext uri="{FF2B5EF4-FFF2-40B4-BE49-F238E27FC236}">
                <a16:creationId xmlns:a16="http://schemas.microsoft.com/office/drawing/2014/main" id="{B8991295-AA0F-4C25-AE1F-144C38CD0E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93" y="6757"/>
            <a:ext cx="2854531" cy="2131621"/>
          </a:xfrm>
          <a:prstGeom prst="rect">
            <a:avLst/>
          </a:prstGeom>
        </p:spPr>
      </p:pic>
      <p:pic>
        <p:nvPicPr>
          <p:cNvPr id="14" name="Picture 14" descr="A picture containing building, outdoor, person, man&#10;&#10;Description generated with very high confidence">
            <a:extLst>
              <a:ext uri="{FF2B5EF4-FFF2-40B4-BE49-F238E27FC236}">
                <a16:creationId xmlns:a16="http://schemas.microsoft.com/office/drawing/2014/main" id="{E8C6F18E-EEB4-4DEF-8126-804FE4BEDF1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54116" y="3097311"/>
            <a:ext cx="3084615" cy="2051462"/>
          </a:xfrm>
          <a:prstGeom prst="rect">
            <a:avLst/>
          </a:prstGeom>
        </p:spPr>
      </p:pic>
      <p:pic>
        <p:nvPicPr>
          <p:cNvPr id="20" name="Picture 20" descr="A person wearing a mask&#10;&#10;Description generated with high confidence">
            <a:extLst>
              <a:ext uri="{FF2B5EF4-FFF2-40B4-BE49-F238E27FC236}">
                <a16:creationId xmlns:a16="http://schemas.microsoft.com/office/drawing/2014/main" id="{F286D72F-FE1B-4BE6-9F2F-60F7B068E51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57900" y="3089816"/>
            <a:ext cx="3084616" cy="2051462"/>
          </a:xfrm>
          <a:prstGeom prst="rect">
            <a:avLst/>
          </a:prstGeom>
        </p:spPr>
      </p:pic>
      <p:pic>
        <p:nvPicPr>
          <p:cNvPr id="18" name="Picture 18" descr="A girl sitting at a table&#10;&#10;Description generated with very high confidence">
            <a:extLst>
              <a:ext uri="{FF2B5EF4-FFF2-40B4-BE49-F238E27FC236}">
                <a16:creationId xmlns:a16="http://schemas.microsoft.com/office/drawing/2014/main" id="{7D9CD22D-C0D3-4635-9FAD-6CCEFC3E13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58998" y="7689"/>
            <a:ext cx="3225633" cy="2127468"/>
          </a:xfrm>
          <a:prstGeom prst="rect">
            <a:avLst/>
          </a:prstGeom>
        </p:spPr>
      </p:pic>
      <p:pic>
        <p:nvPicPr>
          <p:cNvPr id="16" name="Picture 16" descr="A person sitting on a bench&#10;&#10;Description generated with high confidence">
            <a:extLst>
              <a:ext uri="{FF2B5EF4-FFF2-40B4-BE49-F238E27FC236}">
                <a16:creationId xmlns:a16="http://schemas.microsoft.com/office/drawing/2014/main" id="{D8C00BAD-3E4A-4ABA-96B3-717417354A3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39153" y="12750"/>
            <a:ext cx="3203368" cy="2125683"/>
          </a:xfrm>
          <a:prstGeom prst="rect">
            <a:avLst/>
          </a:prstGeom>
        </p:spPr>
      </p:pic>
      <p:pic>
        <p:nvPicPr>
          <p:cNvPr id="29" name="Picture 29" descr="A young girl standing in front of a building&#10;&#10;Description generated with high confidence">
            <a:extLst>
              <a:ext uri="{FF2B5EF4-FFF2-40B4-BE49-F238E27FC236}">
                <a16:creationId xmlns:a16="http://schemas.microsoft.com/office/drawing/2014/main" id="{7028FA6A-0D71-43F3-8E8C-1625146896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94" y="3095268"/>
            <a:ext cx="3062349" cy="2053248"/>
          </a:xfrm>
          <a:prstGeom prst="rect">
            <a:avLst/>
          </a:prstGeom>
        </p:spPr>
      </p:pic>
      <p:sp>
        <p:nvSpPr>
          <p:cNvPr id="2" name="TextBox 1">
            <a:extLst>
              <a:ext uri="{FF2B5EF4-FFF2-40B4-BE49-F238E27FC236}">
                <a16:creationId xmlns:a16="http://schemas.microsoft.com/office/drawing/2014/main" id="{47D42B81-657D-4935-9C5F-4656218C546E}"/>
              </a:ext>
            </a:extLst>
          </p:cNvPr>
          <p:cNvSpPr txBox="1"/>
          <p:nvPr/>
        </p:nvSpPr>
        <p:spPr>
          <a:xfrm>
            <a:off x="1052946" y="2346362"/>
            <a:ext cx="7370618" cy="523220"/>
          </a:xfrm>
          <a:prstGeom prst="rect">
            <a:avLst/>
          </a:prstGeom>
          <a:noFill/>
        </p:spPr>
        <p:txBody>
          <a:bodyPr wrap="square" rtlCol="0">
            <a:spAutoFit/>
          </a:bodyPr>
          <a:lstStyle/>
          <a:p>
            <a:pPr algn="ctr"/>
            <a:r>
              <a:rPr lang="en-IE" sz="2800" dirty="0">
                <a:solidFill>
                  <a:srgbClr val="00B0F0"/>
                </a:solidFill>
                <a:latin typeface="+mj-lt"/>
              </a:rPr>
              <a:t>END HOMELESSNESS</a:t>
            </a:r>
          </a:p>
        </p:txBody>
      </p:sp>
    </p:spTree>
    <p:extLst>
      <p:ext uri="{BB962C8B-B14F-4D97-AF65-F5344CB8AC3E}">
        <p14:creationId xmlns:p14="http://schemas.microsoft.com/office/powerpoint/2010/main" val="63823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A048-70A8-41D4-9534-2897F22C8C0F}"/>
              </a:ext>
            </a:extLst>
          </p:cNvPr>
          <p:cNvSpPr>
            <a:spLocks noGrp="1"/>
          </p:cNvSpPr>
          <p:nvPr>
            <p:ph type="title"/>
          </p:nvPr>
        </p:nvSpPr>
        <p:spPr>
          <a:xfrm>
            <a:off x="484741" y="-2281"/>
            <a:ext cx="7886700" cy="994172"/>
          </a:xfrm>
        </p:spPr>
        <p:txBody>
          <a:bodyPr/>
          <a:lstStyle/>
          <a:p>
            <a:r>
              <a:rPr lang="en-IE" dirty="0"/>
              <a:t>Irish Constitution</a:t>
            </a:r>
          </a:p>
        </p:txBody>
      </p:sp>
      <p:sp>
        <p:nvSpPr>
          <p:cNvPr id="4" name="TextBox 3">
            <a:extLst>
              <a:ext uri="{FF2B5EF4-FFF2-40B4-BE49-F238E27FC236}">
                <a16:creationId xmlns:a16="http://schemas.microsoft.com/office/drawing/2014/main" id="{8792400D-1C9A-4054-BC88-69E4C1D9C4FA}"/>
              </a:ext>
            </a:extLst>
          </p:cNvPr>
          <p:cNvSpPr txBox="1"/>
          <p:nvPr/>
        </p:nvSpPr>
        <p:spPr>
          <a:xfrm>
            <a:off x="659163" y="771553"/>
            <a:ext cx="4606900" cy="3754874"/>
          </a:xfrm>
          <a:prstGeom prst="rect">
            <a:avLst/>
          </a:prstGeom>
          <a:solidFill>
            <a:schemeClr val="bg1"/>
          </a:solidFill>
        </p:spPr>
        <p:txBody>
          <a:bodyPr wrap="square" numCol="2" rtlCol="0">
            <a:spAutoFit/>
          </a:bodyPr>
          <a:lstStyle/>
          <a:p>
            <a:pPr marL="342891" indent="-342891">
              <a:buFont typeface="+mj-lt"/>
              <a:buAutoNum type="arabicPeriod"/>
            </a:pPr>
            <a:r>
              <a:rPr lang="en-GB" sz="1300" b="1" dirty="0">
                <a:latin typeface="Univers" panose="020B0503020202020204" pitchFamily="34" charset="0"/>
              </a:rPr>
              <a:t>Equality before the law</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Prohibition on titles of nobility</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Personal rights</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Unenumerated rights</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Abortion</a:t>
            </a:r>
            <a:r>
              <a:rPr lang="en-GB" sz="1300" dirty="0">
                <a:latin typeface="Univers" panose="020B0503020202020204" pitchFamily="34" charset="0"/>
              </a:rPr>
              <a:t> </a:t>
            </a:r>
            <a:r>
              <a:rPr lang="en-GB" sz="1300" b="1" dirty="0">
                <a:latin typeface="Univers" panose="020B0503020202020204" pitchFamily="34" charset="0"/>
              </a:rPr>
              <a:t>law</a:t>
            </a:r>
            <a:endParaRPr lang="en-GB" sz="1300" dirty="0">
              <a:latin typeface="Univers" panose="020B0503020202020204" pitchFamily="34" charset="0"/>
            </a:endParaRPr>
          </a:p>
          <a:p>
            <a:pPr marL="342891" indent="-342891">
              <a:buFont typeface="+mj-lt"/>
              <a:buAutoNum type="arabicPeriod"/>
            </a:pPr>
            <a:r>
              <a:rPr lang="en-GB" sz="1300" b="1" i="1" dirty="0">
                <a:latin typeface="Univers" panose="020B0503020202020204" pitchFamily="34" charset="0"/>
              </a:rPr>
              <a:t>Habeas corpus- personal liberty</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Inviolability of the home</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Freedom of speech</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Freedom of peaceful assembly</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Freedom of association</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Family and home life</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Education</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Private property</a:t>
            </a:r>
            <a:endParaRPr lang="en-GB" sz="1300" dirty="0">
              <a:latin typeface="Univers" panose="020B0503020202020204" pitchFamily="34" charset="0"/>
            </a:endParaRPr>
          </a:p>
          <a:p>
            <a:pPr marL="342891" indent="-342891">
              <a:buFont typeface="+mj-lt"/>
              <a:buAutoNum type="arabicPeriod"/>
            </a:pPr>
            <a:r>
              <a:rPr lang="en-GB" sz="1300" b="1" dirty="0">
                <a:latin typeface="Univers" panose="020B0503020202020204" pitchFamily="34" charset="0"/>
              </a:rPr>
              <a:t>Religious freedom</a:t>
            </a:r>
          </a:p>
          <a:p>
            <a:pPr marL="342891" indent="-342891">
              <a:buFont typeface="+mj-lt"/>
              <a:buAutoNum type="arabicPeriod"/>
            </a:pPr>
            <a:endParaRPr lang="en-GB" sz="1200" b="1" dirty="0">
              <a:latin typeface="Univers" panose="020B0503020202020204" pitchFamily="34" charset="0"/>
            </a:endParaRPr>
          </a:p>
          <a:p>
            <a:pPr marL="342891" indent="-342891">
              <a:buFont typeface="+mj-lt"/>
              <a:buAutoNum type="arabicPeriod"/>
            </a:pPr>
            <a:endParaRPr lang="en-GB" sz="1200" b="1" dirty="0">
              <a:latin typeface="Univers" panose="020B0503020202020204" pitchFamily="34" charset="0"/>
            </a:endParaRPr>
          </a:p>
          <a:p>
            <a:pPr marL="342891" indent="-342891">
              <a:buFont typeface="Arial" panose="020B0604020202020204" pitchFamily="34" charset="0"/>
              <a:buChar char="•"/>
            </a:pPr>
            <a:endParaRPr lang="en-IE" sz="1200" dirty="0">
              <a:latin typeface="Univers" panose="020B0503020202020204" pitchFamily="34" charset="0"/>
            </a:endParaRPr>
          </a:p>
        </p:txBody>
      </p:sp>
      <p:sp>
        <p:nvSpPr>
          <p:cNvPr id="3" name="TextBox 2">
            <a:extLst>
              <a:ext uri="{FF2B5EF4-FFF2-40B4-BE49-F238E27FC236}">
                <a16:creationId xmlns:a16="http://schemas.microsoft.com/office/drawing/2014/main" id="{3599962E-221E-4A6B-9460-D6400E28563E}"/>
              </a:ext>
            </a:extLst>
          </p:cNvPr>
          <p:cNvSpPr txBox="1"/>
          <p:nvPr/>
        </p:nvSpPr>
        <p:spPr>
          <a:xfrm>
            <a:off x="4098275" y="88135"/>
            <a:ext cx="4715219" cy="4616648"/>
          </a:xfrm>
          <a:prstGeom prst="rect">
            <a:avLst/>
          </a:prstGeom>
          <a:noFill/>
        </p:spPr>
        <p:txBody>
          <a:bodyPr wrap="square" rtlCol="0">
            <a:spAutoFit/>
          </a:bodyPr>
          <a:lstStyle/>
          <a:p>
            <a:pPr marL="342891" indent="-342891">
              <a:buFont typeface="+mj-lt"/>
              <a:buAutoNum type="arabicPeriod"/>
            </a:pPr>
            <a:endParaRPr lang="en-GB" sz="1400" b="1" dirty="0">
              <a:solidFill>
                <a:srgbClr val="000000"/>
              </a:solidFill>
              <a:latin typeface="Univers" panose="020B0503020202020204" pitchFamily="34" charset="0"/>
            </a:endParaRPr>
          </a:p>
          <a:p>
            <a:endParaRPr lang="en-GB" sz="1400" b="1" dirty="0">
              <a:solidFill>
                <a:srgbClr val="000000"/>
              </a:solidFill>
              <a:latin typeface="Univers" panose="020B0503020202020204" pitchFamily="34" charset="0"/>
            </a:endParaRPr>
          </a:p>
          <a:p>
            <a:r>
              <a:rPr lang="en-GB" sz="1400" b="1" dirty="0">
                <a:solidFill>
                  <a:srgbClr val="00B0F0"/>
                </a:solidFill>
                <a:latin typeface="Univers" panose="020B0503020202020204" pitchFamily="34" charset="0"/>
              </a:rPr>
              <a:t>Article 45 principles of social policy</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"justice and charity" must "inform all the institutions of the national life".</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Everyone has the right to an adequate occupation.</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The free market and private property must be regulated in the interests of the common good.</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The state must prevent a destructive concentration of essential commodities in the hands of a few.</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The state must supplement private industry where necessary.</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The state should ensure efficiency in private industry and protect the public against economic exploitation.</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The state must protect the vulnerable, such as orphans and the aged.</a:t>
            </a:r>
          </a:p>
          <a:p>
            <a:pPr marL="285744" indent="-285744">
              <a:buFont typeface="Arial" panose="020B0604020202020204" pitchFamily="34" charset="0"/>
              <a:buChar char="•"/>
            </a:pPr>
            <a:r>
              <a:rPr lang="en-GB" sz="1400" dirty="0">
                <a:solidFill>
                  <a:srgbClr val="000000"/>
                </a:solidFill>
                <a:latin typeface="Univers" panose="020B0503020202020204" pitchFamily="34" charset="0"/>
              </a:rPr>
              <a:t>No one may be forced into an occupation unsuited to their age, sex or strength.</a:t>
            </a:r>
          </a:p>
          <a:p>
            <a:endParaRPr lang="en-IE" sz="1400" dirty="0">
              <a:solidFill>
                <a:srgbClr val="000000"/>
              </a:solidFill>
              <a:latin typeface="Univers" panose="020B0503020202020204" pitchFamily="34" charset="0"/>
            </a:endParaRPr>
          </a:p>
        </p:txBody>
      </p:sp>
    </p:spTree>
    <p:extLst>
      <p:ext uri="{BB962C8B-B14F-4D97-AF65-F5344CB8AC3E}">
        <p14:creationId xmlns:p14="http://schemas.microsoft.com/office/powerpoint/2010/main" val="361100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64626-2F52-49F8-8865-06CF06B758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152"/>
            <a:ext cx="7001481" cy="5152652"/>
          </a:xfrm>
          <a:prstGeom prst="rect">
            <a:avLst/>
          </a:prstGeom>
        </p:spPr>
      </p:pic>
      <p:sp>
        <p:nvSpPr>
          <p:cNvPr id="3" name="Content Placeholder 2">
            <a:extLst>
              <a:ext uri="{FF2B5EF4-FFF2-40B4-BE49-F238E27FC236}">
                <a16:creationId xmlns:a16="http://schemas.microsoft.com/office/drawing/2014/main" id="{6AE73039-6D90-4D8D-BB1B-E98CA430B0C3}"/>
              </a:ext>
            </a:extLst>
          </p:cNvPr>
          <p:cNvSpPr>
            <a:spLocks noGrp="1"/>
          </p:cNvSpPr>
          <p:nvPr>
            <p:ph sz="half" idx="1"/>
          </p:nvPr>
        </p:nvSpPr>
        <p:spPr>
          <a:xfrm>
            <a:off x="478972" y="209405"/>
            <a:ext cx="8327339" cy="4336324"/>
          </a:xfrm>
        </p:spPr>
        <p:txBody>
          <a:bodyPr vert="horz" lIns="91440" tIns="45720" rIns="91440" bIns="45720" rtlCol="0" anchor="ctr">
            <a:normAutofit/>
          </a:bodyPr>
          <a:lstStyle/>
          <a:p>
            <a:pPr marL="0" indent="0" defTabSz="914377">
              <a:buNone/>
            </a:pPr>
            <a:endParaRPr lang="en-US" sz="1600">
              <a:solidFill>
                <a:srgbClr val="000000"/>
              </a:solidFill>
            </a:endParaRPr>
          </a:p>
          <a:p>
            <a:pPr marL="0" indent="0" defTabSz="914377">
              <a:buNone/>
            </a:pPr>
            <a:endParaRPr lang="en-US" sz="1600">
              <a:solidFill>
                <a:srgbClr val="000000"/>
              </a:solidFill>
            </a:endParaRPr>
          </a:p>
        </p:txBody>
      </p:sp>
      <p:sp>
        <p:nvSpPr>
          <p:cNvPr id="2" name="Rectangle 1">
            <a:extLst>
              <a:ext uri="{FF2B5EF4-FFF2-40B4-BE49-F238E27FC236}">
                <a16:creationId xmlns:a16="http://schemas.microsoft.com/office/drawing/2014/main" id="{E855DE3C-5B8D-47FE-AEA5-2D6A21AC2E46}"/>
              </a:ext>
            </a:extLst>
          </p:cNvPr>
          <p:cNvSpPr/>
          <p:nvPr/>
        </p:nvSpPr>
        <p:spPr>
          <a:xfrm>
            <a:off x="6923413" y="0"/>
            <a:ext cx="2220588" cy="5228996"/>
          </a:xfrm>
          <a:prstGeom prst="rect">
            <a:avLst/>
          </a:prstGeom>
          <a:solidFill>
            <a:srgbClr val="FFFFFF"/>
          </a:solidFill>
        </p:spPr>
        <p:txBody>
          <a:bodyPr wrap="square" anchor="b">
            <a:spAutoFit/>
          </a:bodyPr>
          <a:lstStyle/>
          <a:p>
            <a:pPr>
              <a:lnSpc>
                <a:spcPct val="107000"/>
              </a:lnSpc>
              <a:spcAft>
                <a:spcPts val="800"/>
              </a:spcAft>
            </a:pPr>
            <a:endPar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rPr>
              <a:t>As one of the wealthiest nations in the world, Ireland has more than 760,000 people living below the poverty line. </a:t>
            </a:r>
          </a:p>
          <a:p>
            <a:pPr>
              <a:lnSpc>
                <a:spcPct val="107000"/>
              </a:lnSpc>
              <a:spcAft>
                <a:spcPts val="800"/>
              </a:spcAft>
            </a:pPr>
            <a:r>
              <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rPr>
              <a:t>What’s more we should be ashamed that over </a:t>
            </a:r>
            <a:r>
              <a:rPr lang="en-IE" sz="1600" dirty="0">
                <a:solidFill>
                  <a:srgbClr val="000000"/>
                </a:solidFill>
                <a:latin typeface="Univers" panose="020B0503020202020204" pitchFamily="34" charset="0"/>
              </a:rPr>
              <a:t>10,000</a:t>
            </a:r>
            <a:r>
              <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rPr>
              <a:t> people are living in emergency accommodation, over  </a:t>
            </a:r>
            <a:r>
              <a:rPr lang="en-IE" sz="1600" dirty="0">
                <a:solidFill>
                  <a:srgbClr val="000000"/>
                </a:solidFill>
                <a:latin typeface="Univers" panose="020B0503020202020204" pitchFamily="34" charset="0"/>
              </a:rPr>
              <a:t>3,000</a:t>
            </a:r>
            <a:r>
              <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rPr>
              <a:t> of which are children. </a:t>
            </a:r>
          </a:p>
          <a:p>
            <a:pPr>
              <a:lnSpc>
                <a:spcPct val="107000"/>
              </a:lnSpc>
              <a:spcAft>
                <a:spcPts val="800"/>
              </a:spcAft>
            </a:pPr>
            <a:endPar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solidFill>
                <a:srgbClr val="000000"/>
              </a:solidFill>
              <a:latin typeface="Univers"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5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D245D0-B0DF-4699-A49F-C903CD4F1B5C}"/>
              </a:ext>
            </a:extLst>
          </p:cNvPr>
          <p:cNvSpPr txBox="1"/>
          <p:nvPr/>
        </p:nvSpPr>
        <p:spPr>
          <a:xfrm>
            <a:off x="293964" y="267626"/>
            <a:ext cx="7031115" cy="707886"/>
          </a:xfrm>
          <a:prstGeom prst="rect">
            <a:avLst/>
          </a:prstGeom>
          <a:noFill/>
        </p:spPr>
        <p:txBody>
          <a:bodyPr wrap="square" rtlCol="0">
            <a:spAutoFit/>
          </a:bodyPr>
          <a:lstStyle/>
          <a:p>
            <a:r>
              <a:rPr lang="en-IE" sz="4000"/>
              <a:t>Root Causes of Homelessness</a:t>
            </a:r>
          </a:p>
        </p:txBody>
      </p:sp>
      <p:pic>
        <p:nvPicPr>
          <p:cNvPr id="6" name="Picture 5">
            <a:extLst>
              <a:ext uri="{FF2B5EF4-FFF2-40B4-BE49-F238E27FC236}">
                <a16:creationId xmlns:a16="http://schemas.microsoft.com/office/drawing/2014/main" id="{54B66E5E-C3E7-4D98-A651-A55FF85BB408}"/>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658924" y="975511"/>
            <a:ext cx="3531336" cy="2744233"/>
          </a:xfrm>
          <a:prstGeom prst="rect">
            <a:avLst/>
          </a:prstGeom>
          <a:noFill/>
          <a:ln>
            <a:noFill/>
          </a:ln>
        </p:spPr>
      </p:pic>
      <p:pic>
        <p:nvPicPr>
          <p:cNvPr id="7" name="Picture 6">
            <a:extLst>
              <a:ext uri="{FF2B5EF4-FFF2-40B4-BE49-F238E27FC236}">
                <a16:creationId xmlns:a16="http://schemas.microsoft.com/office/drawing/2014/main" id="{81F61BEE-AC1A-4D73-B839-DFB19964C28C}"/>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1" y="975511"/>
            <a:ext cx="4003828" cy="2744233"/>
          </a:xfrm>
          <a:prstGeom prst="rect">
            <a:avLst/>
          </a:prstGeom>
          <a:noFill/>
          <a:ln>
            <a:noFill/>
          </a:ln>
        </p:spPr>
      </p:pic>
      <p:sp>
        <p:nvSpPr>
          <p:cNvPr id="9" name="TextBox 8">
            <a:extLst>
              <a:ext uri="{FF2B5EF4-FFF2-40B4-BE49-F238E27FC236}">
                <a16:creationId xmlns:a16="http://schemas.microsoft.com/office/drawing/2014/main" id="{1050E262-4616-44D2-912A-E328CA271A4B}"/>
              </a:ext>
            </a:extLst>
          </p:cNvPr>
          <p:cNvSpPr txBox="1"/>
          <p:nvPr/>
        </p:nvSpPr>
        <p:spPr>
          <a:xfrm>
            <a:off x="4572001" y="3817139"/>
            <a:ext cx="4216892" cy="1200329"/>
          </a:xfrm>
          <a:prstGeom prst="rect">
            <a:avLst/>
          </a:prstGeom>
          <a:noFill/>
        </p:spPr>
        <p:txBody>
          <a:bodyPr wrap="square" rtlCol="0">
            <a:spAutoFit/>
          </a:bodyPr>
          <a:lstStyle/>
          <a:p>
            <a:pPr marL="285744" indent="-285744">
              <a:buFont typeface="Arial" panose="020B0604020202020204" pitchFamily="34" charset="0"/>
              <a:buChar char="•"/>
            </a:pPr>
            <a:r>
              <a:rPr lang="en-IE"/>
              <a:t>Family breakdown /domestic violence</a:t>
            </a:r>
          </a:p>
          <a:p>
            <a:pPr marL="285744" indent="-285744">
              <a:buFont typeface="Arial" panose="020B0604020202020204" pitchFamily="34" charset="0"/>
              <a:buChar char="•"/>
            </a:pPr>
            <a:r>
              <a:rPr lang="en-IE"/>
              <a:t>Lack of affordable housing </a:t>
            </a:r>
          </a:p>
          <a:p>
            <a:pPr marL="285744" indent="-285744">
              <a:buFont typeface="Arial" panose="020B0604020202020204" pitchFamily="34" charset="0"/>
              <a:buChar char="•"/>
            </a:pPr>
            <a:r>
              <a:rPr lang="en-IE"/>
              <a:t>Losing job or business</a:t>
            </a:r>
          </a:p>
          <a:p>
            <a:pPr marL="285744" indent="-285744">
              <a:buFont typeface="Arial" panose="020B0604020202020204" pitchFamily="34" charset="0"/>
              <a:buChar char="•"/>
            </a:pPr>
            <a:r>
              <a:rPr lang="en-IE"/>
              <a:t>No safety nets</a:t>
            </a:r>
          </a:p>
        </p:txBody>
      </p:sp>
      <p:sp>
        <p:nvSpPr>
          <p:cNvPr id="10" name="TextBox 9">
            <a:extLst>
              <a:ext uri="{FF2B5EF4-FFF2-40B4-BE49-F238E27FC236}">
                <a16:creationId xmlns:a16="http://schemas.microsoft.com/office/drawing/2014/main" id="{44C20C11-44EA-46D1-8497-0050674830FB}"/>
              </a:ext>
            </a:extLst>
          </p:cNvPr>
          <p:cNvSpPr txBox="1"/>
          <p:nvPr/>
        </p:nvSpPr>
        <p:spPr>
          <a:xfrm>
            <a:off x="591106" y="3817139"/>
            <a:ext cx="3980895" cy="1200329"/>
          </a:xfrm>
          <a:prstGeom prst="rect">
            <a:avLst/>
          </a:prstGeom>
          <a:solidFill>
            <a:schemeClr val="bg1"/>
          </a:solidFill>
        </p:spPr>
        <p:txBody>
          <a:bodyPr wrap="square" rtlCol="0">
            <a:spAutoFit/>
          </a:bodyPr>
          <a:lstStyle/>
          <a:p>
            <a:pPr marL="285744" indent="-285744">
              <a:buFont typeface="Arial" panose="020B0604020202020204" pitchFamily="34" charset="0"/>
              <a:buChar char="•"/>
            </a:pPr>
            <a:r>
              <a:rPr lang="en-IE"/>
              <a:t>Trauma</a:t>
            </a:r>
          </a:p>
          <a:p>
            <a:pPr marL="285744" indent="-285744">
              <a:buFont typeface="Arial" panose="020B0604020202020204" pitchFamily="34" charset="0"/>
              <a:buChar char="•"/>
            </a:pPr>
            <a:r>
              <a:rPr lang="en-IE"/>
              <a:t>Mental health issues – lack of care</a:t>
            </a:r>
          </a:p>
          <a:p>
            <a:pPr marL="285744" indent="-285744">
              <a:buFont typeface="Arial" panose="020B0604020202020204" pitchFamily="34" charset="0"/>
              <a:buChar char="•"/>
            </a:pPr>
            <a:r>
              <a:rPr lang="en-IE"/>
              <a:t>Substance abuse</a:t>
            </a:r>
          </a:p>
          <a:p>
            <a:pPr marL="285744" indent="-285744">
              <a:buFont typeface="Arial" panose="020B0604020202020204" pitchFamily="34" charset="0"/>
              <a:buChar char="•"/>
            </a:pPr>
            <a:r>
              <a:rPr lang="en-IE"/>
              <a:t>Discharge from institutions</a:t>
            </a:r>
          </a:p>
        </p:txBody>
      </p:sp>
    </p:spTree>
    <p:extLst>
      <p:ext uri="{BB962C8B-B14F-4D97-AF65-F5344CB8AC3E}">
        <p14:creationId xmlns:p14="http://schemas.microsoft.com/office/powerpoint/2010/main" val="30533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e All Need Support">
            <a:hlinkClick r:id="" action="ppaction://media"/>
            <a:extLst>
              <a:ext uri="{FF2B5EF4-FFF2-40B4-BE49-F238E27FC236}">
                <a16:creationId xmlns:a16="http://schemas.microsoft.com/office/drawing/2014/main" id="{F9B850A1-FDF2-4C4C-92D3-815E738BA9D1}"/>
              </a:ext>
            </a:extLst>
          </p:cNvPr>
          <p:cNvPicPr>
            <a:picLocks noRot="1" noChangeAspect="1"/>
          </p:cNvPicPr>
          <p:nvPr>
            <a:videoFile r:link="rId1"/>
          </p:nvPr>
        </p:nvPicPr>
        <p:blipFill>
          <a:blip r:embed="rId4"/>
          <a:stretch>
            <a:fillRect/>
          </a:stretch>
        </p:blipFill>
        <p:spPr>
          <a:xfrm>
            <a:off x="-65314" y="0"/>
            <a:ext cx="9209314" cy="5180239"/>
          </a:xfrm>
          <a:prstGeom prst="rect">
            <a:avLst/>
          </a:prstGeom>
        </p:spPr>
      </p:pic>
    </p:spTree>
    <p:extLst>
      <p:ext uri="{BB962C8B-B14F-4D97-AF65-F5344CB8AC3E}">
        <p14:creationId xmlns:p14="http://schemas.microsoft.com/office/powerpoint/2010/main" val="35611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89F-25A2-4B10-9E9E-CE924842C20D}"/>
              </a:ext>
            </a:extLst>
          </p:cNvPr>
          <p:cNvSpPr>
            <a:spLocks noGrp="1"/>
          </p:cNvSpPr>
          <p:nvPr>
            <p:ph type="title"/>
          </p:nvPr>
        </p:nvSpPr>
        <p:spPr/>
        <p:txBody>
          <a:bodyPr/>
          <a:lstStyle/>
          <a:p>
            <a:r>
              <a:rPr lang="en-IE"/>
              <a:t>Rise in Homelessness</a:t>
            </a:r>
          </a:p>
        </p:txBody>
      </p:sp>
      <p:graphicFrame>
        <p:nvGraphicFramePr>
          <p:cNvPr id="7" name="Content Placeholder 6">
            <a:extLst>
              <a:ext uri="{FF2B5EF4-FFF2-40B4-BE49-F238E27FC236}">
                <a16:creationId xmlns:a16="http://schemas.microsoft.com/office/drawing/2014/main" id="{EAE9D2AB-5FB0-47F7-A0BA-83B516A532FA}"/>
              </a:ext>
            </a:extLst>
          </p:cNvPr>
          <p:cNvGraphicFramePr>
            <a:graphicFrameLocks noGrp="1"/>
          </p:cNvGraphicFramePr>
          <p:nvPr>
            <p:ph sz="half" idx="1"/>
            <p:extLst>
              <p:ext uri="{D42A27DB-BD31-4B8C-83A1-F6EECF244321}">
                <p14:modId xmlns:p14="http://schemas.microsoft.com/office/powerpoint/2010/main" val="1049381498"/>
              </p:ext>
            </p:extLst>
          </p:nvPr>
        </p:nvGraphicFramePr>
        <p:xfrm>
          <a:off x="628649" y="1370013"/>
          <a:ext cx="7886699" cy="3262312"/>
        </p:xfrm>
        <a:graphic>
          <a:graphicData uri="http://schemas.openxmlformats.org/drawingml/2006/chart">
            <c:chart xmlns:c="http://schemas.openxmlformats.org/drawingml/2006/chart" xmlns:r="http://schemas.openxmlformats.org/officeDocument/2006/relationships" r:id="rId3"/>
          </a:graphicData>
        </a:graphic>
      </p:graphicFrame>
      <p:sp>
        <p:nvSpPr>
          <p:cNvPr id="10" name="Star: 24 Points 9">
            <a:extLst>
              <a:ext uri="{FF2B5EF4-FFF2-40B4-BE49-F238E27FC236}">
                <a16:creationId xmlns:a16="http://schemas.microsoft.com/office/drawing/2014/main" id="{F1EE3832-B59E-4BAB-BC2B-CE2EA05280F0}"/>
              </a:ext>
            </a:extLst>
          </p:cNvPr>
          <p:cNvSpPr/>
          <p:nvPr/>
        </p:nvSpPr>
        <p:spPr>
          <a:xfrm>
            <a:off x="4571998" y="147146"/>
            <a:ext cx="4204141" cy="1545021"/>
          </a:xfrm>
          <a:prstGeom prst="star2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a:p>
          <a:p>
            <a:pPr algn="ctr"/>
            <a:r>
              <a:rPr lang="en-IE" b="1"/>
              <a:t>More than 1 in 3 people experiencing homelessness in Ireland is a child</a:t>
            </a:r>
          </a:p>
          <a:p>
            <a:pPr algn="ctr"/>
            <a:endParaRPr lang="en-IE"/>
          </a:p>
        </p:txBody>
      </p:sp>
    </p:spTree>
    <p:extLst>
      <p:ext uri="{BB962C8B-B14F-4D97-AF65-F5344CB8AC3E}">
        <p14:creationId xmlns:p14="http://schemas.microsoft.com/office/powerpoint/2010/main" val="305233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278C-EFBA-4A9A-8BF6-A3E7A35875FB}"/>
              </a:ext>
            </a:extLst>
          </p:cNvPr>
          <p:cNvSpPr>
            <a:spLocks noGrp="1"/>
          </p:cNvSpPr>
          <p:nvPr>
            <p:ph type="title"/>
          </p:nvPr>
        </p:nvSpPr>
        <p:spPr/>
        <p:txBody>
          <a:bodyPr>
            <a:normAutofit fontScale="90000"/>
          </a:bodyPr>
          <a:lstStyle/>
          <a:p>
            <a:r>
              <a:rPr lang="en-US" dirty="0"/>
              <a:t>Impacts of homelessness on children</a:t>
            </a:r>
            <a:br>
              <a:rPr lang="en-US" dirty="0"/>
            </a:br>
            <a:endParaRPr lang="en-IE" dirty="0"/>
          </a:p>
        </p:txBody>
      </p:sp>
      <p:graphicFrame>
        <p:nvGraphicFramePr>
          <p:cNvPr id="5" name="Diagram 4">
            <a:extLst>
              <a:ext uri="{FF2B5EF4-FFF2-40B4-BE49-F238E27FC236}">
                <a16:creationId xmlns:a16="http://schemas.microsoft.com/office/drawing/2014/main" id="{287004A7-3828-4CAA-ADFA-E2B5F6D0F040}"/>
              </a:ext>
            </a:extLst>
          </p:cNvPr>
          <p:cNvGraphicFramePr/>
          <p:nvPr>
            <p:extLst>
              <p:ext uri="{D42A27DB-BD31-4B8C-83A1-F6EECF244321}">
                <p14:modId xmlns:p14="http://schemas.microsoft.com/office/powerpoint/2010/main" val="1215731424"/>
              </p:ext>
            </p:extLst>
          </p:nvPr>
        </p:nvGraphicFramePr>
        <p:xfrm>
          <a:off x="1885507" y="8056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Process 6">
            <a:extLst>
              <a:ext uri="{FF2B5EF4-FFF2-40B4-BE49-F238E27FC236}">
                <a16:creationId xmlns:a16="http://schemas.microsoft.com/office/drawing/2014/main" id="{EA2B80AC-F5E7-4883-A37B-8C2166C29179}"/>
              </a:ext>
            </a:extLst>
          </p:cNvPr>
          <p:cNvSpPr/>
          <p:nvPr/>
        </p:nvSpPr>
        <p:spPr>
          <a:xfrm rot="17973664">
            <a:off x="6176655" y="717228"/>
            <a:ext cx="1369962" cy="303521"/>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E" sz="1600" dirty="0"/>
              <a:t>HOMEWORK</a:t>
            </a:r>
          </a:p>
        </p:txBody>
      </p:sp>
      <p:sp>
        <p:nvSpPr>
          <p:cNvPr id="8" name="Flowchart: Process 7">
            <a:extLst>
              <a:ext uri="{FF2B5EF4-FFF2-40B4-BE49-F238E27FC236}">
                <a16:creationId xmlns:a16="http://schemas.microsoft.com/office/drawing/2014/main" id="{CABC62FD-5127-4B1A-A67F-203FF6042B23}"/>
              </a:ext>
            </a:extLst>
          </p:cNvPr>
          <p:cNvSpPr/>
          <p:nvPr/>
        </p:nvSpPr>
        <p:spPr>
          <a:xfrm rot="19315942">
            <a:off x="6559623" y="942060"/>
            <a:ext cx="1802480" cy="366445"/>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E" sz="1600" dirty="0"/>
              <a:t>MISSING SCHOOL</a:t>
            </a:r>
          </a:p>
        </p:txBody>
      </p:sp>
      <p:sp>
        <p:nvSpPr>
          <p:cNvPr id="9" name="Flowchart: Process 8">
            <a:extLst>
              <a:ext uri="{FF2B5EF4-FFF2-40B4-BE49-F238E27FC236}">
                <a16:creationId xmlns:a16="http://schemas.microsoft.com/office/drawing/2014/main" id="{B4D46772-8AD5-4813-9121-7F851D156731}"/>
              </a:ext>
            </a:extLst>
          </p:cNvPr>
          <p:cNvSpPr/>
          <p:nvPr/>
        </p:nvSpPr>
        <p:spPr>
          <a:xfrm rot="19848389">
            <a:off x="6803338" y="1289467"/>
            <a:ext cx="2083402" cy="303521"/>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IE" sz="1600" dirty="0"/>
              <a:t>CAN’T CONCENTRATE</a:t>
            </a:r>
          </a:p>
        </p:txBody>
      </p:sp>
      <p:sp>
        <p:nvSpPr>
          <p:cNvPr id="10" name="Flowchart: Process 9">
            <a:extLst>
              <a:ext uri="{FF2B5EF4-FFF2-40B4-BE49-F238E27FC236}">
                <a16:creationId xmlns:a16="http://schemas.microsoft.com/office/drawing/2014/main" id="{CF81EFFF-5AE7-4157-96A3-C3A8272E22A6}"/>
              </a:ext>
            </a:extLst>
          </p:cNvPr>
          <p:cNvSpPr/>
          <p:nvPr/>
        </p:nvSpPr>
        <p:spPr>
          <a:xfrm>
            <a:off x="7020000" y="2018622"/>
            <a:ext cx="1808444" cy="27021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600" dirty="0"/>
              <a:t>COMMUTE</a:t>
            </a:r>
          </a:p>
        </p:txBody>
      </p:sp>
      <p:sp>
        <p:nvSpPr>
          <p:cNvPr id="11" name="Flowchart: Process 10">
            <a:extLst>
              <a:ext uri="{FF2B5EF4-FFF2-40B4-BE49-F238E27FC236}">
                <a16:creationId xmlns:a16="http://schemas.microsoft.com/office/drawing/2014/main" id="{39196B22-45C1-4E05-9EBC-EFF490B747F1}"/>
              </a:ext>
            </a:extLst>
          </p:cNvPr>
          <p:cNvSpPr/>
          <p:nvPr/>
        </p:nvSpPr>
        <p:spPr>
          <a:xfrm rot="2225663">
            <a:off x="2333049" y="2753322"/>
            <a:ext cx="893817" cy="288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WORRY</a:t>
            </a:r>
          </a:p>
        </p:txBody>
      </p:sp>
      <p:sp>
        <p:nvSpPr>
          <p:cNvPr id="12" name="Flowchart: Process 11">
            <a:extLst>
              <a:ext uri="{FF2B5EF4-FFF2-40B4-BE49-F238E27FC236}">
                <a16:creationId xmlns:a16="http://schemas.microsoft.com/office/drawing/2014/main" id="{820D340E-05BF-4B20-B35A-00DF18931132}"/>
              </a:ext>
            </a:extLst>
          </p:cNvPr>
          <p:cNvSpPr/>
          <p:nvPr/>
        </p:nvSpPr>
        <p:spPr>
          <a:xfrm rot="1084382">
            <a:off x="1657389" y="3028649"/>
            <a:ext cx="1358490" cy="288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MISS HOME</a:t>
            </a:r>
          </a:p>
        </p:txBody>
      </p:sp>
      <p:sp>
        <p:nvSpPr>
          <p:cNvPr id="13" name="Flowchart: Process 12">
            <a:extLst>
              <a:ext uri="{FF2B5EF4-FFF2-40B4-BE49-F238E27FC236}">
                <a16:creationId xmlns:a16="http://schemas.microsoft.com/office/drawing/2014/main" id="{2D2D79E0-3BA0-4723-BC22-51DCD7309CD8}"/>
              </a:ext>
            </a:extLst>
          </p:cNvPr>
          <p:cNvSpPr/>
          <p:nvPr/>
        </p:nvSpPr>
        <p:spPr>
          <a:xfrm rot="265464">
            <a:off x="1572189" y="3449841"/>
            <a:ext cx="1358490" cy="288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MISS PETS</a:t>
            </a:r>
          </a:p>
        </p:txBody>
      </p:sp>
      <p:sp>
        <p:nvSpPr>
          <p:cNvPr id="14" name="Flowchart: Process 13">
            <a:extLst>
              <a:ext uri="{FF2B5EF4-FFF2-40B4-BE49-F238E27FC236}">
                <a16:creationId xmlns:a16="http://schemas.microsoft.com/office/drawing/2014/main" id="{535A7785-76A3-4745-8550-47BF43AA8525}"/>
              </a:ext>
            </a:extLst>
          </p:cNvPr>
          <p:cNvSpPr/>
          <p:nvPr/>
        </p:nvSpPr>
        <p:spPr>
          <a:xfrm rot="20351334">
            <a:off x="1082770" y="4110568"/>
            <a:ext cx="1956946" cy="288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EMBARASSMENT</a:t>
            </a:r>
          </a:p>
        </p:txBody>
      </p:sp>
      <p:sp>
        <p:nvSpPr>
          <p:cNvPr id="15" name="Flowchart: Process 14">
            <a:extLst>
              <a:ext uri="{FF2B5EF4-FFF2-40B4-BE49-F238E27FC236}">
                <a16:creationId xmlns:a16="http://schemas.microsoft.com/office/drawing/2014/main" id="{286C0AB8-F4C2-46D2-84A5-377155321A5F}"/>
              </a:ext>
            </a:extLst>
          </p:cNvPr>
          <p:cNvSpPr/>
          <p:nvPr/>
        </p:nvSpPr>
        <p:spPr>
          <a:xfrm rot="19248175">
            <a:off x="2083666" y="4388784"/>
            <a:ext cx="1168084" cy="288000"/>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SADNESS</a:t>
            </a:r>
          </a:p>
        </p:txBody>
      </p:sp>
    </p:spTree>
    <p:extLst>
      <p:ext uri="{BB962C8B-B14F-4D97-AF65-F5344CB8AC3E}">
        <p14:creationId xmlns:p14="http://schemas.microsoft.com/office/powerpoint/2010/main" val="245759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375791" y="4758316"/>
            <a:ext cx="2133600" cy="273844"/>
          </a:xfrm>
          <a:prstGeom prst="rect">
            <a:avLst/>
          </a:prstGeom>
        </p:spPr>
        <p:txBody>
          <a:bodyPr/>
          <a:lstStyle>
            <a:lvl1pPr algn="l">
              <a:defRPr sz="900">
                <a:solidFill>
                  <a:srgbClr val="7F7F7F"/>
                </a:solidFill>
              </a:defRPr>
            </a:lvl1pPr>
          </a:lstStyle>
          <a:p>
            <a:fld id="{C15E4355-C1EE-2A42-B28B-63C6333920E9}" type="slidenum">
              <a:rPr lang="en-US" smtClean="0">
                <a:solidFill>
                  <a:schemeClr val="bg1"/>
                </a:solidFill>
              </a:rPr>
              <a:pPr/>
              <a:t>16</a:t>
            </a:fld>
            <a:endParaRPr lang="en-US">
              <a:solidFill>
                <a:schemeClr val="bg1"/>
              </a:solidFill>
            </a:endParaRPr>
          </a:p>
        </p:txBody>
      </p:sp>
      <p:sp>
        <p:nvSpPr>
          <p:cNvPr id="6" name="Footer Placeholder 4"/>
          <p:cNvSpPr>
            <a:spLocks noGrp="1"/>
          </p:cNvSpPr>
          <p:nvPr>
            <p:ph type="ftr" sz="quarter" idx="11"/>
          </p:nvPr>
        </p:nvSpPr>
        <p:spPr>
          <a:xfrm>
            <a:off x="5791200" y="4753552"/>
            <a:ext cx="2895600" cy="273844"/>
          </a:xfrm>
          <a:prstGeom prst="rect">
            <a:avLst/>
          </a:prstGeom>
        </p:spPr>
        <p:txBody>
          <a:bodyPr/>
          <a:lstStyle>
            <a:lvl1pPr algn="r">
              <a:defRPr sz="900" b="0">
                <a:solidFill>
                  <a:schemeClr val="bg1">
                    <a:lumMod val="50000"/>
                  </a:schemeClr>
                </a:solidFill>
              </a:defRPr>
            </a:lvl1pPr>
          </a:lstStyle>
          <a:p>
            <a:r>
              <a:rPr lang="en-US">
                <a:solidFill>
                  <a:schemeClr val="bg1"/>
                </a:solidFill>
                <a:latin typeface="Arial" charset="0"/>
                <a:ea typeface="Arial" charset="0"/>
                <a:cs typeface="Arial" charset="0"/>
              </a:rPr>
              <a:t>Title of Presentation – </a:t>
            </a:r>
            <a:r>
              <a:rPr lang="en-US" b="1">
                <a:solidFill>
                  <a:schemeClr val="bg1"/>
                </a:solidFill>
                <a:latin typeface="Arial" charset="0"/>
                <a:ea typeface="Arial" charset="0"/>
                <a:cs typeface="Arial" charset="0"/>
              </a:rPr>
              <a:t>UNICEF</a:t>
            </a:r>
            <a:r>
              <a:rPr lang="en-US">
                <a:solidFill>
                  <a:schemeClr val="bg1"/>
                </a:solidFill>
                <a:latin typeface="Arial" charset="0"/>
                <a:ea typeface="Arial" charset="0"/>
                <a:cs typeface="Arial" charset="0"/>
              </a:rPr>
              <a:t> for every child</a:t>
            </a:r>
          </a:p>
        </p:txBody>
      </p:sp>
      <p:sp>
        <p:nvSpPr>
          <p:cNvPr id="11" name="Rectangle 10"/>
          <p:cNvSpPr>
            <a:spLocks noChangeArrowheads="1"/>
          </p:cNvSpPr>
          <p:nvPr/>
        </p:nvSpPr>
        <p:spPr bwMode="auto">
          <a:xfrm rot="16200000">
            <a:off x="7957838" y="3522097"/>
            <a:ext cx="19992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r>
              <a:rPr lang="en-US" altLang="en-US" sz="800">
                <a:solidFill>
                  <a:srgbClr val="FFFFFF"/>
                </a:solidFill>
              </a:rPr>
              <a:t>© UNICEF/NYHQ2011-0098/NOORANI</a:t>
            </a:r>
          </a:p>
        </p:txBody>
      </p:sp>
      <p:sp>
        <p:nvSpPr>
          <p:cNvPr id="5" name="Rectangle 4"/>
          <p:cNvSpPr/>
          <p:nvPr/>
        </p:nvSpPr>
        <p:spPr>
          <a:xfrm>
            <a:off x="2647243" y="2417863"/>
            <a:ext cx="3849515" cy="307777"/>
          </a:xfrm>
          <a:prstGeom prst="rect">
            <a:avLst/>
          </a:prstGeom>
        </p:spPr>
        <p:txBody>
          <a:bodyPr wrap="none">
            <a:spAutoFit/>
          </a:bodyPr>
          <a:lstStyle/>
          <a:p>
            <a:r>
              <a:rPr lang="en-GB" sz="1400" u="sng">
                <a:solidFill>
                  <a:srgbClr val="0000FF"/>
                </a:solidFill>
                <a:latin typeface="Calibri" panose="020F0502020204030204" pitchFamily="34" charset="0"/>
                <a:hlinkClick r:id="rId3"/>
              </a:rPr>
              <a:t>https://www.youtube.com/watch?v=zw7JuOjiQKA</a:t>
            </a:r>
            <a:endParaRPr lang="en-GB"/>
          </a:p>
        </p:txBody>
      </p:sp>
      <p:pic>
        <p:nvPicPr>
          <p:cNvPr id="7" name="Picture 6">
            <a:hlinkClick r:id="rId3"/>
          </p:cNvPr>
          <p:cNvPicPr>
            <a:picLocks noChangeAspect="1"/>
          </p:cNvPicPr>
          <p:nvPr/>
        </p:nvPicPr>
        <p:blipFill>
          <a:blip r:embed="rId4"/>
          <a:stretch>
            <a:fillRect/>
          </a:stretch>
        </p:blipFill>
        <p:spPr>
          <a:xfrm>
            <a:off x="-842963" y="-338136"/>
            <a:ext cx="10829925" cy="5819775"/>
          </a:xfrm>
          <a:prstGeom prst="rect">
            <a:avLst/>
          </a:prstGeom>
        </p:spPr>
      </p:pic>
      <p:sp>
        <p:nvSpPr>
          <p:cNvPr id="12" name="Title 1"/>
          <p:cNvSpPr txBox="1">
            <a:spLocks/>
          </p:cNvSpPr>
          <p:nvPr/>
        </p:nvSpPr>
        <p:spPr>
          <a:xfrm>
            <a:off x="4781228" y="1033670"/>
            <a:ext cx="4362773" cy="3265641"/>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fr-CH">
                <a:solidFill>
                  <a:schemeClr val="bg1"/>
                </a:solidFill>
                <a:latin typeface="Arial" charset="0"/>
                <a:ea typeface="Arial" charset="0"/>
                <a:cs typeface="Arial" charset="0"/>
              </a:rPr>
              <a:t>IT’S MOVING DAY TODAY. </a:t>
            </a:r>
          </a:p>
          <a:p>
            <a:endParaRPr lang="fr-CH">
              <a:solidFill>
                <a:schemeClr val="bg1"/>
              </a:solidFill>
              <a:latin typeface="Arial" charset="0"/>
              <a:ea typeface="Arial" charset="0"/>
              <a:cs typeface="Arial" charset="0"/>
            </a:endParaRPr>
          </a:p>
          <a:p>
            <a:r>
              <a:rPr lang="fr-CH">
                <a:solidFill>
                  <a:schemeClr val="bg1"/>
                </a:solidFill>
                <a:latin typeface="Arial" charset="0"/>
                <a:ea typeface="Arial" charset="0"/>
                <a:cs typeface="Arial" charset="0"/>
              </a:rPr>
              <a:t>IT’S A FUNNY THING, </a:t>
            </a:r>
            <a:r>
              <a:rPr lang="fr-CH" b="1">
                <a:solidFill>
                  <a:srgbClr val="FFC000"/>
                </a:solidFill>
                <a:latin typeface="Arial" charset="0"/>
                <a:ea typeface="Arial" charset="0"/>
                <a:cs typeface="Arial" charset="0"/>
              </a:rPr>
              <a:t>PACKING YOUR HOME AWAY.</a:t>
            </a:r>
            <a:r>
              <a:rPr lang="fr-CH">
                <a:solidFill>
                  <a:schemeClr val="bg1"/>
                </a:solidFill>
                <a:latin typeface="Arial" charset="0"/>
                <a:ea typeface="Arial" charset="0"/>
                <a:cs typeface="Arial" charset="0"/>
              </a:rPr>
              <a:t> </a:t>
            </a:r>
            <a:endParaRPr lang="en-US">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94702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50E51-9353-40EF-9F62-F4060AC038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E5CFED8F-F044-49C2-90CA-FA4DFCA7302F}"/>
              </a:ext>
            </a:extLst>
          </p:cNvPr>
          <p:cNvSpPr txBox="1"/>
          <p:nvPr/>
        </p:nvSpPr>
        <p:spPr>
          <a:xfrm>
            <a:off x="2312276" y="1450429"/>
            <a:ext cx="4204139" cy="584775"/>
          </a:xfrm>
          <a:prstGeom prst="rect">
            <a:avLst/>
          </a:prstGeom>
          <a:noFill/>
        </p:spPr>
        <p:txBody>
          <a:bodyPr wrap="square" rtlCol="0">
            <a:spAutoFit/>
          </a:bodyPr>
          <a:lstStyle/>
          <a:p>
            <a:pPr algn="ctr"/>
            <a:r>
              <a:rPr lang="en-IE" sz="3200">
                <a:hlinkClick r:id="rId4"/>
              </a:rPr>
              <a:t>Kahoot</a:t>
            </a:r>
            <a:endParaRPr lang="en-IE"/>
          </a:p>
        </p:txBody>
      </p:sp>
    </p:spTree>
    <p:extLst>
      <p:ext uri="{BB962C8B-B14F-4D97-AF65-F5344CB8AC3E}">
        <p14:creationId xmlns:p14="http://schemas.microsoft.com/office/powerpoint/2010/main" val="379915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A8FB"/>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2E7F3A-3A63-4824-8890-6DAB13B4010C}"/>
              </a:ext>
            </a:extLst>
          </p:cNvPr>
          <p:cNvGraphicFramePr/>
          <p:nvPr/>
        </p:nvGraphicFramePr>
        <p:xfrm>
          <a:off x="2077812" y="308920"/>
          <a:ext cx="7066187" cy="455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B8332C9-1BE1-4B77-9ED4-29C0C5F50993}"/>
              </a:ext>
            </a:extLst>
          </p:cNvPr>
          <p:cNvSpPr txBox="1"/>
          <p:nvPr/>
        </p:nvSpPr>
        <p:spPr>
          <a:xfrm>
            <a:off x="-1" y="558223"/>
            <a:ext cx="2077813" cy="523220"/>
          </a:xfrm>
          <a:prstGeom prst="rect">
            <a:avLst/>
          </a:prstGeom>
          <a:solidFill>
            <a:srgbClr val="FFFF00"/>
          </a:solidFill>
        </p:spPr>
        <p:txBody>
          <a:bodyPr wrap="none" rtlCol="0">
            <a:spAutoFit/>
          </a:bodyPr>
          <a:lstStyle/>
          <a:p>
            <a:r>
              <a:rPr lang="en-IE" sz="2800" b="1" dirty="0">
                <a:latin typeface="+mn-lt"/>
              </a:rPr>
              <a:t> SUPPORT </a:t>
            </a:r>
          </a:p>
        </p:txBody>
      </p:sp>
    </p:spTree>
    <p:extLst>
      <p:ext uri="{BB962C8B-B14F-4D97-AF65-F5344CB8AC3E}">
        <p14:creationId xmlns:p14="http://schemas.microsoft.com/office/powerpoint/2010/main" val="171826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man, indoor, young&#10;&#10;Description automatically generated">
            <a:extLst>
              <a:ext uri="{FF2B5EF4-FFF2-40B4-BE49-F238E27FC236}">
                <a16:creationId xmlns:a16="http://schemas.microsoft.com/office/drawing/2014/main" id="{AC77A170-F84E-4927-9C7A-4C8ED4F99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5" y="6"/>
            <a:ext cx="9353725" cy="6223786"/>
          </a:xfrm>
          <a:prstGeom prst="rect">
            <a:avLst/>
          </a:prstGeom>
          <a:effectLst/>
        </p:spPr>
      </p:pic>
      <p:pic>
        <p:nvPicPr>
          <p:cNvPr id="4" name="Picture 3">
            <a:extLst>
              <a:ext uri="{FF2B5EF4-FFF2-40B4-BE49-F238E27FC236}">
                <a16:creationId xmlns:a16="http://schemas.microsoft.com/office/drawing/2014/main" id="{CBEF21D6-81F5-42CF-BEF1-A7D8414D0C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109" y="4735937"/>
            <a:ext cx="1895901" cy="407568"/>
          </a:xfrm>
          <a:prstGeom prst="rect">
            <a:avLst/>
          </a:prstGeom>
        </p:spPr>
      </p:pic>
      <p:sp>
        <p:nvSpPr>
          <p:cNvPr id="2" name="Rectangle 1">
            <a:extLst>
              <a:ext uri="{FF2B5EF4-FFF2-40B4-BE49-F238E27FC236}">
                <a16:creationId xmlns:a16="http://schemas.microsoft.com/office/drawing/2014/main" id="{5562D50E-3F26-4C93-8C5C-D5720B07FF86}"/>
              </a:ext>
            </a:extLst>
          </p:cNvPr>
          <p:cNvSpPr/>
          <p:nvPr/>
        </p:nvSpPr>
        <p:spPr>
          <a:xfrm>
            <a:off x="9768" y="2292227"/>
            <a:ext cx="1739579" cy="523220"/>
          </a:xfrm>
          <a:prstGeom prst="rect">
            <a:avLst/>
          </a:prstGeom>
          <a:solidFill>
            <a:srgbClr val="00B0F0"/>
          </a:solidFill>
        </p:spPr>
        <p:txBody>
          <a:bodyPr wrap="none">
            <a:spAutoFit/>
          </a:bodyPr>
          <a:lstStyle/>
          <a:p>
            <a:r>
              <a:rPr lang="en-US" sz="2800" b="1" kern="1200">
                <a:solidFill>
                  <a:schemeClr val="tx1"/>
                </a:solidFill>
                <a:latin typeface="Univers" panose="020B0503020202020204" pitchFamily="34" charset="0"/>
              </a:rPr>
              <a:t>PRIVACY</a:t>
            </a:r>
            <a:endParaRPr lang="en-IE" sz="3200">
              <a:solidFill>
                <a:schemeClr val="tx1"/>
              </a:solidFill>
              <a:latin typeface="Univers" panose="020B0503020202020204" pitchFamily="34" charset="0"/>
            </a:endParaRPr>
          </a:p>
        </p:txBody>
      </p:sp>
      <p:sp>
        <p:nvSpPr>
          <p:cNvPr id="7" name="Rectangle 6">
            <a:extLst>
              <a:ext uri="{FF2B5EF4-FFF2-40B4-BE49-F238E27FC236}">
                <a16:creationId xmlns:a16="http://schemas.microsoft.com/office/drawing/2014/main" id="{F47ED557-8DA2-4242-A266-CF356011EBB7}"/>
              </a:ext>
            </a:extLst>
          </p:cNvPr>
          <p:cNvSpPr/>
          <p:nvPr/>
        </p:nvSpPr>
        <p:spPr>
          <a:xfrm>
            <a:off x="12920" y="1772002"/>
            <a:ext cx="3376245" cy="523220"/>
          </a:xfrm>
          <a:prstGeom prst="rect">
            <a:avLst/>
          </a:prstGeom>
          <a:solidFill>
            <a:srgbClr val="00B0F0"/>
          </a:solidFill>
        </p:spPr>
        <p:txBody>
          <a:bodyPr wrap="none">
            <a:spAutoFit/>
          </a:bodyPr>
          <a:lstStyle/>
          <a:p>
            <a:r>
              <a:rPr lang="en-US" sz="2800" b="1" kern="1200">
                <a:solidFill>
                  <a:schemeClr val="bg1"/>
                </a:solidFill>
                <a:latin typeface="Univers" panose="020B0503020202020204" pitchFamily="34" charset="0"/>
              </a:rPr>
              <a:t>CONFIDENTIALITY</a:t>
            </a:r>
            <a:endParaRPr lang="en-IE" sz="2800">
              <a:solidFill>
                <a:schemeClr val="bg1"/>
              </a:solidFill>
              <a:latin typeface="Univers" panose="020B0503020202020204" pitchFamily="34" charset="0"/>
            </a:endParaRPr>
          </a:p>
        </p:txBody>
      </p:sp>
      <p:sp>
        <p:nvSpPr>
          <p:cNvPr id="15" name="Rectangle 14">
            <a:extLst>
              <a:ext uri="{FF2B5EF4-FFF2-40B4-BE49-F238E27FC236}">
                <a16:creationId xmlns:a16="http://schemas.microsoft.com/office/drawing/2014/main" id="{FE6418EC-8F69-412C-BBF9-067ACBB30091}"/>
              </a:ext>
            </a:extLst>
          </p:cNvPr>
          <p:cNvSpPr/>
          <p:nvPr/>
        </p:nvSpPr>
        <p:spPr>
          <a:xfrm>
            <a:off x="12923" y="2797772"/>
            <a:ext cx="5147563" cy="523220"/>
          </a:xfrm>
          <a:prstGeom prst="rect">
            <a:avLst/>
          </a:prstGeom>
          <a:solidFill>
            <a:srgbClr val="00B0F0"/>
          </a:solidFill>
        </p:spPr>
        <p:txBody>
          <a:bodyPr wrap="none">
            <a:spAutoFit/>
          </a:bodyPr>
          <a:lstStyle/>
          <a:p>
            <a:r>
              <a:rPr lang="en-US" sz="2800" b="1" kern="1200" dirty="0">
                <a:solidFill>
                  <a:schemeClr val="bg1"/>
                </a:solidFill>
                <a:latin typeface="Univers" panose="020B0503020202020204" pitchFamily="34" charset="0"/>
              </a:rPr>
              <a:t>INCLUSION &amp; PARTNERSHIP</a:t>
            </a:r>
            <a:endParaRPr lang="en-IE" sz="2800" dirty="0">
              <a:solidFill>
                <a:schemeClr val="bg1"/>
              </a:solidFill>
              <a:latin typeface="Univers" panose="020B0503020202020204" pitchFamily="34" charset="0"/>
            </a:endParaRPr>
          </a:p>
        </p:txBody>
      </p:sp>
      <p:sp>
        <p:nvSpPr>
          <p:cNvPr id="16" name="Rectangle 15">
            <a:extLst>
              <a:ext uri="{FF2B5EF4-FFF2-40B4-BE49-F238E27FC236}">
                <a16:creationId xmlns:a16="http://schemas.microsoft.com/office/drawing/2014/main" id="{B25AF200-3001-4C73-ABF1-45F0A488BDFA}"/>
              </a:ext>
            </a:extLst>
          </p:cNvPr>
          <p:cNvSpPr/>
          <p:nvPr/>
        </p:nvSpPr>
        <p:spPr>
          <a:xfrm>
            <a:off x="1758" y="3317998"/>
            <a:ext cx="2497800" cy="523220"/>
          </a:xfrm>
          <a:prstGeom prst="rect">
            <a:avLst/>
          </a:prstGeom>
          <a:solidFill>
            <a:srgbClr val="FFFF00"/>
          </a:solidFill>
        </p:spPr>
        <p:txBody>
          <a:bodyPr wrap="none">
            <a:spAutoFit/>
          </a:bodyPr>
          <a:lstStyle/>
          <a:p>
            <a:r>
              <a:rPr lang="en-US" sz="2800" b="1" kern="1200">
                <a:solidFill>
                  <a:schemeClr val="tx1"/>
                </a:solidFill>
                <a:latin typeface="Univers" panose="020B0503020202020204" pitchFamily="34" charset="0"/>
              </a:rPr>
              <a:t>AWARENESS</a:t>
            </a:r>
            <a:endParaRPr lang="en-IE" sz="2800">
              <a:solidFill>
                <a:schemeClr val="tx1"/>
              </a:solidFill>
              <a:latin typeface="Univers" panose="020B0503020202020204" pitchFamily="34" charset="0"/>
            </a:endParaRPr>
          </a:p>
        </p:txBody>
      </p:sp>
      <p:sp>
        <p:nvSpPr>
          <p:cNvPr id="17" name="Rectangle 16">
            <a:extLst>
              <a:ext uri="{FF2B5EF4-FFF2-40B4-BE49-F238E27FC236}">
                <a16:creationId xmlns:a16="http://schemas.microsoft.com/office/drawing/2014/main" id="{51530E41-71C2-48D6-B66F-446FFD801811}"/>
              </a:ext>
            </a:extLst>
          </p:cNvPr>
          <p:cNvSpPr/>
          <p:nvPr/>
        </p:nvSpPr>
        <p:spPr>
          <a:xfrm>
            <a:off x="7577" y="1251778"/>
            <a:ext cx="1779654" cy="523220"/>
          </a:xfrm>
          <a:prstGeom prst="rect">
            <a:avLst/>
          </a:prstGeom>
          <a:solidFill>
            <a:srgbClr val="00B0F0"/>
          </a:solidFill>
        </p:spPr>
        <p:txBody>
          <a:bodyPr wrap="none">
            <a:spAutoFit/>
          </a:bodyPr>
          <a:lstStyle/>
          <a:p>
            <a:r>
              <a:rPr lang="en-US" sz="2800" b="1" kern="1200" dirty="0">
                <a:solidFill>
                  <a:schemeClr val="tx1"/>
                </a:solidFill>
                <a:latin typeface="Univers" panose="020B0503020202020204" pitchFamily="34" charset="0"/>
              </a:rPr>
              <a:t>RESPECT</a:t>
            </a:r>
            <a:endParaRPr lang="en-IE" sz="2800" dirty="0">
              <a:solidFill>
                <a:schemeClr val="tx1"/>
              </a:solidFill>
              <a:latin typeface="Univers" panose="020B0503020202020204" pitchFamily="34" charset="0"/>
            </a:endParaRPr>
          </a:p>
        </p:txBody>
      </p:sp>
      <p:sp>
        <p:nvSpPr>
          <p:cNvPr id="9" name="Rectangle 8">
            <a:extLst>
              <a:ext uri="{FF2B5EF4-FFF2-40B4-BE49-F238E27FC236}">
                <a16:creationId xmlns:a16="http://schemas.microsoft.com/office/drawing/2014/main" id="{FD7B7F68-E1D3-48FD-8549-5E338D257974}"/>
              </a:ext>
            </a:extLst>
          </p:cNvPr>
          <p:cNvSpPr/>
          <p:nvPr/>
        </p:nvSpPr>
        <p:spPr>
          <a:xfrm>
            <a:off x="7573" y="727060"/>
            <a:ext cx="3991798" cy="523220"/>
          </a:xfrm>
          <a:prstGeom prst="rect">
            <a:avLst/>
          </a:prstGeom>
          <a:solidFill>
            <a:srgbClr val="FFFFFF"/>
          </a:solidFill>
        </p:spPr>
        <p:txBody>
          <a:bodyPr wrap="none">
            <a:spAutoFit/>
          </a:bodyPr>
          <a:lstStyle/>
          <a:p>
            <a:r>
              <a:rPr lang="en-US" sz="2800" b="1" kern="1200" dirty="0">
                <a:solidFill>
                  <a:schemeClr val="tx1"/>
                </a:solidFill>
                <a:latin typeface="Univers" panose="020B0503020202020204" pitchFamily="34" charset="0"/>
              </a:rPr>
              <a:t>WORKING TOGETHER</a:t>
            </a:r>
            <a:endParaRPr lang="en-IE" sz="2800" dirty="0">
              <a:solidFill>
                <a:schemeClr val="tx1"/>
              </a:solidFill>
              <a:latin typeface="Univers" panose="020B0503020202020204" pitchFamily="34" charset="0"/>
            </a:endParaRPr>
          </a:p>
        </p:txBody>
      </p:sp>
    </p:spTree>
    <p:extLst>
      <p:ext uri="{BB962C8B-B14F-4D97-AF65-F5344CB8AC3E}">
        <p14:creationId xmlns:p14="http://schemas.microsoft.com/office/powerpoint/2010/main" val="273120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pic>
        <p:nvPicPr>
          <p:cNvPr id="3" name="Picture 2">
            <a:extLst>
              <a:ext uri="{FF2B5EF4-FFF2-40B4-BE49-F238E27FC236}">
                <a16:creationId xmlns:a16="http://schemas.microsoft.com/office/drawing/2014/main" id="{421F9B1F-7624-4D9A-BCE5-D8B07DBBB8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804" y="0"/>
            <a:ext cx="3759498" cy="514350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FAA72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EC970B-181C-468E-91C0-A8205E8B6AD2}"/>
              </a:ext>
            </a:extLst>
          </p:cNvPr>
          <p:cNvSpPr txBox="1"/>
          <p:nvPr/>
        </p:nvSpPr>
        <p:spPr>
          <a:xfrm>
            <a:off x="3724073" y="1828800"/>
            <a:ext cx="4939867" cy="2839064"/>
          </a:xfrm>
          <a:prstGeom prst="rect">
            <a:avLst/>
          </a:prstGeom>
        </p:spPr>
        <p:txBody>
          <a:bodyPr vert="horz" lIns="91440" tIns="45720" rIns="91440" bIns="45720" rtlCol="0">
            <a:normAutofit fontScale="92500" lnSpcReduction="20000"/>
          </a:bodyPr>
          <a:lstStyle/>
          <a:p>
            <a:pPr marL="285750" indent="-228600">
              <a:lnSpc>
                <a:spcPct val="90000"/>
              </a:lnSpc>
              <a:spcAft>
                <a:spcPts val="600"/>
              </a:spcAft>
              <a:buFont typeface="Arial" panose="020B0604020202020204" pitchFamily="34" charset="0"/>
              <a:buChar char="•"/>
            </a:pPr>
            <a:r>
              <a:rPr lang="en-US" sz="2000" b="1" kern="1200" dirty="0">
                <a:solidFill>
                  <a:schemeClr val="tx1"/>
                </a:solidFill>
                <a:latin typeface="+mn-lt"/>
                <a:ea typeface="+mn-ea"/>
                <a:cs typeface="+mn-cs"/>
              </a:rPr>
              <a:t>Privacy</a:t>
            </a:r>
            <a:r>
              <a:rPr lang="en-US" sz="2000" kern="1200" dirty="0">
                <a:solidFill>
                  <a:schemeClr val="tx1"/>
                </a:solidFill>
                <a:latin typeface="+mn-lt"/>
                <a:ea typeface="+mn-ea"/>
                <a:cs typeface="+mn-cs"/>
              </a:rPr>
              <a:t> - We only share what we want to share</a:t>
            </a:r>
          </a:p>
          <a:p>
            <a:pPr marL="285750" indent="-228600">
              <a:lnSpc>
                <a:spcPct val="90000"/>
              </a:lnSpc>
              <a:spcAft>
                <a:spcPts val="600"/>
              </a:spcAft>
              <a:buFont typeface="Arial" panose="020B0604020202020204" pitchFamily="34" charset="0"/>
              <a:buChar char="•"/>
            </a:pPr>
            <a:r>
              <a:rPr lang="en-US" sz="2000" b="1" kern="1200" dirty="0">
                <a:solidFill>
                  <a:schemeClr val="tx1"/>
                </a:solidFill>
                <a:latin typeface="+mn-lt"/>
                <a:ea typeface="+mn-ea"/>
                <a:cs typeface="+mn-cs"/>
              </a:rPr>
              <a:t>Confidentiality</a:t>
            </a:r>
            <a:r>
              <a:rPr lang="en-US" sz="2000" kern="1200" dirty="0">
                <a:solidFill>
                  <a:schemeClr val="tx1"/>
                </a:solidFill>
                <a:latin typeface="+mn-lt"/>
                <a:ea typeface="+mn-ea"/>
                <a:cs typeface="+mn-cs"/>
              </a:rPr>
              <a:t> – What is said here stays here</a:t>
            </a:r>
          </a:p>
          <a:p>
            <a:pPr marL="285750" indent="-228600">
              <a:lnSpc>
                <a:spcPct val="90000"/>
              </a:lnSpc>
              <a:spcAft>
                <a:spcPts val="600"/>
              </a:spcAft>
              <a:buFont typeface="Arial" panose="020B0604020202020204" pitchFamily="34" charset="0"/>
              <a:buChar char="•"/>
            </a:pPr>
            <a:r>
              <a:rPr lang="en-US" sz="2000" b="1" kern="1200" dirty="0">
                <a:solidFill>
                  <a:schemeClr val="tx1"/>
                </a:solidFill>
                <a:latin typeface="+mn-lt"/>
                <a:ea typeface="+mn-ea"/>
                <a:cs typeface="+mn-cs"/>
              </a:rPr>
              <a:t>Respect</a:t>
            </a:r>
            <a:r>
              <a:rPr lang="en-US" sz="2000" kern="1200" dirty="0">
                <a:solidFill>
                  <a:schemeClr val="tx1"/>
                </a:solidFill>
                <a:latin typeface="+mn-lt"/>
                <a:ea typeface="+mn-ea"/>
                <a:cs typeface="+mn-cs"/>
              </a:rPr>
              <a:t> - Listen when people are speaking, respect difference, and don't laugh, deride or make fun of others</a:t>
            </a:r>
          </a:p>
          <a:p>
            <a:pPr marL="285750" indent="-228600">
              <a:lnSpc>
                <a:spcPct val="90000"/>
              </a:lnSpc>
              <a:spcAft>
                <a:spcPts val="600"/>
              </a:spcAft>
              <a:buFont typeface="Arial" panose="020B0604020202020204" pitchFamily="34" charset="0"/>
              <a:buChar char="•"/>
            </a:pPr>
            <a:r>
              <a:rPr lang="en-US" sz="2000" b="1" kern="1200" dirty="0">
                <a:solidFill>
                  <a:schemeClr val="tx1"/>
                </a:solidFill>
                <a:latin typeface="+mn-lt"/>
                <a:ea typeface="+mn-ea"/>
                <a:cs typeface="+mn-cs"/>
              </a:rPr>
              <a:t>Inclusion</a:t>
            </a:r>
            <a:r>
              <a:rPr lang="en-US" sz="2000" kern="1200" dirty="0">
                <a:solidFill>
                  <a:schemeClr val="tx1"/>
                </a:solidFill>
                <a:latin typeface="+mn-lt"/>
                <a:ea typeface="+mn-ea"/>
                <a:cs typeface="+mn-cs"/>
              </a:rPr>
              <a:t> – We make sure everybody has an opportunity to contribute and no one is left out of a group or discussion</a:t>
            </a:r>
            <a:endParaRPr lang="en-US" sz="2000" b="1" kern="1200" dirty="0">
              <a:solidFill>
                <a:schemeClr val="tx1"/>
              </a:solidFill>
              <a:latin typeface="+mn-lt"/>
              <a:ea typeface="+mn-ea"/>
              <a:cs typeface="+mn-cs"/>
            </a:endParaRPr>
          </a:p>
          <a:p>
            <a:pPr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ED2550F7-D278-4E90-AAF8-A8D28A22EED4}"/>
              </a:ext>
            </a:extLst>
          </p:cNvPr>
          <p:cNvSpPr txBox="1"/>
          <p:nvPr/>
        </p:nvSpPr>
        <p:spPr>
          <a:xfrm>
            <a:off x="3927764" y="748145"/>
            <a:ext cx="4166754" cy="461665"/>
          </a:xfrm>
          <a:prstGeom prst="rect">
            <a:avLst/>
          </a:prstGeom>
          <a:noFill/>
        </p:spPr>
        <p:txBody>
          <a:bodyPr wrap="square" rtlCol="0">
            <a:spAutoFit/>
          </a:bodyPr>
          <a:lstStyle/>
          <a:p>
            <a:r>
              <a:rPr lang="en-IE" sz="2400" dirty="0"/>
              <a:t>Working Well Together</a:t>
            </a:r>
          </a:p>
        </p:txBody>
      </p:sp>
      <p:sp>
        <p:nvSpPr>
          <p:cNvPr id="5" name="TextBox 4">
            <a:extLst>
              <a:ext uri="{FF2B5EF4-FFF2-40B4-BE49-F238E27FC236}">
                <a16:creationId xmlns:a16="http://schemas.microsoft.com/office/drawing/2014/main" id="{E46B7DDB-1375-48F2-B69D-3FA9DD186788}"/>
              </a:ext>
            </a:extLst>
          </p:cNvPr>
          <p:cNvSpPr txBox="1"/>
          <p:nvPr/>
        </p:nvSpPr>
        <p:spPr>
          <a:xfrm>
            <a:off x="3476692" y="0"/>
            <a:ext cx="5667307" cy="5158771"/>
          </a:xfrm>
          <a:prstGeom prst="rect">
            <a:avLst/>
          </a:prstGeom>
          <a:solidFill>
            <a:srgbClr val="03A8FB"/>
          </a:solidFill>
        </p:spPr>
        <p:txBody>
          <a:bodyPr wrap="square" lIns="360000" tIns="576000" rIns="720000" bIns="540000" rtlCol="0">
            <a:spAutoFit/>
          </a:bodyPr>
          <a:lstStyle/>
          <a:p>
            <a:pPr algn="ctr">
              <a:tabLst>
                <a:tab pos="4127500" algn="l"/>
                <a:tab pos="4305300" algn="l"/>
              </a:tabLst>
            </a:pPr>
            <a:endParaRPr lang="en-IE" dirty="0"/>
          </a:p>
          <a:p>
            <a:pPr marL="360363" algn="just" defTabSz="441325">
              <a:tabLst>
                <a:tab pos="4127500" algn="l"/>
                <a:tab pos="4305300" algn="l"/>
                <a:tab pos="4845050" algn="l"/>
              </a:tabLst>
            </a:pPr>
            <a:r>
              <a:rPr lang="en-IE" sz="1800" dirty="0">
                <a:solidFill>
                  <a:schemeClr val="bg1"/>
                </a:solidFill>
              </a:rPr>
              <a:t>This workshop might touch on some personal experiences you, a family member or friend has dealt with. Because this is an open forum we encourage you not to share personal stories today with the group. If you are in need of professional help we can share with you contact details for organisations that can provide support. If you get upset during the workshop please feel free to leave at anytime and or seek out support from the guidance counsellor or another care provider. </a:t>
            </a:r>
            <a:endParaRPr lang="en-IE" dirty="0">
              <a:solidFill>
                <a:schemeClr val="bg1"/>
              </a:solidFill>
            </a:endParaRPr>
          </a:p>
          <a:p>
            <a:pPr algn="ctr">
              <a:tabLst>
                <a:tab pos="4127500" algn="l"/>
                <a:tab pos="4305300" algn="l"/>
              </a:tabLst>
            </a:pPr>
            <a:endParaRPr lang="en-IE" dirty="0">
              <a:solidFill>
                <a:schemeClr val="bg1"/>
              </a:solidFill>
            </a:endParaRPr>
          </a:p>
        </p:txBody>
      </p:sp>
      <p:pic>
        <p:nvPicPr>
          <p:cNvPr id="8" name="Picture 7">
            <a:extLst>
              <a:ext uri="{FF2B5EF4-FFF2-40B4-BE49-F238E27FC236}">
                <a16:creationId xmlns:a16="http://schemas.microsoft.com/office/drawing/2014/main" id="{9EA85205-B429-4CD4-B296-F8142CA4C7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4847" y="4502758"/>
            <a:ext cx="1895901" cy="407568"/>
          </a:xfrm>
          <a:prstGeom prst="rect">
            <a:avLst/>
          </a:prstGeom>
        </p:spPr>
      </p:pic>
    </p:spTree>
    <p:extLst>
      <p:ext uri="{BB962C8B-B14F-4D97-AF65-F5344CB8AC3E}">
        <p14:creationId xmlns:p14="http://schemas.microsoft.com/office/powerpoint/2010/main" val="18839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4D4AC-06B3-4A93-AE4F-8BFA5D9710DD}"/>
              </a:ext>
            </a:extLst>
          </p:cNvPr>
          <p:cNvSpPr/>
          <p:nvPr/>
        </p:nvSpPr>
        <p:spPr>
          <a:xfrm>
            <a:off x="4457224" y="2417877"/>
            <a:ext cx="229550" cy="307777"/>
          </a:xfrm>
          <a:prstGeom prst="rect">
            <a:avLst/>
          </a:prstGeom>
        </p:spPr>
        <p:txBody>
          <a:bodyPr wrap="none">
            <a:spAutoFit/>
          </a:bodyPr>
          <a:lstStyle/>
          <a:p>
            <a:r>
              <a:rPr lang="en-IE">
                <a:latin typeface="Times New Roman" panose="02020603050405020304" pitchFamily="18" charset="0"/>
              </a:rPr>
              <a:t> </a:t>
            </a:r>
            <a:endParaRPr lang="en-IE"/>
          </a:p>
        </p:txBody>
      </p:sp>
      <p:pic>
        <p:nvPicPr>
          <p:cNvPr id="1026" name="Picture 2">
            <a:extLst>
              <a:ext uri="{FF2B5EF4-FFF2-40B4-BE49-F238E27FC236}">
                <a16:creationId xmlns:a16="http://schemas.microsoft.com/office/drawing/2014/main" id="{C2870145-6B8C-4803-9949-3664FEA0FF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9596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logo&#10;&#10;Description automatically generated">
            <a:extLst>
              <a:ext uri="{FF2B5EF4-FFF2-40B4-BE49-F238E27FC236}">
                <a16:creationId xmlns:a16="http://schemas.microsoft.com/office/drawing/2014/main" id="{944BC1FB-F30D-4C4F-AEC6-8ABE27787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55575" y="3331029"/>
            <a:ext cx="2188430" cy="1538968"/>
          </a:xfrm>
          <a:prstGeom prst="rect">
            <a:avLst/>
          </a:prstGeom>
        </p:spPr>
      </p:pic>
    </p:spTree>
    <p:extLst>
      <p:ext uri="{BB962C8B-B14F-4D97-AF65-F5344CB8AC3E}">
        <p14:creationId xmlns:p14="http://schemas.microsoft.com/office/powerpoint/2010/main" val="350216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hand&#10;&#10;Description automatically generated">
            <a:extLst>
              <a:ext uri="{FF2B5EF4-FFF2-40B4-BE49-F238E27FC236}">
                <a16:creationId xmlns:a16="http://schemas.microsoft.com/office/drawing/2014/main" id="{7FF98197-E247-4573-9E8C-CE865D205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753532"/>
            <a:ext cx="9466791" cy="6311193"/>
          </a:xfrm>
          <a:prstGeom prst="rect">
            <a:avLst/>
          </a:prstGeom>
        </p:spPr>
      </p:pic>
      <p:sp>
        <p:nvSpPr>
          <p:cNvPr id="4" name="Rectangle 3">
            <a:extLst>
              <a:ext uri="{FF2B5EF4-FFF2-40B4-BE49-F238E27FC236}">
                <a16:creationId xmlns:a16="http://schemas.microsoft.com/office/drawing/2014/main" id="{B7FC8751-54CF-45AA-ABC9-BC55FBD89513}"/>
              </a:ext>
            </a:extLst>
          </p:cNvPr>
          <p:cNvSpPr/>
          <p:nvPr/>
        </p:nvSpPr>
        <p:spPr>
          <a:xfrm>
            <a:off x="0" y="469580"/>
            <a:ext cx="3772186" cy="523220"/>
          </a:xfrm>
          <a:prstGeom prst="rect">
            <a:avLst/>
          </a:prstGeom>
          <a:solidFill>
            <a:schemeClr val="bg1"/>
          </a:solidFill>
        </p:spPr>
        <p:txBody>
          <a:bodyPr wrap="none">
            <a:spAutoFit/>
          </a:bodyPr>
          <a:lstStyle/>
          <a:p>
            <a:r>
              <a:rPr lang="en-US" sz="2800" b="1" kern="1200" dirty="0">
                <a:solidFill>
                  <a:srgbClr val="000000"/>
                </a:solidFill>
                <a:latin typeface="Univers" panose="020B0503020202020204" pitchFamily="34" charset="0"/>
              </a:rPr>
              <a:t>RIGHTS VS CHARITY</a:t>
            </a:r>
            <a:endParaRPr lang="en-IE" sz="2800" dirty="0">
              <a:solidFill>
                <a:schemeClr val="tx1"/>
              </a:solidFill>
              <a:latin typeface="Univers" panose="020B0503020202020204" pitchFamily="34" charset="0"/>
            </a:endParaRPr>
          </a:p>
        </p:txBody>
      </p:sp>
    </p:spTree>
    <p:extLst>
      <p:ext uri="{BB962C8B-B14F-4D97-AF65-F5344CB8AC3E}">
        <p14:creationId xmlns:p14="http://schemas.microsoft.com/office/powerpoint/2010/main" val="195651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extLst>
              <a:ext uri="{FF2B5EF4-FFF2-40B4-BE49-F238E27FC236}">
                <a16:creationId xmlns:a16="http://schemas.microsoft.com/office/drawing/2014/main" id="{D0472251-C3AA-4AC4-AF98-075D93B7FB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90538"/>
            <a:ext cx="9144000" cy="416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5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C9A994-A47D-402D-9B17-8A6A3C3691AD}"/>
              </a:ext>
            </a:extLst>
          </p:cNvPr>
          <p:cNvSpPr txBox="1"/>
          <p:nvPr/>
        </p:nvSpPr>
        <p:spPr>
          <a:xfrm>
            <a:off x="539826" y="407090"/>
            <a:ext cx="4032173" cy="2585323"/>
          </a:xfrm>
          <a:prstGeom prst="rect">
            <a:avLst/>
          </a:prstGeom>
          <a:noFill/>
        </p:spPr>
        <p:txBody>
          <a:bodyPr wrap="square" rtlCol="0">
            <a:spAutoFit/>
          </a:bodyPr>
          <a:lstStyle/>
          <a:p>
            <a:r>
              <a:rPr lang="en-GB" dirty="0">
                <a:latin typeface="Univers" panose="020B0503020202020204" pitchFamily="34" charset="0"/>
              </a:rPr>
              <a:t>Society is a large group of people who live together in an organized way, making decisions about how to do things and sharing the work that needs to be done. </a:t>
            </a:r>
          </a:p>
          <a:p>
            <a:endParaRPr lang="en-GB" dirty="0">
              <a:latin typeface="Univers" panose="020B0503020202020204" pitchFamily="34" charset="0"/>
            </a:endParaRPr>
          </a:p>
          <a:p>
            <a:pPr lvl="0" defTabSz="914400">
              <a:buClr>
                <a:srgbClr val="000000"/>
              </a:buClr>
              <a:defRPr/>
            </a:pPr>
            <a:r>
              <a:rPr lang="en-GB" dirty="0">
                <a:latin typeface="Univers" panose="020B0503020202020204" pitchFamily="34" charset="0"/>
              </a:rPr>
              <a:t>Societies are governed and have rules to promote the common good.</a:t>
            </a:r>
            <a:endParaRPr lang="en-IE" dirty="0">
              <a:latin typeface="Univers" panose="020B0503020202020204" pitchFamily="34" charset="0"/>
            </a:endParaRPr>
          </a:p>
        </p:txBody>
      </p:sp>
      <p:sp>
        <p:nvSpPr>
          <p:cNvPr id="4" name="TextBox 3">
            <a:extLst>
              <a:ext uri="{FF2B5EF4-FFF2-40B4-BE49-F238E27FC236}">
                <a16:creationId xmlns:a16="http://schemas.microsoft.com/office/drawing/2014/main" id="{5D725A94-89DB-4101-9724-0211F47F340C}"/>
              </a:ext>
            </a:extLst>
          </p:cNvPr>
          <p:cNvSpPr txBox="1"/>
          <p:nvPr/>
        </p:nvSpPr>
        <p:spPr>
          <a:xfrm>
            <a:off x="4792338" y="2269475"/>
            <a:ext cx="3811836" cy="2308324"/>
          </a:xfrm>
          <a:prstGeom prst="rect">
            <a:avLst/>
          </a:prstGeom>
          <a:noFill/>
        </p:spPr>
        <p:txBody>
          <a:bodyPr wrap="square" rtlCol="0">
            <a:spAutoFit/>
          </a:bodyPr>
          <a:lstStyle/>
          <a:p>
            <a:r>
              <a:rPr lang="en-GB" dirty="0">
                <a:solidFill>
                  <a:srgbClr val="000000"/>
                </a:solidFill>
                <a:latin typeface="Univers" panose="020B0503020202020204" pitchFamily="34" charset="0"/>
                <a:ea typeface="Arial"/>
                <a:cs typeface="Arial"/>
                <a:sym typeface="Arial"/>
              </a:rPr>
              <a:t>Sapiens </a:t>
            </a:r>
            <a:r>
              <a:rPr lang="en-GB" b="1" dirty="0">
                <a:solidFill>
                  <a:srgbClr val="000000"/>
                </a:solidFill>
                <a:latin typeface="Univers" panose="020B0503020202020204" pitchFamily="34" charset="0"/>
                <a:ea typeface="Arial"/>
                <a:cs typeface="Arial"/>
                <a:sym typeface="Arial"/>
              </a:rPr>
              <a:t>rule the world</a:t>
            </a:r>
            <a:r>
              <a:rPr lang="en-GB" dirty="0">
                <a:solidFill>
                  <a:srgbClr val="000000"/>
                </a:solidFill>
                <a:latin typeface="Univers" panose="020B0503020202020204" pitchFamily="34" charset="0"/>
                <a:ea typeface="Arial"/>
                <a:cs typeface="Arial"/>
                <a:sym typeface="Arial"/>
              </a:rPr>
              <a:t>, because we are the only animal that can cooperate flexibly in large numbers. We can create mass cooperation networks, in which thousands and millions of complete strangers work together towards common goals.</a:t>
            </a:r>
            <a:endParaRPr lang="en-IE" dirty="0">
              <a:solidFill>
                <a:srgbClr val="000000"/>
              </a:solidFill>
              <a:latin typeface="Univers" panose="020B0503020202020204" pitchFamily="34" charset="0"/>
            </a:endParaRPr>
          </a:p>
        </p:txBody>
      </p:sp>
      <p:sp>
        <p:nvSpPr>
          <p:cNvPr id="5" name="Rectangle 4">
            <a:extLst>
              <a:ext uri="{FF2B5EF4-FFF2-40B4-BE49-F238E27FC236}">
                <a16:creationId xmlns:a16="http://schemas.microsoft.com/office/drawing/2014/main" id="{098703A1-0FAD-46FD-BAAD-75B8787D72D8}"/>
              </a:ext>
            </a:extLst>
          </p:cNvPr>
          <p:cNvSpPr/>
          <p:nvPr/>
        </p:nvSpPr>
        <p:spPr>
          <a:xfrm>
            <a:off x="5541485" y="495757"/>
            <a:ext cx="3593644" cy="523220"/>
          </a:xfrm>
          <a:prstGeom prst="rect">
            <a:avLst/>
          </a:prstGeom>
          <a:solidFill>
            <a:srgbClr val="00B0F0"/>
          </a:solidFill>
        </p:spPr>
        <p:txBody>
          <a:bodyPr wrap="square">
            <a:spAutoFit/>
          </a:bodyPr>
          <a:lstStyle/>
          <a:p>
            <a:r>
              <a:rPr lang="en-US" sz="2800" b="1" kern="1200" dirty="0">
                <a:solidFill>
                  <a:srgbClr val="000000"/>
                </a:solidFill>
                <a:latin typeface="Univers" panose="020B0503020202020204" pitchFamily="34" charset="0"/>
              </a:rPr>
              <a:t>SOCIAL CONTRACT</a:t>
            </a:r>
            <a:endParaRPr lang="en-IE" sz="2800" dirty="0">
              <a:solidFill>
                <a:srgbClr val="000000"/>
              </a:solidFill>
              <a:latin typeface="Univers" panose="020B0503020202020204" pitchFamily="34" charset="0"/>
            </a:endParaRPr>
          </a:p>
        </p:txBody>
      </p:sp>
    </p:spTree>
    <p:extLst>
      <p:ext uri="{BB962C8B-B14F-4D97-AF65-F5344CB8AC3E}">
        <p14:creationId xmlns:p14="http://schemas.microsoft.com/office/powerpoint/2010/main" val="277795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4D4AD1F2-6DB6-4AA8-9185-C03C142396F4}"/>
              </a:ext>
            </a:extLst>
          </p:cNvPr>
          <p:cNvGraphicFramePr>
            <a:graphicFrameLocks noGrp="1"/>
          </p:cNvGraphicFramePr>
          <p:nvPr>
            <p:ph sz="half" idx="1"/>
            <p:extLst>
              <p:ext uri="{D42A27DB-BD31-4B8C-83A1-F6EECF244321}">
                <p14:modId xmlns:p14="http://schemas.microsoft.com/office/powerpoint/2010/main" val="1585572340"/>
              </p:ext>
            </p:extLst>
          </p:nvPr>
        </p:nvGraphicFramePr>
        <p:xfrm>
          <a:off x="628651" y="1163783"/>
          <a:ext cx="7886700" cy="346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689F3217-5690-4CB5-BD40-6E7ACDE01774}"/>
              </a:ext>
            </a:extLst>
          </p:cNvPr>
          <p:cNvGraphicFramePr/>
          <p:nvPr>
            <p:extLst>
              <p:ext uri="{D42A27DB-BD31-4B8C-83A1-F6EECF244321}">
                <p14:modId xmlns:p14="http://schemas.microsoft.com/office/powerpoint/2010/main" val="4020222557"/>
              </p:ext>
            </p:extLst>
          </p:nvPr>
        </p:nvGraphicFramePr>
        <p:xfrm>
          <a:off x="-1371600" y="770929"/>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allout: Bent Line 2">
            <a:extLst>
              <a:ext uri="{FF2B5EF4-FFF2-40B4-BE49-F238E27FC236}">
                <a16:creationId xmlns:a16="http://schemas.microsoft.com/office/drawing/2014/main" id="{98581DAF-B5BC-40C1-B28E-74262415FED2}"/>
              </a:ext>
            </a:extLst>
          </p:cNvPr>
          <p:cNvSpPr/>
          <p:nvPr/>
        </p:nvSpPr>
        <p:spPr>
          <a:xfrm>
            <a:off x="6464577" y="744890"/>
            <a:ext cx="2194635" cy="685071"/>
          </a:xfrm>
          <a:prstGeom prst="borderCallout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rgbClr val="7030A0"/>
                </a:solidFill>
                <a:latin typeface="Univers" panose="020B0503020202020204" pitchFamily="34" charset="0"/>
              </a:rPr>
              <a:t>Declarations, Charters Conventions &amp; Rights</a:t>
            </a:r>
          </a:p>
        </p:txBody>
      </p:sp>
      <p:sp>
        <p:nvSpPr>
          <p:cNvPr id="4" name="Callout: Bent Line 3">
            <a:extLst>
              <a:ext uri="{FF2B5EF4-FFF2-40B4-BE49-F238E27FC236}">
                <a16:creationId xmlns:a16="http://schemas.microsoft.com/office/drawing/2014/main" id="{EC9F58BD-0E3F-4233-B7C4-5941DB5B8392}"/>
              </a:ext>
            </a:extLst>
          </p:cNvPr>
          <p:cNvSpPr/>
          <p:nvPr/>
        </p:nvSpPr>
        <p:spPr>
          <a:xfrm>
            <a:off x="6489578" y="1660869"/>
            <a:ext cx="2025772" cy="651867"/>
          </a:xfrm>
          <a:prstGeom prst="borderCallout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dirty="0">
                <a:solidFill>
                  <a:srgbClr val="7030A0"/>
                </a:solidFill>
                <a:latin typeface="Univers" panose="020B0503020202020204" pitchFamily="34" charset="0"/>
              </a:rPr>
              <a:t>Constitutions Legislation &amp; Laws</a:t>
            </a:r>
          </a:p>
        </p:txBody>
      </p:sp>
      <p:sp>
        <p:nvSpPr>
          <p:cNvPr id="9" name="Rectangle 8">
            <a:extLst>
              <a:ext uri="{FF2B5EF4-FFF2-40B4-BE49-F238E27FC236}">
                <a16:creationId xmlns:a16="http://schemas.microsoft.com/office/drawing/2014/main" id="{60E063EA-9151-4756-896F-7E435EC3DAB7}"/>
              </a:ext>
            </a:extLst>
          </p:cNvPr>
          <p:cNvSpPr/>
          <p:nvPr/>
        </p:nvSpPr>
        <p:spPr>
          <a:xfrm>
            <a:off x="0" y="444136"/>
            <a:ext cx="2194635" cy="523220"/>
          </a:xfrm>
          <a:prstGeom prst="rect">
            <a:avLst/>
          </a:prstGeom>
          <a:solidFill>
            <a:srgbClr val="00B0F0"/>
          </a:solidFill>
        </p:spPr>
        <p:txBody>
          <a:bodyPr wrap="square">
            <a:spAutoFit/>
          </a:bodyPr>
          <a:lstStyle/>
          <a:p>
            <a:r>
              <a:rPr lang="en-US" sz="2800" b="1" kern="1200" dirty="0">
                <a:solidFill>
                  <a:srgbClr val="000000"/>
                </a:solidFill>
                <a:latin typeface="Univers" panose="020B0503020202020204" pitchFamily="34" charset="0"/>
              </a:rPr>
              <a:t>SOCIETIES</a:t>
            </a:r>
            <a:endParaRPr lang="en-IE" sz="2800" dirty="0">
              <a:solidFill>
                <a:srgbClr val="000000"/>
              </a:solidFill>
              <a:latin typeface="Univers" panose="020B0503020202020204" pitchFamily="34" charset="0"/>
            </a:endParaRPr>
          </a:p>
        </p:txBody>
      </p:sp>
    </p:spTree>
    <p:extLst>
      <p:ext uri="{BB962C8B-B14F-4D97-AF65-F5344CB8AC3E}">
        <p14:creationId xmlns:p14="http://schemas.microsoft.com/office/powerpoint/2010/main" val="174188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B436-6CAD-4769-840D-B3306005BD64}"/>
              </a:ext>
            </a:extLst>
          </p:cNvPr>
          <p:cNvSpPr>
            <a:spLocks noGrp="1"/>
          </p:cNvSpPr>
          <p:nvPr>
            <p:ph type="title"/>
          </p:nvPr>
        </p:nvSpPr>
        <p:spPr>
          <a:xfrm>
            <a:off x="2765234" y="861067"/>
            <a:ext cx="5410506" cy="572700"/>
          </a:xfrm>
        </p:spPr>
        <p:txBody>
          <a:bodyPr>
            <a:noAutofit/>
          </a:bodyPr>
          <a:lstStyle/>
          <a:p>
            <a:r>
              <a:rPr lang="en-IE" sz="3200" b="1" dirty="0">
                <a:solidFill>
                  <a:srgbClr val="000000"/>
                </a:solidFill>
                <a:latin typeface="Univers" panose="020B0503020202020204" pitchFamily="34" charset="0"/>
              </a:rPr>
              <a:t>10 </a:t>
            </a:r>
            <a:r>
              <a:rPr lang="en-IE" sz="2000" b="1" dirty="0">
                <a:solidFill>
                  <a:srgbClr val="000000"/>
                </a:solidFill>
                <a:latin typeface="Univers" panose="020B0503020202020204" pitchFamily="34" charset="0"/>
              </a:rPr>
              <a:t>most important rights for your society</a:t>
            </a:r>
            <a:endParaRPr lang="en-IE" sz="3200" b="1" dirty="0">
              <a:solidFill>
                <a:srgbClr val="000000"/>
              </a:solidFill>
              <a:latin typeface="Univers" panose="020B0503020202020204" pitchFamily="34" charset="0"/>
            </a:endParaRPr>
          </a:p>
        </p:txBody>
      </p:sp>
      <p:sp>
        <p:nvSpPr>
          <p:cNvPr id="4" name="Scroll: Vertical 3">
            <a:extLst>
              <a:ext uri="{FF2B5EF4-FFF2-40B4-BE49-F238E27FC236}">
                <a16:creationId xmlns:a16="http://schemas.microsoft.com/office/drawing/2014/main" id="{7494C4BA-8F50-40A0-B529-1718FA0E69A5}"/>
              </a:ext>
            </a:extLst>
          </p:cNvPr>
          <p:cNvSpPr/>
          <p:nvPr/>
        </p:nvSpPr>
        <p:spPr>
          <a:xfrm>
            <a:off x="2376073" y="1433767"/>
            <a:ext cx="5799667" cy="2550189"/>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E" sz="2000" dirty="0">
                <a:latin typeface="Univers" panose="020B0503020202020204" pitchFamily="34" charset="0"/>
              </a:rPr>
              <a:t>All people have the right….</a:t>
            </a:r>
          </a:p>
        </p:txBody>
      </p:sp>
      <p:sp>
        <p:nvSpPr>
          <p:cNvPr id="5" name="Rectangle 4">
            <a:extLst>
              <a:ext uri="{FF2B5EF4-FFF2-40B4-BE49-F238E27FC236}">
                <a16:creationId xmlns:a16="http://schemas.microsoft.com/office/drawing/2014/main" id="{B2C83E8B-EDD9-4B55-BCEB-C78DEDA9CF14}"/>
              </a:ext>
            </a:extLst>
          </p:cNvPr>
          <p:cNvSpPr/>
          <p:nvPr/>
        </p:nvSpPr>
        <p:spPr>
          <a:xfrm>
            <a:off x="0" y="413617"/>
            <a:ext cx="2181340" cy="523220"/>
          </a:xfrm>
          <a:prstGeom prst="rect">
            <a:avLst/>
          </a:prstGeom>
          <a:solidFill>
            <a:srgbClr val="00B0F0"/>
          </a:solidFill>
        </p:spPr>
        <p:txBody>
          <a:bodyPr wrap="square">
            <a:spAutoFit/>
          </a:bodyPr>
          <a:lstStyle/>
          <a:p>
            <a:r>
              <a:rPr lang="en-US" sz="2800" b="1" kern="1200" dirty="0">
                <a:solidFill>
                  <a:srgbClr val="000000"/>
                </a:solidFill>
                <a:latin typeface="Univers" panose="020B0503020202020204" pitchFamily="34" charset="0"/>
              </a:rPr>
              <a:t>ACTIVITY 2</a:t>
            </a:r>
            <a:endParaRPr lang="en-IE" sz="2800" dirty="0">
              <a:solidFill>
                <a:srgbClr val="000000"/>
              </a:solidFill>
              <a:latin typeface="Univers" panose="020B0503020202020204" pitchFamily="34" charset="0"/>
            </a:endParaRPr>
          </a:p>
        </p:txBody>
      </p:sp>
    </p:spTree>
    <p:extLst>
      <p:ext uri="{BB962C8B-B14F-4D97-AF65-F5344CB8AC3E}">
        <p14:creationId xmlns:p14="http://schemas.microsoft.com/office/powerpoint/2010/main" val="1685029188"/>
      </p:ext>
    </p:extLst>
  </p:cSld>
  <p:clrMapOvr>
    <a:masterClrMapping/>
  </p:clrMapOvr>
</p:sld>
</file>

<file path=ppt/theme/theme1.xml><?xml version="1.0" encoding="utf-8"?>
<a:theme xmlns:a="http://schemas.openxmlformats.org/drawingml/2006/main" name="Office Theme">
  <a:themeElements>
    <a:clrScheme name="Custom 1">
      <a:dk1>
        <a:srgbClr val="00B0F0"/>
      </a:dk1>
      <a:lt1>
        <a:sysClr val="window" lastClr="FFFFFF"/>
      </a:lt1>
      <a:dk2>
        <a:srgbClr val="5CD3FF"/>
      </a:dk2>
      <a:lt2>
        <a:srgbClr val="CFF1FF"/>
      </a:lt2>
      <a:accent1>
        <a:srgbClr val="9B9B9B"/>
      </a:accent1>
      <a:accent2>
        <a:srgbClr val="00B0F0"/>
      </a:accent2>
      <a:accent3>
        <a:srgbClr val="7030A0"/>
      </a:accent3>
      <a:accent4>
        <a:srgbClr val="F49100"/>
      </a:accent4>
      <a:accent5>
        <a:srgbClr val="FFCC00"/>
      </a:accent5>
      <a:accent6>
        <a:srgbClr val="A5C249"/>
      </a:accent6>
      <a:hlink>
        <a:srgbClr val="D60093"/>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cism and Discrimination- Powerpoint" id="{F49DD27E-64BA-4FA1-AFFE-D4C28B9B26D0}" vid="{41BE7BED-37EB-4A09-A71F-E1D2FF14C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 Year Training Workshop.potx" id="{9C9CD081-58F1-4DCD-BE92-DDB42D85BC47}" vid="{93A81CCA-D151-4DEC-95BD-5ED5D1C73EDB}"/>
    </a:ext>
  </a:extLst>
</a:theme>
</file>

<file path=ppt/theme/theme4.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nsition Year Training Workshop" id="{55723B9D-4936-43E4-93A3-BFDFFBE17D67}" vid="{FCADBB41-3E23-436D-8FD8-40C85E715BD2}"/>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7754E0635435469BC05ED0011C52AB" ma:contentTypeVersion="11" ma:contentTypeDescription="Create a new document." ma:contentTypeScope="" ma:versionID="29b85ded421ee1d997238f93fc161d90">
  <xsd:schema xmlns:xsd="http://www.w3.org/2001/XMLSchema" xmlns:xs="http://www.w3.org/2001/XMLSchema" xmlns:p="http://schemas.microsoft.com/office/2006/metadata/properties" xmlns:ns2="f146cff5-8d07-4361-a082-4e16c196f8ce" xmlns:ns3="2f2b1fa9-6155-42a0-939e-77327d739dee" targetNamespace="http://schemas.microsoft.com/office/2006/metadata/properties" ma:root="true" ma:fieldsID="31519a1e5f65cb31f9b8e9049c9f8f36" ns2:_="" ns3:_="">
    <xsd:import namespace="f146cff5-8d07-4361-a082-4e16c196f8ce"/>
    <xsd:import namespace="2f2b1fa9-6155-42a0-939e-77327d739de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6cff5-8d07-4361-a082-4e16c196f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2b1fa9-6155-42a0-939e-77327d739d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f2b1fa9-6155-42a0-939e-77327d739de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BB4C0F-A1CD-44CE-89BD-A07798D12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6cff5-8d07-4361-a082-4e16c196f8ce"/>
    <ds:schemaRef ds:uri="2f2b1fa9-6155-42a0-939e-77327d739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EB3004-BFC5-4D9E-9DB1-D5873A63F08E}">
  <ds:schemaRefs>
    <ds:schemaRef ds:uri="http://purl.org/dc/dcmitype/"/>
    <ds:schemaRef ds:uri="http://www.w3.org/XML/1998/namespace"/>
    <ds:schemaRef ds:uri="http://schemas.microsoft.com/office/2006/metadata/properties"/>
    <ds:schemaRef ds:uri="http://schemas.microsoft.com/office/2006/documentManagement/types"/>
    <ds:schemaRef ds:uri="http://purl.org/dc/terms/"/>
    <ds:schemaRef ds:uri="2f2b1fa9-6155-42a0-939e-77327d739dee"/>
    <ds:schemaRef ds:uri="http://purl.org/dc/elements/1.1/"/>
    <ds:schemaRef ds:uri="http://schemas.microsoft.com/office/infopath/2007/PartnerControls"/>
    <ds:schemaRef ds:uri="http://schemas.openxmlformats.org/package/2006/metadata/core-properties"/>
    <ds:schemaRef ds:uri="f146cff5-8d07-4361-a082-4e16c196f8ce"/>
  </ds:schemaRefs>
</ds:datastoreItem>
</file>

<file path=customXml/itemProps3.xml><?xml version="1.0" encoding="utf-8"?>
<ds:datastoreItem xmlns:ds="http://schemas.openxmlformats.org/officeDocument/2006/customXml" ds:itemID="{4473F2C9-60CC-46AE-9096-33ED2893B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2826</Words>
  <Application>Microsoft Office PowerPoint</Application>
  <PresentationFormat>On-screen Show (16:9)</PresentationFormat>
  <Paragraphs>218</Paragraphs>
  <Slides>18</Slides>
  <Notes>18</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Univers</vt:lpstr>
      <vt:lpstr>Calibri Light</vt:lpstr>
      <vt:lpstr>Arial</vt:lpstr>
      <vt:lpstr>Calibri</vt:lpstr>
      <vt:lpstr>Times New Roman</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most important rights for your society</vt:lpstr>
      <vt:lpstr>Irish Constitution</vt:lpstr>
      <vt:lpstr>PowerPoint Presentation</vt:lpstr>
      <vt:lpstr>PowerPoint Presentation</vt:lpstr>
      <vt:lpstr>PowerPoint Presentation</vt:lpstr>
      <vt:lpstr>Rise in Homelessness</vt:lpstr>
      <vt:lpstr>Impacts of homelessness on children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Parry</dc:creator>
  <cp:lastModifiedBy>Vivienne Parry</cp:lastModifiedBy>
  <cp:revision>5</cp:revision>
  <dcterms:created xsi:type="dcterms:W3CDTF">2019-07-15T15:49:34Z</dcterms:created>
  <dcterms:modified xsi:type="dcterms:W3CDTF">2020-07-30T15:21:40Z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0x010100897754E0635435469BC05ED0011C52AB</vt:lpwstr>
  </property>
  <property fmtid="{D5CDD505-2E9C-101B-9397-08002B2CF9AE}" pid="3" name="ComplianceAssetId">
    <vt:lpwstr/>
  </property>
</Properties>
</file>