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91" r:id="rId2"/>
    <p:sldId id="297" r:id="rId3"/>
    <p:sldId id="292" r:id="rId4"/>
    <p:sldId id="299" r:id="rId5"/>
    <p:sldId id="300" r:id="rId6"/>
    <p:sldId id="301" r:id="rId7"/>
    <p:sldId id="285" r:id="rId8"/>
    <p:sldId id="302" r:id="rId9"/>
    <p:sldId id="282" r:id="rId10"/>
    <p:sldId id="298" r:id="rId11"/>
    <p:sldId id="30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Walden" initials="DW" lastIdx="6" clrIdx="0">
    <p:extLst>
      <p:ext uri="{19B8F6BF-5375-455C-9EA6-DF929625EA0E}">
        <p15:presenceInfo xmlns:p15="http://schemas.microsoft.com/office/powerpoint/2012/main" userId="zPv9w53k+qsHuQdkrlX1cjL3ualBiUsTvrgI0SjBRBA=" providerId="None"/>
      </p:ext>
    </p:extLst>
  </p:cmAuthor>
  <p:cmAuthor id="2" name="Romana Juhasova" initials="RJ" lastIdx="5" clrIdx="1">
    <p:extLst>
      <p:ext uri="{19B8F6BF-5375-455C-9EA6-DF929625EA0E}">
        <p15:presenceInfo xmlns:p15="http://schemas.microsoft.com/office/powerpoint/2012/main" userId="pug63gakqHhUKCblM6dKftwFImXt0SaHY6Q/zF0jif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a:srgbClr val="FFFF99"/>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4417AE-F102-46A9-9A6A-2C51FAA403A6}" v="26" dt="2022-03-29T12:48:29.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398" autoAdjust="0"/>
  </p:normalViewPr>
  <p:slideViewPr>
    <p:cSldViewPr snapToGrid="0">
      <p:cViewPr varScale="1">
        <p:scale>
          <a:sx n="85" d="100"/>
          <a:sy n="85" d="100"/>
        </p:scale>
        <p:origin x="1590" y="9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dia McCarthy" userId="22a45f89-275c-4667-8a50-f83ffacf2973" providerId="ADAL" clId="{E24417AE-F102-46A9-9A6A-2C51FAA403A6}"/>
    <pc:docChg chg="undo custSel modSld">
      <pc:chgData name="Lydia McCarthy" userId="22a45f89-275c-4667-8a50-f83ffacf2973" providerId="ADAL" clId="{E24417AE-F102-46A9-9A6A-2C51FAA403A6}" dt="2022-03-29T12:48:19.679" v="2090" actId="3626"/>
      <pc:docMkLst>
        <pc:docMk/>
      </pc:docMkLst>
      <pc:sldChg chg="addSp delSp modSp mod">
        <pc:chgData name="Lydia McCarthy" userId="22a45f89-275c-4667-8a50-f83ffacf2973" providerId="ADAL" clId="{E24417AE-F102-46A9-9A6A-2C51FAA403A6}" dt="2022-03-25T09:34:48.256" v="1717" actId="20577"/>
        <pc:sldMkLst>
          <pc:docMk/>
          <pc:sldMk cId="1301578224" sldId="282"/>
        </pc:sldMkLst>
        <pc:spChg chg="mod ord">
          <ac:chgData name="Lydia McCarthy" userId="22a45f89-275c-4667-8a50-f83ffacf2973" providerId="ADAL" clId="{E24417AE-F102-46A9-9A6A-2C51FAA403A6}" dt="2022-03-23T11:19:05.346" v="1682" actId="1076"/>
          <ac:spMkLst>
            <pc:docMk/>
            <pc:sldMk cId="1301578224" sldId="282"/>
            <ac:spMk id="2" creationId="{99CD66AC-46D6-4F8A-810F-F3415CD421FE}"/>
          </ac:spMkLst>
        </pc:spChg>
        <pc:spChg chg="mod">
          <ac:chgData name="Lydia McCarthy" userId="22a45f89-275c-4667-8a50-f83ffacf2973" providerId="ADAL" clId="{E24417AE-F102-46A9-9A6A-2C51FAA403A6}" dt="2022-03-23T11:19:43.833" v="1710" actId="20577"/>
          <ac:spMkLst>
            <pc:docMk/>
            <pc:sldMk cId="1301578224" sldId="282"/>
            <ac:spMk id="3" creationId="{C65E618E-69C9-4EEB-B0A8-E133BE9AEC63}"/>
          </ac:spMkLst>
        </pc:spChg>
        <pc:spChg chg="mod">
          <ac:chgData name="Lydia McCarthy" userId="22a45f89-275c-4667-8a50-f83ffacf2973" providerId="ADAL" clId="{E24417AE-F102-46A9-9A6A-2C51FAA403A6}" dt="2022-03-25T09:34:48.256" v="1717" actId="20577"/>
          <ac:spMkLst>
            <pc:docMk/>
            <pc:sldMk cId="1301578224" sldId="282"/>
            <ac:spMk id="5" creationId="{5A1CCF27-1CAA-4B46-8BE2-7B3BD8449788}"/>
          </ac:spMkLst>
        </pc:spChg>
        <pc:spChg chg="ord">
          <ac:chgData name="Lydia McCarthy" userId="22a45f89-275c-4667-8a50-f83ffacf2973" providerId="ADAL" clId="{E24417AE-F102-46A9-9A6A-2C51FAA403A6}" dt="2022-03-23T11:18:54.986" v="1679" actId="167"/>
          <ac:spMkLst>
            <pc:docMk/>
            <pc:sldMk cId="1301578224" sldId="282"/>
            <ac:spMk id="8" creationId="{6E09DA10-F896-43A6-8B1E-7914547DEAB3}"/>
          </ac:spMkLst>
        </pc:spChg>
        <pc:picChg chg="del">
          <ac:chgData name="Lydia McCarthy" userId="22a45f89-275c-4667-8a50-f83ffacf2973" providerId="ADAL" clId="{E24417AE-F102-46A9-9A6A-2C51FAA403A6}" dt="2022-03-23T11:18:22.661" v="1670" actId="478"/>
          <ac:picMkLst>
            <pc:docMk/>
            <pc:sldMk cId="1301578224" sldId="282"/>
            <ac:picMk id="6" creationId="{CA205721-1108-473E-9F49-82B515CFB11A}"/>
          </ac:picMkLst>
        </pc:picChg>
        <pc:picChg chg="add mod">
          <ac:chgData name="Lydia McCarthy" userId="22a45f89-275c-4667-8a50-f83ffacf2973" providerId="ADAL" clId="{E24417AE-F102-46A9-9A6A-2C51FAA403A6}" dt="2022-03-23T11:18:42.231" v="1677" actId="14100"/>
          <ac:picMkLst>
            <pc:docMk/>
            <pc:sldMk cId="1301578224" sldId="282"/>
            <ac:picMk id="9" creationId="{4C712940-A86B-4503-9020-20FFFD1E7753}"/>
          </ac:picMkLst>
        </pc:picChg>
      </pc:sldChg>
      <pc:sldChg chg="addSp delSp modSp mod delAnim modAnim">
        <pc:chgData name="Lydia McCarthy" userId="22a45f89-275c-4667-8a50-f83ffacf2973" providerId="ADAL" clId="{E24417AE-F102-46A9-9A6A-2C51FAA403A6}" dt="2022-03-25T09:37:33.405" v="1816" actId="20577"/>
        <pc:sldMkLst>
          <pc:docMk/>
          <pc:sldMk cId="430025987" sldId="285"/>
        </pc:sldMkLst>
        <pc:spChg chg="mod">
          <ac:chgData name="Lydia McCarthy" userId="22a45f89-275c-4667-8a50-f83ffacf2973" providerId="ADAL" clId="{E24417AE-F102-46A9-9A6A-2C51FAA403A6}" dt="2022-03-23T10:47:42.297" v="1328" actId="120"/>
          <ac:spMkLst>
            <pc:docMk/>
            <pc:sldMk cId="430025987" sldId="285"/>
            <ac:spMk id="8" creationId="{6992CA19-2496-49DF-9C45-E844E24EA06B}"/>
          </ac:spMkLst>
        </pc:spChg>
        <pc:spChg chg="mod">
          <ac:chgData name="Lydia McCarthy" userId="22a45f89-275c-4667-8a50-f83ffacf2973" providerId="ADAL" clId="{E24417AE-F102-46A9-9A6A-2C51FAA403A6}" dt="2022-03-25T09:36:19.467" v="1780" actId="113"/>
          <ac:spMkLst>
            <pc:docMk/>
            <pc:sldMk cId="430025987" sldId="285"/>
            <ac:spMk id="15" creationId="{517AA9B4-A4BE-401B-ACAD-69AC2CF9C12B}"/>
          </ac:spMkLst>
        </pc:spChg>
        <pc:spChg chg="mod">
          <ac:chgData name="Lydia McCarthy" userId="22a45f89-275c-4667-8a50-f83ffacf2973" providerId="ADAL" clId="{E24417AE-F102-46A9-9A6A-2C51FAA403A6}" dt="2022-03-23T10:51:00.634" v="1341" actId="1076"/>
          <ac:spMkLst>
            <pc:docMk/>
            <pc:sldMk cId="430025987" sldId="285"/>
            <ac:spMk id="17" creationId="{9BDAF274-B8BA-4BCF-8A3F-D09EE5141EC1}"/>
          </ac:spMkLst>
        </pc:spChg>
        <pc:spChg chg="mod">
          <ac:chgData name="Lydia McCarthy" userId="22a45f89-275c-4667-8a50-f83ffacf2973" providerId="ADAL" clId="{E24417AE-F102-46A9-9A6A-2C51FAA403A6}" dt="2022-03-25T09:37:33.405" v="1816" actId="20577"/>
          <ac:spMkLst>
            <pc:docMk/>
            <pc:sldMk cId="430025987" sldId="285"/>
            <ac:spMk id="18" creationId="{DF1FC9C8-9615-4171-9402-A3314BE59375}"/>
          </ac:spMkLst>
        </pc:spChg>
        <pc:picChg chg="add mod">
          <ac:chgData name="Lydia McCarthy" userId="22a45f89-275c-4667-8a50-f83ffacf2973" providerId="ADAL" clId="{E24417AE-F102-46A9-9A6A-2C51FAA403A6}" dt="2022-03-23T10:50:48.440" v="1339" actId="1076"/>
          <ac:picMkLst>
            <pc:docMk/>
            <pc:sldMk cId="430025987" sldId="285"/>
            <ac:picMk id="2" creationId="{9C9F0D59-7382-43B0-A45B-C687850FE5DE}"/>
          </ac:picMkLst>
        </pc:picChg>
        <pc:picChg chg="del">
          <ac:chgData name="Lydia McCarthy" userId="22a45f89-275c-4667-8a50-f83ffacf2973" providerId="ADAL" clId="{E24417AE-F102-46A9-9A6A-2C51FAA403A6}" dt="2022-03-23T10:50:54.928" v="1340" actId="478"/>
          <ac:picMkLst>
            <pc:docMk/>
            <pc:sldMk cId="430025987" sldId="285"/>
            <ac:picMk id="16" creationId="{CB18A6EA-AC27-42C8-A4E0-A0277F7758DE}"/>
          </ac:picMkLst>
        </pc:picChg>
      </pc:sldChg>
      <pc:sldChg chg="addSp delSp modSp mod">
        <pc:chgData name="Lydia McCarthy" userId="22a45f89-275c-4667-8a50-f83ffacf2973" providerId="ADAL" clId="{E24417AE-F102-46A9-9A6A-2C51FAA403A6}" dt="2022-03-23T10:20:35.181" v="12" actId="20577"/>
        <pc:sldMkLst>
          <pc:docMk/>
          <pc:sldMk cId="3009748699" sldId="291"/>
        </pc:sldMkLst>
        <pc:spChg chg="mod">
          <ac:chgData name="Lydia McCarthy" userId="22a45f89-275c-4667-8a50-f83ffacf2973" providerId="ADAL" clId="{E24417AE-F102-46A9-9A6A-2C51FAA403A6}" dt="2022-03-23T10:20:35.181" v="12" actId="20577"/>
          <ac:spMkLst>
            <pc:docMk/>
            <pc:sldMk cId="3009748699" sldId="291"/>
            <ac:spMk id="4" creationId="{07E86F3F-BE50-4586-95EA-DEE70EE6ECD4}"/>
          </ac:spMkLst>
        </pc:spChg>
        <pc:picChg chg="del">
          <ac:chgData name="Lydia McCarthy" userId="22a45f89-275c-4667-8a50-f83ffacf2973" providerId="ADAL" clId="{E24417AE-F102-46A9-9A6A-2C51FAA403A6}" dt="2022-03-23T10:19:41.547" v="0" actId="478"/>
          <ac:picMkLst>
            <pc:docMk/>
            <pc:sldMk cId="3009748699" sldId="291"/>
            <ac:picMk id="3" creationId="{B8992B56-48FA-4859-B0B7-B662AE6F58D2}"/>
          </ac:picMkLst>
        </pc:picChg>
        <pc:picChg chg="add mod ord">
          <ac:chgData name="Lydia McCarthy" userId="22a45f89-275c-4667-8a50-f83ffacf2973" providerId="ADAL" clId="{E24417AE-F102-46A9-9A6A-2C51FAA403A6}" dt="2022-03-23T10:20:08.884" v="6" actId="167"/>
          <ac:picMkLst>
            <pc:docMk/>
            <pc:sldMk cId="3009748699" sldId="291"/>
            <ac:picMk id="5" creationId="{77020A48-9B52-4A95-8126-C581893E6A8B}"/>
          </ac:picMkLst>
        </pc:picChg>
      </pc:sldChg>
      <pc:sldChg chg="addSp delSp modSp mod modNotesTx">
        <pc:chgData name="Lydia McCarthy" userId="22a45f89-275c-4667-8a50-f83ffacf2973" providerId="ADAL" clId="{E24417AE-F102-46A9-9A6A-2C51FAA403A6}" dt="2022-03-23T10:22:47.341" v="42" actId="1076"/>
        <pc:sldMkLst>
          <pc:docMk/>
          <pc:sldMk cId="1357755917" sldId="292"/>
        </pc:sldMkLst>
        <pc:spChg chg="del">
          <ac:chgData name="Lydia McCarthy" userId="22a45f89-275c-4667-8a50-f83ffacf2973" providerId="ADAL" clId="{E24417AE-F102-46A9-9A6A-2C51FAA403A6}" dt="2022-03-23T10:21:36.137" v="22" actId="478"/>
          <ac:spMkLst>
            <pc:docMk/>
            <pc:sldMk cId="1357755917" sldId="292"/>
            <ac:spMk id="8" creationId="{2AC77904-310F-469D-8F62-304BE109F53E}"/>
          </ac:spMkLst>
        </pc:spChg>
        <pc:spChg chg="del mod">
          <ac:chgData name="Lydia McCarthy" userId="22a45f89-275c-4667-8a50-f83ffacf2973" providerId="ADAL" clId="{E24417AE-F102-46A9-9A6A-2C51FAA403A6}" dt="2022-03-23T10:21:34.840" v="21" actId="478"/>
          <ac:spMkLst>
            <pc:docMk/>
            <pc:sldMk cId="1357755917" sldId="292"/>
            <ac:spMk id="9" creationId="{68DCCCFC-4790-4F2F-A37C-5DDE339F62DE}"/>
          </ac:spMkLst>
        </pc:spChg>
        <pc:spChg chg="del">
          <ac:chgData name="Lydia McCarthy" userId="22a45f89-275c-4667-8a50-f83ffacf2973" providerId="ADAL" clId="{E24417AE-F102-46A9-9A6A-2C51FAA403A6}" dt="2022-03-23T10:21:33.220" v="19" actId="478"/>
          <ac:spMkLst>
            <pc:docMk/>
            <pc:sldMk cId="1357755917" sldId="292"/>
            <ac:spMk id="10" creationId="{BC46A550-ED00-4077-90B2-0FA200ADDC0D}"/>
          </ac:spMkLst>
        </pc:spChg>
        <pc:spChg chg="add mod">
          <ac:chgData name="Lydia McCarthy" userId="22a45f89-275c-4667-8a50-f83ffacf2973" providerId="ADAL" clId="{E24417AE-F102-46A9-9A6A-2C51FAA403A6}" dt="2022-03-23T10:21:59.343" v="27" actId="1076"/>
          <ac:spMkLst>
            <pc:docMk/>
            <pc:sldMk cId="1357755917" sldId="292"/>
            <ac:spMk id="15" creationId="{37B3EAF9-3692-4548-ABE2-64B06340B48E}"/>
          </ac:spMkLst>
        </pc:spChg>
        <pc:picChg chg="del">
          <ac:chgData name="Lydia McCarthy" userId="22a45f89-275c-4667-8a50-f83ffacf2973" providerId="ADAL" clId="{E24417AE-F102-46A9-9A6A-2C51FAA403A6}" dt="2022-03-23T10:21:31.198" v="17" actId="478"/>
          <ac:picMkLst>
            <pc:docMk/>
            <pc:sldMk cId="1357755917" sldId="292"/>
            <ac:picMk id="6" creationId="{AD856A3D-D08A-4481-B88C-704B0BB49FD0}"/>
          </ac:picMkLst>
        </pc:picChg>
        <pc:picChg chg="del">
          <ac:chgData name="Lydia McCarthy" userId="22a45f89-275c-4667-8a50-f83ffacf2973" providerId="ADAL" clId="{E24417AE-F102-46A9-9A6A-2C51FAA403A6}" dt="2022-03-23T10:21:31.789" v="18" actId="478"/>
          <ac:picMkLst>
            <pc:docMk/>
            <pc:sldMk cId="1357755917" sldId="292"/>
            <ac:picMk id="7" creationId="{173014CC-4C09-4161-9898-A529916C30D1}"/>
          </ac:picMkLst>
        </pc:picChg>
        <pc:picChg chg="del">
          <ac:chgData name="Lydia McCarthy" userId="22a45f89-275c-4667-8a50-f83ffacf2973" providerId="ADAL" clId="{E24417AE-F102-46A9-9A6A-2C51FAA403A6}" dt="2022-03-23T10:21:30.653" v="16" actId="478"/>
          <ac:picMkLst>
            <pc:docMk/>
            <pc:sldMk cId="1357755917" sldId="292"/>
            <ac:picMk id="11" creationId="{16EF332C-34C8-4E93-BB66-2503623EA855}"/>
          </ac:picMkLst>
        </pc:picChg>
        <pc:picChg chg="add mod">
          <ac:chgData name="Lydia McCarthy" userId="22a45f89-275c-4667-8a50-f83ffacf2973" providerId="ADAL" clId="{E24417AE-F102-46A9-9A6A-2C51FAA403A6}" dt="2022-03-23T10:22:47.341" v="42" actId="1076"/>
          <ac:picMkLst>
            <pc:docMk/>
            <pc:sldMk cId="1357755917" sldId="292"/>
            <ac:picMk id="12" creationId="{53D374C1-9A63-4795-BCE4-68C9B629DFD8}"/>
          </ac:picMkLst>
        </pc:picChg>
        <pc:picChg chg="add mod">
          <ac:chgData name="Lydia McCarthy" userId="22a45f89-275c-4667-8a50-f83ffacf2973" providerId="ADAL" clId="{E24417AE-F102-46A9-9A6A-2C51FAA403A6}" dt="2022-03-23T10:22:40.989" v="41" actId="1076"/>
          <ac:picMkLst>
            <pc:docMk/>
            <pc:sldMk cId="1357755917" sldId="292"/>
            <ac:picMk id="13" creationId="{F7BC7E0F-D693-4EF4-A8A9-C43266EFD851}"/>
          </ac:picMkLst>
        </pc:picChg>
        <pc:picChg chg="add mod">
          <ac:chgData name="Lydia McCarthy" userId="22a45f89-275c-4667-8a50-f83ffacf2973" providerId="ADAL" clId="{E24417AE-F102-46A9-9A6A-2C51FAA403A6}" dt="2022-03-23T10:22:38.595" v="40" actId="1076"/>
          <ac:picMkLst>
            <pc:docMk/>
            <pc:sldMk cId="1357755917" sldId="292"/>
            <ac:picMk id="14" creationId="{D2BE54B7-4B0D-4B51-B701-C7635A27A4BD}"/>
          </ac:picMkLst>
        </pc:picChg>
      </pc:sldChg>
      <pc:sldChg chg="modSp mod">
        <pc:chgData name="Lydia McCarthy" userId="22a45f89-275c-4667-8a50-f83ffacf2973" providerId="ADAL" clId="{E24417AE-F102-46A9-9A6A-2C51FAA403A6}" dt="2022-03-23T10:20:57.653" v="15" actId="20577"/>
        <pc:sldMkLst>
          <pc:docMk/>
          <pc:sldMk cId="3464991545" sldId="297"/>
        </pc:sldMkLst>
        <pc:spChg chg="mod">
          <ac:chgData name="Lydia McCarthy" userId="22a45f89-275c-4667-8a50-f83ffacf2973" providerId="ADAL" clId="{E24417AE-F102-46A9-9A6A-2C51FAA403A6}" dt="2022-03-23T10:20:57.653" v="15" actId="20577"/>
          <ac:spMkLst>
            <pc:docMk/>
            <pc:sldMk cId="3464991545" sldId="297"/>
            <ac:spMk id="5" creationId="{86183AFF-5A0F-4F8D-BF26-A709681517FA}"/>
          </ac:spMkLst>
        </pc:spChg>
      </pc:sldChg>
      <pc:sldChg chg="addSp delSp modSp mod delAnim modAnim">
        <pc:chgData name="Lydia McCarthy" userId="22a45f89-275c-4667-8a50-f83ffacf2973" providerId="ADAL" clId="{E24417AE-F102-46A9-9A6A-2C51FAA403A6}" dt="2022-03-29T12:48:19.679" v="2090" actId="3626"/>
        <pc:sldMkLst>
          <pc:docMk/>
          <pc:sldMk cId="3817245765" sldId="299"/>
        </pc:sldMkLst>
        <pc:spChg chg="mod">
          <ac:chgData name="Lydia McCarthy" userId="22a45f89-275c-4667-8a50-f83ffacf2973" providerId="ADAL" clId="{E24417AE-F102-46A9-9A6A-2C51FAA403A6}" dt="2022-03-23T10:25:31.953" v="47" actId="20577"/>
          <ac:spMkLst>
            <pc:docMk/>
            <pc:sldMk cId="3817245765" sldId="299"/>
            <ac:spMk id="2" creationId="{FC632ABF-16BD-4B6E-9350-2567916EBF4E}"/>
          </ac:spMkLst>
        </pc:spChg>
        <pc:spChg chg="mod">
          <ac:chgData name="Lydia McCarthy" userId="22a45f89-275c-4667-8a50-f83ffacf2973" providerId="ADAL" clId="{E24417AE-F102-46A9-9A6A-2C51FAA403A6}" dt="2022-03-23T10:34:15.313" v="1032" actId="20577"/>
          <ac:spMkLst>
            <pc:docMk/>
            <pc:sldMk cId="3817245765" sldId="299"/>
            <ac:spMk id="9" creationId="{60E1950F-31E3-43BB-9C11-0FE5A153A6F5}"/>
          </ac:spMkLst>
        </pc:spChg>
        <pc:spChg chg="mod">
          <ac:chgData name="Lydia McCarthy" userId="22a45f89-275c-4667-8a50-f83ffacf2973" providerId="ADAL" clId="{E24417AE-F102-46A9-9A6A-2C51FAA403A6}" dt="2022-03-29T12:48:19.679" v="2090" actId="3626"/>
          <ac:spMkLst>
            <pc:docMk/>
            <pc:sldMk cId="3817245765" sldId="299"/>
            <ac:spMk id="11" creationId="{A974DF96-D8E2-4E07-90AF-3159808F9C44}"/>
          </ac:spMkLst>
        </pc:spChg>
        <pc:spChg chg="del">
          <ac:chgData name="Lydia McCarthy" userId="22a45f89-275c-4667-8a50-f83ffacf2973" providerId="ADAL" clId="{E24417AE-F102-46A9-9A6A-2C51FAA403A6}" dt="2022-03-23T10:30:10.764" v="933" actId="478"/>
          <ac:spMkLst>
            <pc:docMk/>
            <pc:sldMk cId="3817245765" sldId="299"/>
            <ac:spMk id="12" creationId="{8BE1D02F-2B1E-484D-B270-7D5CCC143320}"/>
          </ac:spMkLst>
        </pc:spChg>
        <pc:picChg chg="add del mod">
          <ac:chgData name="Lydia McCarthy" userId="22a45f89-275c-4667-8a50-f83ffacf2973" providerId="ADAL" clId="{E24417AE-F102-46A9-9A6A-2C51FAA403A6}" dt="2022-03-29T12:47:25.604" v="2085" actId="478"/>
          <ac:picMkLst>
            <pc:docMk/>
            <pc:sldMk cId="3817245765" sldId="299"/>
            <ac:picMk id="3" creationId="{C2818073-3F01-4B3A-9EA0-6CB0C9073330}"/>
          </ac:picMkLst>
        </pc:picChg>
        <pc:picChg chg="del">
          <ac:chgData name="Lydia McCarthy" userId="22a45f89-275c-4667-8a50-f83ffacf2973" providerId="ADAL" clId="{E24417AE-F102-46A9-9A6A-2C51FAA403A6}" dt="2022-03-28T11:57:56.330" v="2079" actId="478"/>
          <ac:picMkLst>
            <pc:docMk/>
            <pc:sldMk cId="3817245765" sldId="299"/>
            <ac:picMk id="6" creationId="{38756B94-9937-437F-B4F4-B6E466FD5E3A}"/>
          </ac:picMkLst>
        </pc:picChg>
        <pc:picChg chg="add mod">
          <ac:chgData name="Lydia McCarthy" userId="22a45f89-275c-4667-8a50-f83ffacf2973" providerId="ADAL" clId="{E24417AE-F102-46A9-9A6A-2C51FAA403A6}" dt="2022-03-29T12:47:49.749" v="2089" actId="1076"/>
          <ac:picMkLst>
            <pc:docMk/>
            <pc:sldMk cId="3817245765" sldId="299"/>
            <ac:picMk id="6" creationId="{D816B3B2-FB76-4966-B0E9-6C298D29FB6F}"/>
          </ac:picMkLst>
        </pc:picChg>
        <pc:picChg chg="del">
          <ac:chgData name="Lydia McCarthy" userId="22a45f89-275c-4667-8a50-f83ffacf2973" providerId="ADAL" clId="{E24417AE-F102-46A9-9A6A-2C51FAA403A6}" dt="2022-03-23T10:26:07.266" v="48" actId="478"/>
          <ac:picMkLst>
            <pc:docMk/>
            <pc:sldMk cId="3817245765" sldId="299"/>
            <ac:picMk id="7" creationId="{DE6B05FE-71D5-4349-A26E-506C9793C126}"/>
          </ac:picMkLst>
        </pc:picChg>
        <pc:picChg chg="del">
          <ac:chgData name="Lydia McCarthy" userId="22a45f89-275c-4667-8a50-f83ffacf2973" providerId="ADAL" clId="{E24417AE-F102-46A9-9A6A-2C51FAA403A6}" dt="2022-03-23T10:26:08.185" v="49" actId="478"/>
          <ac:picMkLst>
            <pc:docMk/>
            <pc:sldMk cId="3817245765" sldId="299"/>
            <ac:picMk id="8" creationId="{43C4F251-8ECE-4067-8FB9-FA1A8D2D29BC}"/>
          </ac:picMkLst>
        </pc:picChg>
        <pc:picChg chg="add mod">
          <ac:chgData name="Lydia McCarthy" userId="22a45f89-275c-4667-8a50-f83ffacf2973" providerId="ADAL" clId="{E24417AE-F102-46A9-9A6A-2C51FAA403A6}" dt="2022-03-23T10:33:54.965" v="1027" actId="1076"/>
          <ac:picMkLst>
            <pc:docMk/>
            <pc:sldMk cId="3817245765" sldId="299"/>
            <ac:picMk id="13" creationId="{E07506F6-1826-4C03-A63F-6AA1766118DC}"/>
          </ac:picMkLst>
        </pc:picChg>
      </pc:sldChg>
      <pc:sldChg chg="addSp delSp modSp mod modNotesTx">
        <pc:chgData name="Lydia McCarthy" userId="22a45f89-275c-4667-8a50-f83ffacf2973" providerId="ADAL" clId="{E24417AE-F102-46A9-9A6A-2C51FAA403A6}" dt="2022-03-23T10:42:25.241" v="1282"/>
        <pc:sldMkLst>
          <pc:docMk/>
          <pc:sldMk cId="1339530318" sldId="300"/>
        </pc:sldMkLst>
        <pc:spChg chg="mod">
          <ac:chgData name="Lydia McCarthy" userId="22a45f89-275c-4667-8a50-f83ffacf2973" providerId="ADAL" clId="{E24417AE-F102-46A9-9A6A-2C51FAA403A6}" dt="2022-03-23T10:34:36.033" v="1042" actId="20577"/>
          <ac:spMkLst>
            <pc:docMk/>
            <pc:sldMk cId="1339530318" sldId="300"/>
            <ac:spMk id="5" creationId="{67ED24EA-6F07-46B6-A2F7-A9DD5527CE3E}"/>
          </ac:spMkLst>
        </pc:spChg>
        <pc:spChg chg="mod">
          <ac:chgData name="Lydia McCarthy" userId="22a45f89-275c-4667-8a50-f83ffacf2973" providerId="ADAL" clId="{E24417AE-F102-46A9-9A6A-2C51FAA403A6}" dt="2022-03-23T10:37:45.682" v="1251" actId="207"/>
          <ac:spMkLst>
            <pc:docMk/>
            <pc:sldMk cId="1339530318" sldId="300"/>
            <ac:spMk id="6" creationId="{D7A9CF8A-2B27-470E-96B3-0F64E7F6619C}"/>
          </ac:spMkLst>
        </pc:spChg>
        <pc:spChg chg="mod">
          <ac:chgData name="Lydia McCarthy" userId="22a45f89-275c-4667-8a50-f83ffacf2973" providerId="ADAL" clId="{E24417AE-F102-46A9-9A6A-2C51FAA403A6}" dt="2022-03-23T10:41:54.461" v="1280" actId="1076"/>
          <ac:spMkLst>
            <pc:docMk/>
            <pc:sldMk cId="1339530318" sldId="300"/>
            <ac:spMk id="7" creationId="{7260F5AC-D65D-485F-A893-93A08713921E}"/>
          </ac:spMkLst>
        </pc:spChg>
        <pc:picChg chg="add mod ord">
          <ac:chgData name="Lydia McCarthy" userId="22a45f89-275c-4667-8a50-f83ffacf2973" providerId="ADAL" clId="{E24417AE-F102-46A9-9A6A-2C51FAA403A6}" dt="2022-03-23T10:41:14.686" v="1261" actId="1076"/>
          <ac:picMkLst>
            <pc:docMk/>
            <pc:sldMk cId="1339530318" sldId="300"/>
            <ac:picMk id="3" creationId="{4342DE34-9060-468E-9702-AD1DDA67505E}"/>
          </ac:picMkLst>
        </pc:picChg>
        <pc:picChg chg="del">
          <ac:chgData name="Lydia McCarthy" userId="22a45f89-275c-4667-8a50-f83ffacf2973" providerId="ADAL" clId="{E24417AE-F102-46A9-9A6A-2C51FAA403A6}" dt="2022-03-23T10:40:51.083" v="1252" actId="478"/>
          <ac:picMkLst>
            <pc:docMk/>
            <pc:sldMk cId="1339530318" sldId="300"/>
            <ac:picMk id="8" creationId="{99456A65-B47D-4AB0-99BC-80F52DD6CF9F}"/>
          </ac:picMkLst>
        </pc:picChg>
      </pc:sldChg>
      <pc:sldChg chg="addSp delSp modSp mod chgLayout">
        <pc:chgData name="Lydia McCarthy" userId="22a45f89-275c-4667-8a50-f83ffacf2973" providerId="ADAL" clId="{E24417AE-F102-46A9-9A6A-2C51FAA403A6}" dt="2022-03-23T10:43:49.012" v="1299" actId="2710"/>
        <pc:sldMkLst>
          <pc:docMk/>
          <pc:sldMk cId="2463598024" sldId="301"/>
        </pc:sldMkLst>
        <pc:spChg chg="mod">
          <ac:chgData name="Lydia McCarthy" userId="22a45f89-275c-4667-8a50-f83ffacf2973" providerId="ADAL" clId="{E24417AE-F102-46A9-9A6A-2C51FAA403A6}" dt="2022-03-23T10:42:48.367" v="1284" actId="27636"/>
          <ac:spMkLst>
            <pc:docMk/>
            <pc:sldMk cId="2463598024" sldId="301"/>
            <ac:spMk id="3" creationId="{3B4EDB76-0E21-40C2-8DFE-D0505C28D195}"/>
          </ac:spMkLst>
        </pc:spChg>
        <pc:spChg chg="del mod">
          <ac:chgData name="Lydia McCarthy" userId="22a45f89-275c-4667-8a50-f83ffacf2973" providerId="ADAL" clId="{E24417AE-F102-46A9-9A6A-2C51FAA403A6}" dt="2022-03-23T10:43:15.674" v="1293" actId="478"/>
          <ac:spMkLst>
            <pc:docMk/>
            <pc:sldMk cId="2463598024" sldId="301"/>
            <ac:spMk id="4" creationId="{98073EDE-37F6-412E-B95A-EA4156730122}"/>
          </ac:spMkLst>
        </pc:spChg>
        <pc:spChg chg="add mod">
          <ac:chgData name="Lydia McCarthy" userId="22a45f89-275c-4667-8a50-f83ffacf2973" providerId="ADAL" clId="{E24417AE-F102-46A9-9A6A-2C51FAA403A6}" dt="2022-03-23T10:43:49.012" v="1299" actId="2710"/>
          <ac:spMkLst>
            <pc:docMk/>
            <pc:sldMk cId="2463598024" sldId="301"/>
            <ac:spMk id="5" creationId="{444D4111-E902-4F67-93E4-43F9FBE7E641}"/>
          </ac:spMkLst>
        </pc:spChg>
      </pc:sldChg>
      <pc:sldChg chg="addSp delSp modSp mod delAnim modAnim modNotesTx">
        <pc:chgData name="Lydia McCarthy" userId="22a45f89-275c-4667-8a50-f83ffacf2973" providerId="ADAL" clId="{E24417AE-F102-46A9-9A6A-2C51FAA403A6}" dt="2022-03-25T09:45:24.559" v="2078" actId="20577"/>
        <pc:sldMkLst>
          <pc:docMk/>
          <pc:sldMk cId="1366671117" sldId="302"/>
        </pc:sldMkLst>
        <pc:spChg chg="add mod">
          <ac:chgData name="Lydia McCarthy" userId="22a45f89-275c-4667-8a50-f83ffacf2973" providerId="ADAL" clId="{E24417AE-F102-46A9-9A6A-2C51FAA403A6}" dt="2022-03-25T09:39:36.552" v="1848" actId="1076"/>
          <ac:spMkLst>
            <pc:docMk/>
            <pc:sldMk cId="1366671117" sldId="302"/>
            <ac:spMk id="3" creationId="{F3A01CF8-E2F8-4AAF-851F-A7B6C1508D03}"/>
          </ac:spMkLst>
        </pc:spChg>
        <pc:spChg chg="mod">
          <ac:chgData name="Lydia McCarthy" userId="22a45f89-275c-4667-8a50-f83ffacf2973" providerId="ADAL" clId="{E24417AE-F102-46A9-9A6A-2C51FAA403A6}" dt="2022-03-25T09:43:37.762" v="1924" actId="20577"/>
          <ac:spMkLst>
            <pc:docMk/>
            <pc:sldMk cId="1366671117" sldId="302"/>
            <ac:spMk id="8" creationId="{8B5526C5-F67E-4D12-97F2-C2D09A1B656A}"/>
          </ac:spMkLst>
        </pc:spChg>
        <pc:spChg chg="mod">
          <ac:chgData name="Lydia McCarthy" userId="22a45f89-275c-4667-8a50-f83ffacf2973" providerId="ADAL" clId="{E24417AE-F102-46A9-9A6A-2C51FAA403A6}" dt="2022-03-23T11:07:19.752" v="1431" actId="14100"/>
          <ac:spMkLst>
            <pc:docMk/>
            <pc:sldMk cId="1366671117" sldId="302"/>
            <ac:spMk id="11" creationId="{EA0C9D92-CA60-4F9B-AD40-3BB42220F3B5}"/>
          </ac:spMkLst>
        </pc:spChg>
        <pc:spChg chg="mod">
          <ac:chgData name="Lydia McCarthy" userId="22a45f89-275c-4667-8a50-f83ffacf2973" providerId="ADAL" clId="{E24417AE-F102-46A9-9A6A-2C51FAA403A6}" dt="2022-03-25T09:39:39.382" v="1849" actId="1076"/>
          <ac:spMkLst>
            <pc:docMk/>
            <pc:sldMk cId="1366671117" sldId="302"/>
            <ac:spMk id="13" creationId="{361FE6CB-9549-435F-808B-9DF9FF0075B2}"/>
          </ac:spMkLst>
        </pc:spChg>
        <pc:spChg chg="mod">
          <ac:chgData name="Lydia McCarthy" userId="22a45f89-275c-4667-8a50-f83ffacf2973" providerId="ADAL" clId="{E24417AE-F102-46A9-9A6A-2C51FAA403A6}" dt="2022-03-25T09:38:19.867" v="1834" actId="20577"/>
          <ac:spMkLst>
            <pc:docMk/>
            <pc:sldMk cId="1366671117" sldId="302"/>
            <ac:spMk id="15" creationId="{E67FC355-2435-4B71-AD85-E8535C5EC045}"/>
          </ac:spMkLst>
        </pc:spChg>
        <pc:spChg chg="del mod">
          <ac:chgData name="Lydia McCarthy" userId="22a45f89-275c-4667-8a50-f83ffacf2973" providerId="ADAL" clId="{E24417AE-F102-46A9-9A6A-2C51FAA403A6}" dt="2022-03-23T11:08:51.250" v="1437"/>
          <ac:spMkLst>
            <pc:docMk/>
            <pc:sldMk cId="1366671117" sldId="302"/>
            <ac:spMk id="17" creationId="{23975B90-335D-4716-8DB6-9DFC4D36BB03}"/>
          </ac:spMkLst>
        </pc:spChg>
        <pc:spChg chg="mod">
          <ac:chgData name="Lydia McCarthy" userId="22a45f89-275c-4667-8a50-f83ffacf2973" providerId="ADAL" clId="{E24417AE-F102-46A9-9A6A-2C51FAA403A6}" dt="2022-03-23T11:07:25.819" v="1433" actId="1076"/>
          <ac:spMkLst>
            <pc:docMk/>
            <pc:sldMk cId="1366671117" sldId="302"/>
            <ac:spMk id="18" creationId="{945E555B-6CCA-4D1F-9B0C-32A0BDCAC2D7}"/>
          </ac:spMkLst>
        </pc:spChg>
        <pc:spChg chg="add mod">
          <ac:chgData name="Lydia McCarthy" userId="22a45f89-275c-4667-8a50-f83ffacf2973" providerId="ADAL" clId="{E24417AE-F102-46A9-9A6A-2C51FAA403A6}" dt="2022-03-25T09:44:29.159" v="1946" actId="1076"/>
          <ac:spMkLst>
            <pc:docMk/>
            <pc:sldMk cId="1366671117" sldId="302"/>
            <ac:spMk id="19" creationId="{C17913B3-E7AA-49EC-8687-273766B919FD}"/>
          </ac:spMkLst>
        </pc:spChg>
        <pc:picChg chg="add mod">
          <ac:chgData name="Lydia McCarthy" userId="22a45f89-275c-4667-8a50-f83ffacf2973" providerId="ADAL" clId="{E24417AE-F102-46A9-9A6A-2C51FAA403A6}" dt="2022-03-23T11:07:07.933" v="1426" actId="1076"/>
          <ac:picMkLst>
            <pc:docMk/>
            <pc:sldMk cId="1366671117" sldId="302"/>
            <ac:picMk id="2" creationId="{2C8A3E6F-B58E-4D0A-986C-2A859B94C33C}"/>
          </ac:picMkLst>
        </pc:picChg>
        <pc:picChg chg="add mod">
          <ac:chgData name="Lydia McCarthy" userId="22a45f89-275c-4667-8a50-f83ffacf2973" providerId="ADAL" clId="{E24417AE-F102-46A9-9A6A-2C51FAA403A6}" dt="2022-03-25T09:42:49.927" v="1869" actId="1076"/>
          <ac:picMkLst>
            <pc:docMk/>
            <pc:sldMk cId="1366671117" sldId="302"/>
            <ac:picMk id="5" creationId="{2719441B-8808-4D7C-AD19-6B873924D607}"/>
          </ac:picMkLst>
        </pc:picChg>
        <pc:picChg chg="add mod">
          <ac:chgData name="Lydia McCarthy" userId="22a45f89-275c-4667-8a50-f83ffacf2973" providerId="ADAL" clId="{E24417AE-F102-46A9-9A6A-2C51FAA403A6}" dt="2022-03-25T09:42:48.448" v="1868" actId="1076"/>
          <ac:picMkLst>
            <pc:docMk/>
            <pc:sldMk cId="1366671117" sldId="302"/>
            <ac:picMk id="7" creationId="{027D9E50-F1A0-4085-A755-3E9E32C76B48}"/>
          </ac:picMkLst>
        </pc:picChg>
        <pc:picChg chg="del">
          <ac:chgData name="Lydia McCarthy" userId="22a45f89-275c-4667-8a50-f83ffacf2973" providerId="ADAL" clId="{E24417AE-F102-46A9-9A6A-2C51FAA403A6}" dt="2022-03-23T11:06:00.174" v="1406" actId="478"/>
          <ac:picMkLst>
            <pc:docMk/>
            <pc:sldMk cId="1366671117" sldId="302"/>
            <ac:picMk id="16" creationId="{C5FCB605-15FB-409B-AF78-4A698E08903E}"/>
          </ac:picMkLst>
        </pc:picChg>
        <pc:picChg chg="add mod">
          <ac:chgData name="Lydia McCarthy" userId="22a45f89-275c-4667-8a50-f83ffacf2973" providerId="ADAL" clId="{E24417AE-F102-46A9-9A6A-2C51FAA403A6}" dt="2022-03-25T09:42:53.022" v="1870" actId="1076"/>
          <ac:picMkLst>
            <pc:docMk/>
            <pc:sldMk cId="1366671117" sldId="302"/>
            <ac:picMk id="17" creationId="{7BAE55A2-D4CB-4357-A29B-AF4E88DF8F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29/03/2022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Children attending classes at inclusive primary school Despot Stefan Lazarevic in Belgrade, Serbia.</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655834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264804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67007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0" i="0" dirty="0">
                <a:solidFill>
                  <a:srgbClr val="121212"/>
                </a:solidFill>
                <a:effectLst/>
                <a:latin typeface="Open Sans" panose="020B0606030504020204" pitchFamily="34" charset="0"/>
              </a:rPr>
              <a:t>On 16 March 2022, 11-year-old Dima (right) and 5-year-old David (left) from </a:t>
            </a:r>
            <a:r>
              <a:rPr lang="en-IE" b="0" i="0" dirty="0" err="1">
                <a:solidFill>
                  <a:srgbClr val="121212"/>
                </a:solidFill>
                <a:effectLst/>
                <a:latin typeface="Open Sans" panose="020B0606030504020204" pitchFamily="34" charset="0"/>
              </a:rPr>
              <a:t>Mykolayiv</a:t>
            </a:r>
            <a:r>
              <a:rPr lang="en-IE" b="0" i="0" dirty="0">
                <a:solidFill>
                  <a:srgbClr val="121212"/>
                </a:solidFill>
                <a:effectLst/>
                <a:latin typeface="Open Sans" panose="020B0606030504020204" pitchFamily="34" charset="0"/>
              </a:rPr>
              <a:t> play at a UNICEF child friendly space in the Blue Dot hub of </a:t>
            </a:r>
            <a:r>
              <a:rPr lang="en-IE" b="0" i="0" dirty="0" err="1">
                <a:solidFill>
                  <a:srgbClr val="121212"/>
                </a:solidFill>
                <a:effectLst/>
                <a:latin typeface="Open Sans" panose="020B0606030504020204" pitchFamily="34" charset="0"/>
              </a:rPr>
              <a:t>Palanca</a:t>
            </a:r>
            <a:r>
              <a:rPr lang="en-IE" b="0" i="0" dirty="0">
                <a:solidFill>
                  <a:srgbClr val="121212"/>
                </a:solidFill>
                <a:effectLst/>
                <a:latin typeface="Open Sans" panose="020B0606030504020204" pitchFamily="34" charset="0"/>
              </a:rPr>
              <a:t>, Republic of Moldova.</a:t>
            </a:r>
            <a:endParaRPr lang="en-IE" b="0" i="0" dirty="0">
              <a:solidFill>
                <a:srgbClr val="000000"/>
              </a:solidFill>
              <a:effectLst/>
              <a:latin typeface="Open Sans" panose="020B0606030504020204" pitchFamily="34" charset="0"/>
            </a:endParaRPr>
          </a:p>
          <a:p>
            <a:pPr algn="l"/>
            <a:r>
              <a:rPr lang="en-IE" b="0" i="0" dirty="0">
                <a:solidFill>
                  <a:srgbClr val="121212"/>
                </a:solidFill>
                <a:effectLst/>
                <a:latin typeface="Open Sans" panose="020B0606030504020204" pitchFamily="34" charset="0"/>
              </a:rPr>
              <a:t>Children and families continue to flee the war in Ukraine to the Republic of Moldova and other </a:t>
            </a:r>
            <a:r>
              <a:rPr lang="en-IE" b="0" i="0" dirty="0" err="1">
                <a:solidFill>
                  <a:srgbClr val="121212"/>
                </a:solidFill>
                <a:effectLst/>
                <a:latin typeface="Open Sans" panose="020B0606030504020204" pitchFamily="34" charset="0"/>
              </a:rPr>
              <a:t>neighboring</a:t>
            </a:r>
            <a:r>
              <a:rPr lang="en-IE" b="0" i="0" dirty="0">
                <a:solidFill>
                  <a:srgbClr val="121212"/>
                </a:solidFill>
                <a:effectLst/>
                <a:latin typeface="Open Sans" panose="020B0606030504020204" pitchFamily="34" charset="0"/>
              </a:rPr>
              <a:t> countries. In collaboration with UNHCR, central and local authorities, as well as other partners, UNICEF Moldova is establishing and operationalizing Blue Dots at the border crossings and the capital city Chisinau to support children and families on the move.</a:t>
            </a:r>
            <a:br>
              <a:rPr lang="en-IE" b="0" i="0" dirty="0">
                <a:solidFill>
                  <a:srgbClr val="121212"/>
                </a:solidFill>
                <a:effectLst/>
                <a:latin typeface="Open Sans" panose="020B0606030504020204" pitchFamily="34" charset="0"/>
              </a:rPr>
            </a:br>
            <a:br>
              <a:rPr lang="en-IE" b="0" i="0" dirty="0">
                <a:solidFill>
                  <a:srgbClr val="121212"/>
                </a:solidFill>
                <a:effectLst/>
                <a:latin typeface="Open Sans" panose="020B0606030504020204" pitchFamily="34" charset="0"/>
              </a:rPr>
            </a:br>
            <a:r>
              <a:rPr lang="en-IE" b="0" i="0" dirty="0">
                <a:solidFill>
                  <a:srgbClr val="121212"/>
                </a:solidFill>
                <a:effectLst/>
                <a:latin typeface="Open Sans" panose="020B0606030504020204" pitchFamily="34" charset="0"/>
              </a:rPr>
              <a:t>Blue Dots are one-stop hubs that offer a minimum set of key services to families from a range of partners, under one neutral logo (blue dot). They have become a recognizable trade of emergency assistance and have proven to be a good example of collaboration among partners, namely UNHCR, ICRC and UNICEF, always in close collaboration with local authorities and partners.</a:t>
            </a:r>
            <a:br>
              <a:rPr lang="en-IE" b="0" i="0" dirty="0">
                <a:solidFill>
                  <a:srgbClr val="121212"/>
                </a:solidFill>
                <a:effectLst/>
                <a:latin typeface="Open Sans" panose="020B0606030504020204" pitchFamily="34" charset="0"/>
              </a:rPr>
            </a:br>
            <a:br>
              <a:rPr lang="en-IE" b="0" i="0" dirty="0">
                <a:solidFill>
                  <a:srgbClr val="121212"/>
                </a:solidFill>
                <a:effectLst/>
                <a:latin typeface="Open Sans" panose="020B0606030504020204" pitchFamily="34" charset="0"/>
              </a:rPr>
            </a:br>
            <a:r>
              <a:rPr lang="en-IE" b="0" i="0" dirty="0">
                <a:solidFill>
                  <a:srgbClr val="121212"/>
                </a:solidFill>
                <a:effectLst/>
                <a:latin typeface="Open Sans" panose="020B0606030504020204" pitchFamily="34" charset="0"/>
              </a:rPr>
              <a:t>Blue dot services can include: registration, protection of unaccompanied children, restoring family links, child friendly spaces, dedicated mother and baby/toddler spaces, legal counselling, medical and psychosocial first aid, access to accommodation and transport for the travel onwards.</a:t>
            </a:r>
            <a:endParaRPr lang="en-IE" b="0" i="0" dirty="0">
              <a:solidFill>
                <a:srgbClr val="000000"/>
              </a:solidFill>
              <a:effectLst/>
              <a:latin typeface="Open Sans" panose="020B0606030504020204" pitchFamily="34" charset="0"/>
            </a:endParaRPr>
          </a:p>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5</a:t>
            </a:fld>
            <a:endParaRPr lang="en-GB"/>
          </a:p>
        </p:txBody>
      </p:sp>
    </p:spTree>
    <p:extLst>
      <p:ext uri="{BB962C8B-B14F-4D97-AF65-F5344CB8AC3E}">
        <p14:creationId xmlns:p14="http://schemas.microsoft.com/office/powerpoint/2010/main" val="2483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on left  Joanne </a:t>
            </a:r>
            <a:r>
              <a:rPr lang="en-GB" dirty="0" err="1"/>
              <a:t>O’Riordan</a:t>
            </a:r>
            <a:endParaRPr lang="en-GB" dirty="0"/>
          </a:p>
          <a:p>
            <a:endParaRPr lang="en-GB" dirty="0"/>
          </a:p>
          <a:p>
            <a:r>
              <a:rPr lang="en-GB" dirty="0"/>
              <a:t>Middle photo Rosa Parks</a:t>
            </a:r>
          </a:p>
          <a:p>
            <a:endParaRPr lang="en-GB" dirty="0"/>
          </a:p>
          <a:p>
            <a:r>
              <a:rPr lang="en-GB" dirty="0"/>
              <a:t>Photo on right </a:t>
            </a:r>
            <a:r>
              <a:rPr lang="en-GB"/>
              <a:t>Malala Yousufzai</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265452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999596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0" y="5366858"/>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solidFill>
                <a:srgbClr val="FFFF00"/>
              </a:solidFill>
            </a:endParaRPr>
          </a:p>
        </p:txBody>
      </p:sp>
      <p:sp>
        <p:nvSpPr>
          <p:cNvPr id="3" name="Title 1">
            <a:extLst>
              <a:ext uri="{FF2B5EF4-FFF2-40B4-BE49-F238E27FC236}">
                <a16:creationId xmlns:a16="http://schemas.microsoft.com/office/drawing/2014/main" id="{1E1328C6-E353-4AA5-BFED-720457DD0A9F}"/>
              </a:ext>
            </a:extLst>
          </p:cNvPr>
          <p:cNvSpPr txBox="1">
            <a:spLocks/>
          </p:cNvSpPr>
          <p:nvPr userDrawn="1"/>
        </p:nvSpPr>
        <p:spPr>
          <a:xfrm>
            <a:off x="0" y="6112429"/>
            <a:ext cx="11172825" cy="5239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sz="2400" dirty="0">
                <a:solidFill>
                  <a:srgbClr val="FFFF00"/>
                </a:solidFill>
              </a:rPr>
              <a:t>Supporting your response to the current crisis </a:t>
            </a:r>
            <a:endParaRPr lang="en-GB" sz="2400" dirty="0">
              <a:solidFill>
                <a:srgbClr val="FFFF00"/>
              </a:solidFill>
            </a:endParaRPr>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29/03/2022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video" Target="https://www.youtube.com/embed/c7eCXa9-q2Y?feature=oembed" TargetMode="Externa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hyperlink" Target="https://youtu.be/c7eCXa9-q2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video" Target="https://www.youtube.com/embed/cKkfOUiu2NA?feature=oembed" TargetMode="External"/><Relationship Id="rId6" Type="http://schemas.openxmlformats.org/officeDocument/2006/relationships/image" Target="../media/image23.jpeg"/><Relationship Id="rId5" Type="http://schemas.openxmlformats.org/officeDocument/2006/relationships/hyperlink" Target="https://www.unicef.org.uk/rights-respecting-schools/rrsa-film-the-flamingo-who-didnt-want-to-be-pink/" TargetMode="Externa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6.xml"/><Relationship Id="rId7" Type="http://schemas.openxmlformats.org/officeDocument/2006/relationships/hyperlink" Target="https://d21ipp77gdifnw.cloudfront.net/app/uploads/2022/03/Student-Questionnaire.pdf" TargetMode="External"/><Relationship Id="rId2" Type="http://schemas.openxmlformats.org/officeDocument/2006/relationships/slideLayout" Target="../slideLayouts/slideLayout11.xml"/><Relationship Id="rId1" Type="http://schemas.openxmlformats.org/officeDocument/2006/relationships/video" Target="https://www.youtube.com/embed/6uXgJA-VfjI?feature=oembed" TargetMode="External"/><Relationship Id="rId6" Type="http://schemas.openxmlformats.org/officeDocument/2006/relationships/image" Target="../media/image24.jpeg"/><Relationship Id="rId5" Type="http://schemas.openxmlformats.org/officeDocument/2006/relationships/hyperlink" Target="https://www.youtube.com/watch?v=6uXgJA-VfjI" TargetMode="External"/><Relationship Id="rId10" Type="http://schemas.openxmlformats.org/officeDocument/2006/relationships/image" Target="../media/image27.png"/><Relationship Id="rId4" Type="http://schemas.openxmlformats.org/officeDocument/2006/relationships/image" Target="../media/image16.jp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outdoor&#10;&#10;Description automatically generated">
            <a:extLst>
              <a:ext uri="{FF2B5EF4-FFF2-40B4-BE49-F238E27FC236}">
                <a16:creationId xmlns:a16="http://schemas.microsoft.com/office/drawing/2014/main" id="{77020A48-9B52-4A95-8126-C581893E6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32967"/>
            <a:ext cx="12188951" cy="8125967"/>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3C4327EF-2AEC-4446-BDF4-BF745FE17A8C}"/>
              </a:ext>
            </a:extLst>
          </p:cNvPr>
          <p:cNvSpPr/>
          <p:nvPr/>
        </p:nvSpPr>
        <p:spPr>
          <a:xfrm>
            <a:off x="-1504" y="5230270"/>
            <a:ext cx="5474841" cy="914400"/>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4400" b="1" dirty="0">
                <a:latin typeface="Arial" panose="020B0604020202020204" pitchFamily="34" charset="0"/>
                <a:cs typeface="Arial" panose="020B0604020202020204" pitchFamily="34" charset="0"/>
              </a:rPr>
              <a:t>ARTICLE IN FOCUS</a:t>
            </a:r>
          </a:p>
        </p:txBody>
      </p:sp>
      <p:pic>
        <p:nvPicPr>
          <p:cNvPr id="8" name="Picture 7" descr="Graphical user interface, text&#10;&#10;Description automatically generated">
            <a:extLst>
              <a:ext uri="{FF2B5EF4-FFF2-40B4-BE49-F238E27FC236}">
                <a16:creationId xmlns:a16="http://schemas.microsoft.com/office/drawing/2014/main" id="{94AFA290-305D-4974-A7A1-C84D8129E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152" y="0"/>
            <a:ext cx="2897324" cy="1111170"/>
          </a:xfrm>
          <a:prstGeom prst="rect">
            <a:avLst/>
          </a:prstGeom>
        </p:spPr>
      </p:pic>
      <p:sp>
        <p:nvSpPr>
          <p:cNvPr id="4" name="TextBox 3">
            <a:extLst>
              <a:ext uri="{FF2B5EF4-FFF2-40B4-BE49-F238E27FC236}">
                <a16:creationId xmlns:a16="http://schemas.microsoft.com/office/drawing/2014/main" id="{07E86F3F-BE50-4586-95EA-DEE70EE6ECD4}"/>
              </a:ext>
            </a:extLst>
          </p:cNvPr>
          <p:cNvSpPr txBox="1"/>
          <p:nvPr/>
        </p:nvSpPr>
        <p:spPr>
          <a:xfrm>
            <a:off x="10655197" y="6432393"/>
            <a:ext cx="1536803" cy="276999"/>
          </a:xfrm>
          <a:prstGeom prst="rect">
            <a:avLst/>
          </a:prstGeom>
          <a:noFill/>
        </p:spPr>
        <p:txBody>
          <a:bodyPr wrap="square" rtlCol="0">
            <a:spAutoFit/>
          </a:bodyPr>
          <a:lstStyle/>
          <a:p>
            <a:pPr algn="l"/>
            <a:r>
              <a:rPr lang="en-IE" sz="1200" dirty="0">
                <a:solidFill>
                  <a:schemeClr val="bg1"/>
                </a:solidFill>
                <a:latin typeface="Arial" panose="020B0604020202020204" pitchFamily="34" charset="0"/>
                <a:cs typeface="Arial" panose="020B0604020202020204" pitchFamily="34" charset="0"/>
              </a:rPr>
              <a:t>UNICEF/HERWIG</a:t>
            </a:r>
          </a:p>
        </p:txBody>
      </p:sp>
    </p:spTree>
    <p:extLst>
      <p:ext uri="{BB962C8B-B14F-4D97-AF65-F5344CB8AC3E}">
        <p14:creationId xmlns:p14="http://schemas.microsoft.com/office/powerpoint/2010/main" val="300974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662541"/>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primary school.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414743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4709CFC-460E-45D5-84BD-8EE553BD0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208" y="3429000"/>
            <a:ext cx="2617140" cy="2279963"/>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B330E8F1-1DF2-47F8-8D4C-19C32C79B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18" y="3429000"/>
            <a:ext cx="5944897" cy="2279963"/>
          </a:xfrm>
          <a:prstGeom prst="rect">
            <a:avLst/>
          </a:prstGeom>
        </p:spPr>
      </p:pic>
      <p:sp>
        <p:nvSpPr>
          <p:cNvPr id="5" name="TextBox 4">
            <a:extLst>
              <a:ext uri="{FF2B5EF4-FFF2-40B4-BE49-F238E27FC236}">
                <a16:creationId xmlns:a16="http://schemas.microsoft.com/office/drawing/2014/main" id="{39E2CC6E-8CF1-41E8-8861-CB1A10ED14C2}"/>
              </a:ext>
            </a:extLst>
          </p:cNvPr>
          <p:cNvSpPr txBox="1"/>
          <p:nvPr/>
        </p:nvSpPr>
        <p:spPr>
          <a:xfrm>
            <a:off x="4278488" y="1397393"/>
            <a:ext cx="8636000" cy="769441"/>
          </a:xfrm>
          <a:prstGeom prst="rect">
            <a:avLst/>
          </a:prstGeom>
          <a:noFill/>
        </p:spPr>
        <p:txBody>
          <a:bodyPr wrap="square" rtlCol="0">
            <a:spAutoFit/>
          </a:bodyPr>
          <a:lstStyle/>
          <a:p>
            <a:pPr algn="l"/>
            <a:r>
              <a:rPr lang="en-IE" sz="4400" b="1"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26029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442857" cy="5509200"/>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86183AFF-5A0F-4F8D-BF26-A709681517FA}"/>
              </a:ext>
            </a:extLst>
          </p:cNvPr>
          <p:cNvSpPr txBox="1"/>
          <p:nvPr/>
        </p:nvSpPr>
        <p:spPr>
          <a:xfrm>
            <a:off x="7051523" y="1738489"/>
            <a:ext cx="4944533" cy="4647426"/>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 3 – Guess the article</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4 – Introducing Article 2</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5 – Exploring Article 2</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6 – Some possible answers</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7 &amp; 8 – Activities for the classroom</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9 - Reflection</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10 – Further support</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4649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A545-06F6-4F14-852A-7B650624105E}"/>
              </a:ext>
            </a:extLst>
          </p:cNvPr>
          <p:cNvSpPr>
            <a:spLocks noGrp="1"/>
          </p:cNvSpPr>
          <p:nvPr>
            <p:ph type="ctrTitle" idx="4294967295"/>
          </p:nvPr>
        </p:nvSpPr>
        <p:spPr>
          <a:xfrm>
            <a:off x="138897" y="236337"/>
            <a:ext cx="11247438" cy="709612"/>
          </a:xfrm>
        </p:spPr>
        <p:txBody>
          <a:bodyPr/>
          <a:lstStyle/>
          <a:p>
            <a:r>
              <a:rPr lang="en-GB" b="1" dirty="0">
                <a:solidFill>
                  <a:schemeClr val="bg1"/>
                </a:solidFill>
                <a:latin typeface="Arial" panose="020B0604020202020204" pitchFamily="34" charset="0"/>
                <a:cs typeface="Arial" panose="020B0604020202020204" pitchFamily="34" charset="0"/>
              </a:rPr>
              <a:t>GUESS THE ARTICLE</a:t>
            </a:r>
          </a:p>
        </p:txBody>
      </p:sp>
      <p:sp>
        <p:nvSpPr>
          <p:cNvPr id="5" name="Subtitle 3">
            <a:extLst>
              <a:ext uri="{FF2B5EF4-FFF2-40B4-BE49-F238E27FC236}">
                <a16:creationId xmlns:a16="http://schemas.microsoft.com/office/drawing/2014/main" id="{0D7BA3D2-2B8F-40C1-BA7F-2E1782228AF5}"/>
              </a:ext>
            </a:extLst>
          </p:cNvPr>
          <p:cNvSpPr txBox="1">
            <a:spLocks/>
          </p:cNvSpPr>
          <p:nvPr/>
        </p:nvSpPr>
        <p:spPr>
          <a:xfrm>
            <a:off x="223692" y="1065083"/>
            <a:ext cx="10867229" cy="5364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bg1"/>
                </a:solidFill>
                <a:latin typeface="Arial"/>
                <a:cs typeface="Arial"/>
              </a:rPr>
              <a:t>These pictures provide a clue to the articles in focus. </a:t>
            </a:r>
            <a:endParaRPr lang="en-GB" sz="18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800" dirty="0">
                <a:solidFill>
                  <a:schemeClr val="bg1"/>
                </a:solidFill>
                <a:latin typeface="Arial"/>
                <a:cs typeface="Arial"/>
              </a:rPr>
              <a:t>How do these pictures help you? Can you guess how they are linked together?</a:t>
            </a:r>
          </a:p>
          <a:p>
            <a:pPr marL="0" indent="0">
              <a:buFont typeface="Arial" panose="020B0604020202020204" pitchFamily="34" charse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800" dirty="0">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53D374C1-9A63-4795-BCE4-68C9B629DF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082" y="2730536"/>
            <a:ext cx="3529992" cy="26484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group of people walking in front of a crowd&#10;&#10;Description automatically generated">
            <a:extLst>
              <a:ext uri="{FF2B5EF4-FFF2-40B4-BE49-F238E27FC236}">
                <a16:creationId xmlns:a16="http://schemas.microsoft.com/office/drawing/2014/main" id="{F7BC7E0F-D693-4EF4-A8A9-C43266EFD8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6212" y="2762610"/>
            <a:ext cx="3979576" cy="2624135"/>
          </a:xfrm>
          <a:prstGeom prst="rect">
            <a:avLst/>
          </a:prstGeom>
        </p:spPr>
      </p:pic>
      <p:pic>
        <p:nvPicPr>
          <p:cNvPr id="14" name="Picture 4">
            <a:extLst>
              <a:ext uri="{FF2B5EF4-FFF2-40B4-BE49-F238E27FC236}">
                <a16:creationId xmlns:a16="http://schemas.microsoft.com/office/drawing/2014/main" id="{D2BE54B7-4B0D-4B51-B701-C7635A27A4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00540" y="2459038"/>
            <a:ext cx="3646378" cy="29199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B3EAF9-3692-4548-ABE2-64B06340B48E}"/>
              </a:ext>
            </a:extLst>
          </p:cNvPr>
          <p:cNvSpPr/>
          <p:nvPr/>
        </p:nvSpPr>
        <p:spPr>
          <a:xfrm>
            <a:off x="463748" y="6232785"/>
            <a:ext cx="3050835"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All </a:t>
            </a:r>
            <a:r>
              <a:rPr lang="en-GB" sz="900" dirty="0" err="1">
                <a:latin typeface="Arial" panose="020B0604020202020204" pitchFamily="34" charset="0"/>
                <a:cs typeface="Arial" panose="020B0604020202020204" pitchFamily="34" charset="0"/>
              </a:rPr>
              <a:t>WikiCommons</a:t>
            </a:r>
            <a:r>
              <a:rPr lang="en-GB" sz="900" dirty="0">
                <a:latin typeface="Arial" panose="020B0604020202020204" pitchFamily="34" charset="0"/>
                <a:cs typeface="Arial" panose="020B0604020202020204" pitchFamily="34" charset="0"/>
              </a:rPr>
              <a:t> – see presenter notes for descriptions</a:t>
            </a:r>
          </a:p>
        </p:txBody>
      </p:sp>
    </p:spTree>
    <p:extLst>
      <p:ext uri="{BB962C8B-B14F-4D97-AF65-F5344CB8AC3E}">
        <p14:creationId xmlns:p14="http://schemas.microsoft.com/office/powerpoint/2010/main" val="1357755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096000" y="0"/>
            <a:ext cx="6096000"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67ED24EA-6F07-46B6-A2F7-A9DD5527CE3E}"/>
              </a:ext>
            </a:extLst>
          </p:cNvPr>
          <p:cNvSpPr/>
          <p:nvPr/>
        </p:nvSpPr>
        <p:spPr>
          <a:xfrm>
            <a:off x="0" y="539262"/>
            <a:ext cx="609600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60E1950F-31E3-43BB-9C11-0FE5A153A6F5}"/>
              </a:ext>
            </a:extLst>
          </p:cNvPr>
          <p:cNvSpPr txBox="1"/>
          <p:nvPr/>
        </p:nvSpPr>
        <p:spPr>
          <a:xfrm>
            <a:off x="6224045" y="423333"/>
            <a:ext cx="6139450" cy="6313973"/>
          </a:xfrm>
          <a:prstGeom prst="rect">
            <a:avLst/>
          </a:prstGeom>
          <a:noFill/>
        </p:spPr>
        <p:txBody>
          <a:bodyPr wrap="square" rtlCol="0">
            <a:spAutoFit/>
          </a:bodyPr>
          <a:lstStyle/>
          <a:p>
            <a:pPr>
              <a:lnSpc>
                <a:spcPct val="150000"/>
              </a:lnSpc>
            </a:pPr>
            <a:r>
              <a:rPr lang="en-GB" dirty="0">
                <a:solidFill>
                  <a:schemeClr val="bg1"/>
                </a:solidFill>
                <a:latin typeface="Arial" panose="020B0604020202020204" pitchFamily="34" charset="0"/>
                <a:cs typeface="Arial" panose="020B0604020202020204" pitchFamily="34" charset="0"/>
              </a:rPr>
              <a:t>No child should be treated unfairly for any reason. </a:t>
            </a:r>
          </a:p>
          <a:p>
            <a:pPr>
              <a:lnSpc>
                <a:spcPct val="150000"/>
              </a:lnSpc>
            </a:pPr>
            <a:r>
              <a:rPr lang="en-GB" dirty="0">
                <a:solidFill>
                  <a:schemeClr val="bg1"/>
                </a:solidFill>
                <a:latin typeface="Arial" panose="020B0604020202020204" pitchFamily="34" charset="0"/>
                <a:cs typeface="Arial" panose="020B0604020202020204" pitchFamily="34" charset="0"/>
              </a:rPr>
              <a:t>All children have all the rights in the Convention. </a:t>
            </a:r>
          </a:p>
          <a:p>
            <a:pPr>
              <a:lnSpc>
                <a:spcPct val="150000"/>
              </a:lnSpc>
            </a:pPr>
            <a:r>
              <a:rPr lang="en-GB" dirty="0">
                <a:solidFill>
                  <a:schemeClr val="bg1"/>
                </a:solidFill>
                <a:latin typeface="Arial" panose="020B0604020202020204" pitchFamily="34" charset="0"/>
                <a:cs typeface="Arial" panose="020B0604020202020204" pitchFamily="34" charset="0"/>
              </a:rPr>
              <a:t>It doesn’t matter: </a:t>
            </a:r>
          </a:p>
          <a:p>
            <a:pPr marL="285750" indent="-285750">
              <a:lnSpc>
                <a:spcPct val="150000"/>
              </a:lnSpc>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who they are</a:t>
            </a:r>
          </a:p>
          <a:p>
            <a:pPr marL="285750" indent="-285750">
              <a:lnSpc>
                <a:spcPct val="150000"/>
              </a:lnSpc>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where they live</a:t>
            </a:r>
          </a:p>
          <a:p>
            <a:pPr marL="285750" indent="-285750">
              <a:lnSpc>
                <a:spcPct val="150000"/>
              </a:lnSpc>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what language they speak</a:t>
            </a:r>
          </a:p>
          <a:p>
            <a:pPr marL="285750" indent="-285750">
              <a:lnSpc>
                <a:spcPct val="150000"/>
              </a:lnSpc>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what their religion is</a:t>
            </a:r>
          </a:p>
          <a:p>
            <a:pPr marL="285750" indent="-285750">
              <a:lnSpc>
                <a:spcPct val="150000"/>
              </a:lnSpc>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what they think</a:t>
            </a:r>
          </a:p>
          <a:p>
            <a:pPr marL="285750" indent="-285750">
              <a:lnSpc>
                <a:spcPct val="150000"/>
              </a:lnSpc>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what they look like</a:t>
            </a:r>
          </a:p>
          <a:p>
            <a:pPr marL="285750" indent="-285750">
              <a:lnSpc>
                <a:spcPct val="150000"/>
              </a:lnSpc>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if they are a boy or a girl</a:t>
            </a:r>
          </a:p>
          <a:p>
            <a:pPr marL="285750" indent="-285750">
              <a:lnSpc>
                <a:spcPct val="150000"/>
              </a:lnSpc>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if they have a disability</a:t>
            </a:r>
          </a:p>
          <a:p>
            <a:pPr marL="285750" indent="-285750">
              <a:lnSpc>
                <a:spcPct val="150000"/>
              </a:lnSpc>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if they are rich or poor</a:t>
            </a:r>
          </a:p>
          <a:p>
            <a:pPr marL="285750" indent="-285750">
              <a:lnSpc>
                <a:spcPct val="150000"/>
              </a:lnSpc>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who their parents or families are </a:t>
            </a:r>
          </a:p>
          <a:p>
            <a:pPr marL="285750" indent="-285750">
              <a:lnSpc>
                <a:spcPct val="150000"/>
              </a:lnSpc>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what their parents or families believe or do. </a:t>
            </a:r>
          </a:p>
          <a:p>
            <a:pPr>
              <a:lnSpc>
                <a:spcPct val="150000"/>
              </a:lnSpc>
            </a:pPr>
            <a:endParaRPr lang="en-GB" sz="20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C632ABF-16BD-4B6E-9350-2567916EBF4E}"/>
              </a:ext>
            </a:extLst>
          </p:cNvPr>
          <p:cNvSpPr txBox="1"/>
          <p:nvPr/>
        </p:nvSpPr>
        <p:spPr>
          <a:xfrm>
            <a:off x="201456" y="623094"/>
            <a:ext cx="5693088" cy="523220"/>
          </a:xfrm>
          <a:prstGeom prst="rect">
            <a:avLst/>
          </a:prstGeom>
          <a:noFill/>
        </p:spPr>
        <p:txBody>
          <a:bodyPr wrap="square" rtlCol="0">
            <a:spAutoFit/>
          </a:bodyPr>
          <a:lstStyle/>
          <a:p>
            <a:pPr algn="l"/>
            <a:r>
              <a:rPr lang="en-IE" sz="2800" b="1" dirty="0">
                <a:solidFill>
                  <a:schemeClr val="bg1"/>
                </a:solidFill>
                <a:latin typeface="Arial" panose="020B0604020202020204" pitchFamily="34" charset="0"/>
                <a:cs typeface="Arial" panose="020B0604020202020204" pitchFamily="34" charset="0"/>
              </a:rPr>
              <a:t>INTRODUCING ARTICLE 2</a:t>
            </a:r>
          </a:p>
        </p:txBody>
      </p:sp>
      <p:sp>
        <p:nvSpPr>
          <p:cNvPr id="10" name="Arrow: Up 9">
            <a:extLst>
              <a:ext uri="{FF2B5EF4-FFF2-40B4-BE49-F238E27FC236}">
                <a16:creationId xmlns:a16="http://schemas.microsoft.com/office/drawing/2014/main" id="{B7AF1BE8-8568-49D5-A21A-5332400171E9}"/>
              </a:ext>
            </a:extLst>
          </p:cNvPr>
          <p:cNvSpPr/>
          <p:nvPr/>
        </p:nvSpPr>
        <p:spPr>
          <a:xfrm>
            <a:off x="102573" y="5608124"/>
            <a:ext cx="485423" cy="810235"/>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A974DF96-D8E2-4E07-90AF-3159808F9C44}"/>
              </a:ext>
            </a:extLst>
          </p:cNvPr>
          <p:cNvSpPr txBox="1"/>
          <p:nvPr/>
        </p:nvSpPr>
        <p:spPr>
          <a:xfrm>
            <a:off x="665704" y="6013241"/>
            <a:ext cx="5255910" cy="307777"/>
          </a:xfrm>
          <a:prstGeom prst="rect">
            <a:avLst/>
          </a:prstGeom>
          <a:noFill/>
        </p:spPr>
        <p:txBody>
          <a:bodyPr wrap="square" rtlCol="0">
            <a:spAutoFit/>
          </a:bodyPr>
          <a:lstStyle/>
          <a:p>
            <a:pPr algn="l"/>
            <a:r>
              <a:rPr lang="en-IE" sz="1400" dirty="0">
                <a:latin typeface="Arial" panose="020B0604020202020204" pitchFamily="34" charset="0"/>
                <a:cs typeface="Arial" panose="020B0604020202020204" pitchFamily="34" charset="0"/>
              </a:rPr>
              <a:t>Press play to watch the video or click </a:t>
            </a:r>
            <a:r>
              <a:rPr lang="en-IE" sz="1400" dirty="0">
                <a:latin typeface="Arial" panose="020B0604020202020204" pitchFamily="34" charset="0"/>
                <a:cs typeface="Arial" panose="020B0604020202020204" pitchFamily="34" charset="0"/>
                <a:hlinkClick r:id="rId4"/>
              </a:rPr>
              <a:t>here</a:t>
            </a:r>
            <a:r>
              <a:rPr lang="en-IE" sz="1400" dirty="0">
                <a:latin typeface="Arial" panose="020B0604020202020204" pitchFamily="34" charset="0"/>
                <a:cs typeface="Arial" panose="020B0604020202020204" pitchFamily="34" charset="0"/>
              </a:rPr>
              <a:t> to watch on YouTube</a:t>
            </a:r>
          </a:p>
        </p:txBody>
      </p:sp>
      <p:pic>
        <p:nvPicPr>
          <p:cNvPr id="13" name="Picture 12" descr="A picture containing text, clipart, screenshot&#10;&#10;Description automatically generated">
            <a:extLst>
              <a:ext uri="{FF2B5EF4-FFF2-40B4-BE49-F238E27FC236}">
                <a16:creationId xmlns:a16="http://schemas.microsoft.com/office/drawing/2014/main" id="{E07506F6-1826-4C03-A63F-6AA1766118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6469" y="2249660"/>
            <a:ext cx="2224036" cy="2964336"/>
          </a:xfrm>
          <a:prstGeom prst="rect">
            <a:avLst/>
          </a:prstGeom>
        </p:spPr>
      </p:pic>
      <p:pic>
        <p:nvPicPr>
          <p:cNvPr id="6" name="Online Media 5" title="Article 2">
            <a:hlinkClick r:id="" action="ppaction://media"/>
            <a:extLst>
              <a:ext uri="{FF2B5EF4-FFF2-40B4-BE49-F238E27FC236}">
                <a16:creationId xmlns:a16="http://schemas.microsoft.com/office/drawing/2014/main" id="{D816B3B2-FB76-4966-B0E9-6C298D29FB6F}"/>
              </a:ext>
            </a:extLst>
          </p:cNvPr>
          <p:cNvPicPr>
            <a:picLocks noRot="1" noChangeAspect="1"/>
          </p:cNvPicPr>
          <p:nvPr>
            <a:videoFile r:link="rId1"/>
          </p:nvPr>
        </p:nvPicPr>
        <p:blipFill>
          <a:blip r:embed="rId6"/>
          <a:stretch>
            <a:fillRect/>
          </a:stretch>
        </p:blipFill>
        <p:spPr>
          <a:xfrm>
            <a:off x="201612" y="1982195"/>
            <a:ext cx="5720002" cy="3231801"/>
          </a:xfrm>
          <a:prstGeom prst="rect">
            <a:avLst/>
          </a:prstGeom>
        </p:spPr>
      </p:pic>
    </p:spTree>
    <p:extLst>
      <p:ext uri="{BB962C8B-B14F-4D97-AF65-F5344CB8AC3E}">
        <p14:creationId xmlns:p14="http://schemas.microsoft.com/office/powerpoint/2010/main" val="38172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hild, child, little&#10;&#10;Description automatically generated">
            <a:extLst>
              <a:ext uri="{FF2B5EF4-FFF2-40B4-BE49-F238E27FC236}">
                <a16:creationId xmlns:a16="http://schemas.microsoft.com/office/drawing/2014/main" id="{4342DE34-9060-468E-9702-AD1DDA675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0" y="1800441"/>
            <a:ext cx="6188361" cy="4125574"/>
          </a:xfrm>
          <a:prstGeom prst="rect">
            <a:avLst/>
          </a:prstGeom>
        </p:spPr>
      </p:pic>
      <p:sp>
        <p:nvSpPr>
          <p:cNvPr id="4" name="Rectangle 3">
            <a:extLst>
              <a:ext uri="{FF2B5EF4-FFF2-40B4-BE49-F238E27FC236}">
                <a16:creationId xmlns:a16="http://schemas.microsoft.com/office/drawing/2014/main" id="{DEBDD284-2AAF-4D5F-906B-453ACEACE862}"/>
              </a:ext>
            </a:extLst>
          </p:cNvPr>
          <p:cNvSpPr/>
          <p:nvPr/>
        </p:nvSpPr>
        <p:spPr>
          <a:xfrm>
            <a:off x="6096000" y="0"/>
            <a:ext cx="6096000"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67ED24EA-6F07-46B6-A2F7-A9DD5527CE3E}"/>
              </a:ext>
            </a:extLst>
          </p:cNvPr>
          <p:cNvSpPr/>
          <p:nvPr/>
        </p:nvSpPr>
        <p:spPr>
          <a:xfrm>
            <a:off x="0" y="539262"/>
            <a:ext cx="609600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a:latin typeface="Arial" panose="020B0604020202020204" pitchFamily="34" charset="0"/>
                <a:cs typeface="Arial" panose="020B0604020202020204" pitchFamily="34" charset="0"/>
              </a:rPr>
              <a:t>EXPLORING ARTICLE 2</a:t>
            </a:r>
            <a:endParaRPr lang="en-IE" sz="2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7A9CF8A-2B27-470E-96B3-0F64E7F6619C}"/>
              </a:ext>
            </a:extLst>
          </p:cNvPr>
          <p:cNvSpPr txBox="1"/>
          <p:nvPr/>
        </p:nvSpPr>
        <p:spPr>
          <a:xfrm>
            <a:off x="7054405" y="931985"/>
            <a:ext cx="4638101" cy="4401205"/>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What is needed for every child to be able to </a:t>
            </a:r>
            <a:r>
              <a:rPr lang="en-GB" sz="2800" b="1" dirty="0">
                <a:highlight>
                  <a:srgbClr val="FFFF00"/>
                </a:highlight>
                <a:latin typeface="Arial" panose="020B0604020202020204" pitchFamily="34" charset="0"/>
                <a:cs typeface="Arial" panose="020B0604020202020204" pitchFamily="34" charset="0"/>
              </a:rPr>
              <a:t>enjoy all their rights fairly and equally?</a:t>
            </a:r>
          </a:p>
          <a:p>
            <a:endParaRPr lang="en-GB" sz="2800" b="1" dirty="0">
              <a:solidFill>
                <a:schemeClr val="bg1"/>
              </a:solidFill>
              <a:latin typeface="Arial" panose="020B0604020202020204" pitchFamily="34" charset="0"/>
              <a:cs typeface="Arial" panose="020B0604020202020204" pitchFamily="34" charset="0"/>
            </a:endParaRPr>
          </a:p>
          <a:p>
            <a:r>
              <a:rPr lang="en-GB" sz="2800" b="1" dirty="0">
                <a:solidFill>
                  <a:schemeClr val="bg1"/>
                </a:solidFill>
                <a:latin typeface="Arial" panose="020B0604020202020204" pitchFamily="34" charset="0"/>
                <a:cs typeface="Arial" panose="020B0604020202020204" pitchFamily="34" charset="0"/>
              </a:rPr>
              <a:t>Discuss with the person next to you, write down your thoughts and compare with the next slide.</a:t>
            </a:r>
          </a:p>
        </p:txBody>
      </p:sp>
      <p:sp>
        <p:nvSpPr>
          <p:cNvPr id="7" name="TextBox 6">
            <a:extLst>
              <a:ext uri="{FF2B5EF4-FFF2-40B4-BE49-F238E27FC236}">
                <a16:creationId xmlns:a16="http://schemas.microsoft.com/office/drawing/2014/main" id="{7260F5AC-D65D-485F-A893-93A08713921E}"/>
              </a:ext>
            </a:extLst>
          </p:cNvPr>
          <p:cNvSpPr txBox="1"/>
          <p:nvPr/>
        </p:nvSpPr>
        <p:spPr>
          <a:xfrm>
            <a:off x="4310945" y="6034343"/>
            <a:ext cx="6158088" cy="230832"/>
          </a:xfrm>
          <a:prstGeom prst="rect">
            <a:avLst/>
          </a:prstGeom>
          <a:noFill/>
        </p:spPr>
        <p:txBody>
          <a:bodyPr wrap="square">
            <a:spAutoFit/>
          </a:bodyPr>
          <a:lstStyle/>
          <a:p>
            <a:r>
              <a:rPr lang="en-IE" sz="900" b="0" i="0" dirty="0">
                <a:solidFill>
                  <a:srgbClr val="121212"/>
                </a:solidFill>
                <a:effectLst/>
                <a:latin typeface="Open Sans" panose="020B0606030504020204" pitchFamily="34" charset="0"/>
              </a:rPr>
              <a:t>UNICEF/UN0609301/Vladimi</a:t>
            </a:r>
            <a:r>
              <a:rPr lang="en-IE" sz="900" dirty="0">
                <a:solidFill>
                  <a:srgbClr val="121212"/>
                </a:solidFill>
                <a:latin typeface="Open Sans" panose="020B0606030504020204" pitchFamily="34" charset="0"/>
              </a:rPr>
              <a:t>r</a:t>
            </a:r>
            <a:endParaRPr lang="en-IE" sz="900" dirty="0"/>
          </a:p>
        </p:txBody>
      </p:sp>
    </p:spTree>
    <p:extLst>
      <p:ext uri="{BB962C8B-B14F-4D97-AF65-F5344CB8AC3E}">
        <p14:creationId xmlns:p14="http://schemas.microsoft.com/office/powerpoint/2010/main" val="1339530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FD2606-B5A0-4252-A2ED-B80ACEFEBAA5}"/>
              </a:ext>
            </a:extLst>
          </p:cNvPr>
          <p:cNvSpPr txBox="1"/>
          <p:nvPr/>
        </p:nvSpPr>
        <p:spPr>
          <a:xfrm>
            <a:off x="327378" y="395111"/>
            <a:ext cx="10148711" cy="646331"/>
          </a:xfrm>
          <a:prstGeom prst="rect">
            <a:avLst/>
          </a:prstGeom>
          <a:noFill/>
        </p:spPr>
        <p:txBody>
          <a:bodyPr wrap="square" rtlCol="0">
            <a:spAutoFit/>
          </a:bodyPr>
          <a:lstStyle/>
          <a:p>
            <a:pPr algn="l"/>
            <a:r>
              <a:rPr lang="en-IE" sz="3600" b="1" dirty="0">
                <a:solidFill>
                  <a:srgbClr val="00ACE9"/>
                </a:solidFill>
                <a:latin typeface="Arial" panose="020B0604020202020204" pitchFamily="34" charset="0"/>
                <a:cs typeface="Arial" panose="020B0604020202020204" pitchFamily="34" charset="0"/>
              </a:rPr>
              <a:t>HOW MANY OF THESE DID YOU GET?</a:t>
            </a:r>
          </a:p>
        </p:txBody>
      </p:sp>
      <p:sp>
        <p:nvSpPr>
          <p:cNvPr id="3" name="Text Placeholder 1">
            <a:extLst>
              <a:ext uri="{FF2B5EF4-FFF2-40B4-BE49-F238E27FC236}">
                <a16:creationId xmlns:a16="http://schemas.microsoft.com/office/drawing/2014/main" id="{3B4EDB76-0E21-40C2-8DFE-D0505C28D195}"/>
              </a:ext>
            </a:extLst>
          </p:cNvPr>
          <p:cNvSpPr txBox="1">
            <a:spLocks/>
          </p:cNvSpPr>
          <p:nvPr/>
        </p:nvSpPr>
        <p:spPr>
          <a:xfrm>
            <a:off x="233540" y="1181744"/>
            <a:ext cx="6071622" cy="4748220"/>
          </a:xfrm>
          <a:prstGeom prst="rect">
            <a:avLst/>
          </a:prstGeom>
        </p:spPr>
        <p:txBody>
          <a:bodyPr vert="horz" lIns="91440" tIns="18000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cs typeface="Calibri" panose="020F0502020204030204"/>
            </a:endParaRPr>
          </a:p>
        </p:txBody>
      </p:sp>
      <p:sp>
        <p:nvSpPr>
          <p:cNvPr id="5" name="Text Placeholder 1">
            <a:extLst>
              <a:ext uri="{FF2B5EF4-FFF2-40B4-BE49-F238E27FC236}">
                <a16:creationId xmlns:a16="http://schemas.microsoft.com/office/drawing/2014/main" id="{444D4111-E902-4F67-93E4-43F9FBE7E641}"/>
              </a:ext>
            </a:extLst>
          </p:cNvPr>
          <p:cNvSpPr txBox="1">
            <a:spLocks/>
          </p:cNvSpPr>
          <p:nvPr/>
        </p:nvSpPr>
        <p:spPr>
          <a:xfrm>
            <a:off x="422108" y="1382713"/>
            <a:ext cx="11536352" cy="5475287"/>
          </a:xfrm>
          <a:prstGeom prst="rect">
            <a:avLst/>
          </a:prstGeom>
        </p:spPr>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00ACE9"/>
              </a:buClr>
            </a:pPr>
            <a:r>
              <a:rPr lang="en-GB" sz="6200" dirty="0">
                <a:latin typeface="Arial" panose="020B0604020202020204" pitchFamily="34" charset="0"/>
                <a:cs typeface="Arial" panose="020B0604020202020204" pitchFamily="34" charset="0"/>
              </a:rPr>
              <a:t>Every young person and child should know that their race, gender, ability, nationality (or other characteristic or identities) should not stop them enjoying all their rights.</a:t>
            </a:r>
          </a:p>
          <a:p>
            <a:pPr>
              <a:lnSpc>
                <a:spcPct val="120000"/>
              </a:lnSpc>
              <a:buClr>
                <a:srgbClr val="00ACE9"/>
              </a:buClr>
            </a:pPr>
            <a:r>
              <a:rPr lang="en-GB" sz="6200" dirty="0">
                <a:latin typeface="Arial" panose="020B0604020202020204" pitchFamily="34" charset="0"/>
                <a:cs typeface="Arial" panose="020B0604020202020204" pitchFamily="34" charset="0"/>
              </a:rPr>
              <a:t>Nobody should feel that they are treated differently because of who they are.</a:t>
            </a:r>
          </a:p>
          <a:p>
            <a:pPr>
              <a:lnSpc>
                <a:spcPct val="120000"/>
              </a:lnSpc>
              <a:buClr>
                <a:srgbClr val="00ACE9"/>
              </a:buClr>
            </a:pPr>
            <a:r>
              <a:rPr lang="en-GB" sz="6200" dirty="0">
                <a:latin typeface="Arial" panose="020B0604020202020204" pitchFamily="34" charset="0"/>
                <a:cs typeface="Arial" panose="020B0604020202020204" pitchFamily="34" charset="0"/>
              </a:rPr>
              <a:t>All people should accept, respect and value others for who they are.</a:t>
            </a:r>
          </a:p>
          <a:p>
            <a:pPr>
              <a:lnSpc>
                <a:spcPct val="120000"/>
              </a:lnSpc>
              <a:buClr>
                <a:srgbClr val="00ACE9"/>
              </a:buClr>
            </a:pPr>
            <a:r>
              <a:rPr lang="en-GB" sz="6200" dirty="0">
                <a:latin typeface="Arial" panose="020B0604020202020204" pitchFamily="34" charset="0"/>
                <a:cs typeface="Arial" panose="020B0604020202020204" pitchFamily="34" charset="0"/>
              </a:rPr>
              <a:t>All schools should teach and practise and actively celebrate respect for all.</a:t>
            </a:r>
          </a:p>
          <a:p>
            <a:pPr>
              <a:lnSpc>
                <a:spcPct val="120000"/>
              </a:lnSpc>
              <a:buClr>
                <a:srgbClr val="00ACE9"/>
              </a:buClr>
            </a:pPr>
            <a:r>
              <a:rPr lang="en-GB" sz="6200" dirty="0">
                <a:latin typeface="Arial" panose="020B0604020202020204" pitchFamily="34" charset="0"/>
                <a:cs typeface="Arial" panose="020B0604020202020204" pitchFamily="34" charset="0"/>
              </a:rPr>
              <a:t>Learning should include opportunities to empathise with those who are discriminated against.</a:t>
            </a:r>
          </a:p>
          <a:p>
            <a:pPr>
              <a:lnSpc>
                <a:spcPct val="120000"/>
              </a:lnSpc>
              <a:buClr>
                <a:srgbClr val="00ACE9"/>
              </a:buClr>
            </a:pPr>
            <a:r>
              <a:rPr lang="en-GB" sz="6200" dirty="0">
                <a:latin typeface="Arial" panose="020B0604020202020204" pitchFamily="34" charset="0"/>
                <a:cs typeface="Arial" panose="020B0604020202020204" pitchFamily="34" charset="0"/>
              </a:rPr>
              <a:t>Government decisions and the law should show the way against all forms of discrimination.</a:t>
            </a:r>
          </a:p>
          <a:p>
            <a:pPr>
              <a:lnSpc>
                <a:spcPct val="120000"/>
              </a:lnSpc>
              <a:buClr>
                <a:srgbClr val="00ACE9"/>
              </a:buClr>
            </a:pPr>
            <a:r>
              <a:rPr lang="en-GB" sz="6200" dirty="0">
                <a:latin typeface="Arial" panose="020B0604020202020204" pitchFamily="34" charset="0"/>
                <a:cs typeface="Arial" panose="020B0604020202020204" pitchFamily="34" charset="0"/>
              </a:rPr>
              <a:t>Everyone should be open to the fact that we all have prejudices and be ready to challenge them.</a:t>
            </a:r>
          </a:p>
          <a:p>
            <a:pPr>
              <a:lnSpc>
                <a:spcPct val="120000"/>
              </a:lnSpc>
              <a:buClr>
                <a:srgbClr val="00ACE9"/>
              </a:buClr>
            </a:pPr>
            <a:r>
              <a:rPr lang="en-GB" sz="6200" dirty="0">
                <a:latin typeface="Arial" panose="020B0604020202020204" pitchFamily="34" charset="0"/>
                <a:cs typeface="Arial" panose="020B0604020202020204" pitchFamily="34" charset="0"/>
              </a:rPr>
              <a:t>People challenge and speak up about any discrimination they experience or see.</a:t>
            </a:r>
          </a:p>
          <a:p>
            <a:pPr>
              <a:lnSpc>
                <a:spcPct val="120000"/>
              </a:lnSpc>
              <a:buClr>
                <a:srgbClr val="00ACE9"/>
              </a:buClr>
            </a:pPr>
            <a:r>
              <a:rPr lang="en-GB" sz="6200" dirty="0">
                <a:latin typeface="Arial" panose="020B0604020202020204" pitchFamily="34" charset="0"/>
                <a:cs typeface="Arial" panose="020B0604020202020204" pitchFamily="34" charset="0"/>
              </a:rPr>
              <a:t>Newspapers and other information sources should promote and celebrate diversity and inclusion.</a:t>
            </a:r>
          </a:p>
          <a:p>
            <a:pPr marL="0" indent="0">
              <a:buClr>
                <a:srgbClr val="00ACE9"/>
              </a:buClr>
              <a:buNone/>
            </a:pPr>
            <a:endParaRPr lang="en-GB" sz="6200" dirty="0">
              <a:latin typeface="Arial" panose="020B0604020202020204" pitchFamily="34" charset="0"/>
              <a:cs typeface="Arial" panose="020B0604020202020204" pitchFamily="34" charset="0"/>
            </a:endParaRPr>
          </a:p>
          <a:p>
            <a:pPr marL="0" indent="0">
              <a:buClr>
                <a:srgbClr val="00ACE9"/>
              </a:buClr>
              <a:buNone/>
            </a:pPr>
            <a:r>
              <a:rPr lang="en-GB" sz="6200" dirty="0">
                <a:latin typeface="Arial" panose="020B0604020202020204" pitchFamily="34" charset="0"/>
                <a:cs typeface="Arial" panose="020B0604020202020204" pitchFamily="34" charset="0"/>
              </a:rPr>
              <a:t>What else did you think of? Are there any other characteristics or identities that might cause a person to be discriminated against?</a:t>
            </a:r>
          </a:p>
        </p:txBody>
      </p:sp>
    </p:spTree>
    <p:extLst>
      <p:ext uri="{BB962C8B-B14F-4D97-AF65-F5344CB8AC3E}">
        <p14:creationId xmlns:p14="http://schemas.microsoft.com/office/powerpoint/2010/main" val="246359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0" y="4051139"/>
            <a:ext cx="7492678" cy="280686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38646CFD-7AFE-4314-A098-F18797AF2239}"/>
              </a:ext>
            </a:extLst>
          </p:cNvPr>
          <p:cNvSpPr/>
          <p:nvPr/>
        </p:nvSpPr>
        <p:spPr>
          <a:xfrm>
            <a:off x="4699322" y="1782501"/>
            <a:ext cx="7492678" cy="22686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EA0C9D92-CA60-4F9B-AD40-3BB42220F3B5}"/>
              </a:ext>
            </a:extLst>
          </p:cNvPr>
          <p:cNvSpPr/>
          <p:nvPr/>
        </p:nvSpPr>
        <p:spPr>
          <a:xfrm>
            <a:off x="0" y="1782501"/>
            <a:ext cx="4699322" cy="2268638"/>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8" name="TextBox 7">
            <a:extLst>
              <a:ext uri="{FF2B5EF4-FFF2-40B4-BE49-F238E27FC236}">
                <a16:creationId xmlns:a16="http://schemas.microsoft.com/office/drawing/2014/main" id="{6992CA19-2496-49DF-9C45-E844E24EA06B}"/>
              </a:ext>
            </a:extLst>
          </p:cNvPr>
          <p:cNvSpPr txBox="1"/>
          <p:nvPr/>
        </p:nvSpPr>
        <p:spPr>
          <a:xfrm>
            <a:off x="243603" y="1888306"/>
            <a:ext cx="4455719" cy="2031325"/>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Article 2 uses some words you might not know very well. Look up </a:t>
            </a:r>
            <a:r>
              <a:rPr lang="en-GB" i="1" dirty="0">
                <a:solidFill>
                  <a:schemeClr val="bg1"/>
                </a:solidFill>
                <a:latin typeface="Arial" panose="020B0604020202020204" pitchFamily="34" charset="0"/>
                <a:cs typeface="Arial" panose="020B0604020202020204" pitchFamily="34" charset="0"/>
              </a:rPr>
              <a:t>discrimination, ethnicity, race </a:t>
            </a:r>
            <a:r>
              <a:rPr lang="en-GB" dirty="0">
                <a:solidFill>
                  <a:schemeClr val="bg1"/>
                </a:solidFill>
                <a:latin typeface="Arial" panose="020B0604020202020204" pitchFamily="34" charset="0"/>
                <a:cs typeface="Arial" panose="020B0604020202020204" pitchFamily="34" charset="0"/>
              </a:rPr>
              <a:t>and </a:t>
            </a:r>
            <a:r>
              <a:rPr lang="en-GB" i="1" dirty="0">
                <a:solidFill>
                  <a:schemeClr val="bg1"/>
                </a:solidFill>
                <a:latin typeface="Arial" panose="020B0604020202020204" pitchFamily="34" charset="0"/>
                <a:cs typeface="Arial" panose="020B0604020202020204" pitchFamily="34" charset="0"/>
              </a:rPr>
              <a:t>gender</a:t>
            </a:r>
            <a:r>
              <a:rPr lang="en-GB" dirty="0">
                <a:solidFill>
                  <a:schemeClr val="bg1"/>
                </a:solidFill>
                <a:latin typeface="Arial" panose="020B0604020202020204" pitchFamily="34" charset="0"/>
                <a:cs typeface="Arial" panose="020B0604020202020204" pitchFamily="34" charset="0"/>
              </a:rPr>
              <a:t> to find out what they mean. </a:t>
            </a:r>
          </a:p>
          <a:p>
            <a:r>
              <a:rPr lang="en-GB" dirty="0">
                <a:solidFill>
                  <a:schemeClr val="bg1"/>
                </a:solidFill>
                <a:latin typeface="Arial" panose="020B0604020202020204" pitchFamily="34" charset="0"/>
                <a:cs typeface="Arial" panose="020B0604020202020204" pitchFamily="34" charset="0"/>
              </a:rPr>
              <a:t>Explain Article 2 to somebody at home now that you know the meaning of these words.</a:t>
            </a:r>
            <a:endParaRPr lang="en-GB" dirty="0">
              <a:solidFill>
                <a:schemeClr val="bg1"/>
              </a:solidFill>
              <a:latin typeface="Arial"/>
              <a:cs typeface="Arial"/>
            </a:endParaRPr>
          </a:p>
        </p:txBody>
      </p:sp>
      <p:sp>
        <p:nvSpPr>
          <p:cNvPr id="15" name="TextBox 14">
            <a:extLst>
              <a:ext uri="{FF2B5EF4-FFF2-40B4-BE49-F238E27FC236}">
                <a16:creationId xmlns:a16="http://schemas.microsoft.com/office/drawing/2014/main" id="{517AA9B4-A4BE-401B-ACAD-69AC2CF9C12B}"/>
              </a:ext>
            </a:extLst>
          </p:cNvPr>
          <p:cNvSpPr txBox="1"/>
          <p:nvPr/>
        </p:nvSpPr>
        <p:spPr>
          <a:xfrm>
            <a:off x="57874" y="4247811"/>
            <a:ext cx="4049852" cy="2585323"/>
          </a:xfrm>
          <a:prstGeom prst="rect">
            <a:avLst/>
          </a:prstGeom>
          <a:noFill/>
        </p:spPr>
        <p:txBody>
          <a:bodyPr wrap="square" rtlCol="0">
            <a:spAutoFit/>
          </a:bodyPr>
          <a:lstStyle/>
          <a:p>
            <a:r>
              <a:rPr lang="en-GB" sz="1800" dirty="0">
                <a:latin typeface="Arial"/>
                <a:cs typeface="Arial"/>
              </a:rPr>
              <a:t>Being happy and proud about who we are as people is important. Have you read ‘</a:t>
            </a:r>
            <a:r>
              <a:rPr lang="en-GB" sz="1800" b="1" dirty="0">
                <a:latin typeface="Arial"/>
                <a:cs typeface="Arial"/>
              </a:rPr>
              <a:t>The Flamingo Who Didn’t Want To Be Pink</a:t>
            </a:r>
            <a:r>
              <a:rPr lang="en-GB" sz="1800" dirty="0">
                <a:latin typeface="Arial"/>
                <a:cs typeface="Arial"/>
              </a:rPr>
              <a:t>’? Watch </a:t>
            </a:r>
            <a:r>
              <a:rPr lang="en-GB" sz="1800" dirty="0">
                <a:latin typeface="Arial"/>
                <a:cs typeface="Arial"/>
                <a:hlinkClick r:id="rId5">
                  <a:extLst>
                    <a:ext uri="{A12FA001-AC4F-418D-AE19-62706E023703}">
                      <ahyp:hlinkClr xmlns:ahyp="http://schemas.microsoft.com/office/drawing/2018/hyperlinkcolor" val="tx"/>
                    </a:ext>
                  </a:extLst>
                </a:hlinkClick>
              </a:rPr>
              <a:t>the story</a:t>
            </a:r>
            <a:r>
              <a:rPr lang="en-GB" sz="1800" dirty="0">
                <a:latin typeface="Arial"/>
                <a:cs typeface="Arial"/>
              </a:rPr>
              <a:t> made by children at William Tyndale School. </a:t>
            </a:r>
            <a:r>
              <a:rPr lang="en-GB" dirty="0">
                <a:latin typeface="Arial"/>
                <a:cs typeface="Arial"/>
              </a:rPr>
              <a:t>Discuss with your </a:t>
            </a:r>
            <a:r>
              <a:rPr lang="en-GB" sz="1800" dirty="0">
                <a:latin typeface="Arial"/>
                <a:cs typeface="Arial"/>
              </a:rPr>
              <a:t>friends the things they like about themselves and the things they like about you.</a:t>
            </a:r>
            <a:endParaRPr lang="en-GB" sz="1800" dirty="0">
              <a:latin typeface="Arial" panose="020B0604020202020204" pitchFamily="34" charset="0"/>
              <a:cs typeface="Arial" panose="020B0604020202020204" pitchFamily="34" charset="0"/>
            </a:endParaRPr>
          </a:p>
          <a:p>
            <a:endParaRPr lang="en-GB" b="1" dirty="0">
              <a:latin typeface="Univers Next Pro Condensed" panose="020B0906030202020203" pitchFamily="34" charset="0"/>
            </a:endParaRPr>
          </a:p>
        </p:txBody>
      </p:sp>
      <p:sp>
        <p:nvSpPr>
          <p:cNvPr id="17" name="TextBox 16">
            <a:extLst>
              <a:ext uri="{FF2B5EF4-FFF2-40B4-BE49-F238E27FC236}">
                <a16:creationId xmlns:a16="http://schemas.microsoft.com/office/drawing/2014/main" id="{9BDAF274-B8BA-4BCF-8A3F-D09EE5141EC1}"/>
              </a:ext>
            </a:extLst>
          </p:cNvPr>
          <p:cNvSpPr txBox="1"/>
          <p:nvPr/>
        </p:nvSpPr>
        <p:spPr>
          <a:xfrm>
            <a:off x="5234503" y="2330479"/>
            <a:ext cx="6422316"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Imagine that you are treated differently and not allowed to go to school, have friends and play because of the colour of your hair. … How would this feel? What would you say and do? </a:t>
            </a:r>
            <a:endParaRPr lang="en-GB" sz="1400" i="1" dirty="0">
              <a:solidFill>
                <a:srgbClr val="00AEEF"/>
              </a:solidFill>
              <a:latin typeface="Arial"/>
              <a:cs typeface="Arial"/>
            </a:endParaRPr>
          </a:p>
        </p:txBody>
      </p:sp>
      <p:sp>
        <p:nvSpPr>
          <p:cNvPr id="18" name="TextBox 17">
            <a:extLst>
              <a:ext uri="{FF2B5EF4-FFF2-40B4-BE49-F238E27FC236}">
                <a16:creationId xmlns:a16="http://schemas.microsoft.com/office/drawing/2014/main" id="{DF1FC9C8-9615-4171-9402-A3314BE59375}"/>
              </a:ext>
            </a:extLst>
          </p:cNvPr>
          <p:cNvSpPr txBox="1"/>
          <p:nvPr/>
        </p:nvSpPr>
        <p:spPr>
          <a:xfrm>
            <a:off x="7741185" y="4401700"/>
            <a:ext cx="4212115" cy="1754326"/>
          </a:xfrm>
          <a:prstGeom prst="rect">
            <a:avLst/>
          </a:prstGeom>
          <a:noFill/>
        </p:spPr>
        <p:txBody>
          <a:bodyPr wrap="square" rtlCol="0">
            <a:spAutoFit/>
          </a:bodyPr>
          <a:lstStyle/>
          <a:p>
            <a:r>
              <a:rPr lang="en-GB" dirty="0">
                <a:latin typeface="Arial"/>
                <a:cs typeface="Arial"/>
              </a:rPr>
              <a:t>Think of somewhere that you go in your community. It might be a library, a park or a swimming pool. </a:t>
            </a:r>
            <a:r>
              <a:rPr lang="en-GB" dirty="0">
                <a:highlight>
                  <a:srgbClr val="00ACE9"/>
                </a:highlight>
                <a:latin typeface="Arial"/>
                <a:cs typeface="Arial"/>
              </a:rPr>
              <a:t>Does it welcome everyone? Can all children take part there equally? </a:t>
            </a:r>
            <a:r>
              <a:rPr lang="en-GB" dirty="0">
                <a:latin typeface="Arial"/>
                <a:cs typeface="Arial"/>
              </a:rPr>
              <a:t>Discuss what could make this place better for everyone.</a:t>
            </a:r>
            <a:endParaRPr lang="en-GB" dirty="0">
              <a:latin typeface="Univers Next Pro Condensed" panose="020B0906030202020203" pitchFamily="34" charset="0"/>
            </a:endParaRPr>
          </a:p>
        </p:txBody>
      </p:sp>
      <p:pic>
        <p:nvPicPr>
          <p:cNvPr id="2" name="Online Media 1" title="The Flamingo Who Didn't Want To Be Pink">
            <a:hlinkClick r:id="" action="ppaction://media"/>
            <a:extLst>
              <a:ext uri="{FF2B5EF4-FFF2-40B4-BE49-F238E27FC236}">
                <a16:creationId xmlns:a16="http://schemas.microsoft.com/office/drawing/2014/main" id="{9C9F0D59-7382-43B0-A45B-C687850FE5DE}"/>
              </a:ext>
            </a:extLst>
          </p:cNvPr>
          <p:cNvPicPr>
            <a:picLocks noRot="1" noChangeAspect="1"/>
          </p:cNvPicPr>
          <p:nvPr>
            <a:videoFile r:link="rId1"/>
          </p:nvPr>
        </p:nvPicPr>
        <p:blipFill>
          <a:blip r:embed="rId6"/>
          <a:stretch>
            <a:fillRect/>
          </a:stretch>
        </p:blipFill>
        <p:spPr>
          <a:xfrm>
            <a:off x="4165600" y="4533925"/>
            <a:ext cx="3258917" cy="1841288"/>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1" y="4051139"/>
            <a:ext cx="12192000" cy="280686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4699322" y="1782501"/>
            <a:ext cx="7492678" cy="22686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EA0C9D92-CA60-4F9B-AD40-3BB42220F3B5}"/>
              </a:ext>
            </a:extLst>
          </p:cNvPr>
          <p:cNvSpPr/>
          <p:nvPr/>
        </p:nvSpPr>
        <p:spPr>
          <a:xfrm>
            <a:off x="-1" y="1782501"/>
            <a:ext cx="7390483" cy="2268638"/>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8" name="TextBox 7">
            <a:extLst>
              <a:ext uri="{FF2B5EF4-FFF2-40B4-BE49-F238E27FC236}">
                <a16:creationId xmlns:a16="http://schemas.microsoft.com/office/drawing/2014/main" id="{8B5526C5-F67E-4D12-97F2-C2D09A1B656A}"/>
              </a:ext>
            </a:extLst>
          </p:cNvPr>
          <p:cNvSpPr txBox="1"/>
          <p:nvPr/>
        </p:nvSpPr>
        <p:spPr>
          <a:xfrm>
            <a:off x="309561" y="4513474"/>
            <a:ext cx="3506084" cy="1815882"/>
          </a:xfrm>
          <a:prstGeom prst="rect">
            <a:avLst/>
          </a:prstGeom>
          <a:noFill/>
        </p:spPr>
        <p:txBody>
          <a:bodyPr wrap="square" rtlCol="0">
            <a:spAutoFit/>
          </a:bodyPr>
          <a:lstStyle/>
          <a:p>
            <a:r>
              <a:rPr lang="en-GB" sz="1600" dirty="0">
                <a:latin typeface="Arial"/>
                <a:cs typeface="Arial"/>
              </a:rPr>
              <a:t>Think about people who have campaigned against unfair discrimination. For example Joanne O’ Riordan; Rosa Parks; Malala Yousufzai. Find out more about what they campaigned for and share with your school.</a:t>
            </a:r>
          </a:p>
        </p:txBody>
      </p:sp>
      <p:sp>
        <p:nvSpPr>
          <p:cNvPr id="15" name="TextBox 14">
            <a:extLst>
              <a:ext uri="{FF2B5EF4-FFF2-40B4-BE49-F238E27FC236}">
                <a16:creationId xmlns:a16="http://schemas.microsoft.com/office/drawing/2014/main" id="{E67FC355-2435-4B71-AD85-E8535C5EC045}"/>
              </a:ext>
            </a:extLst>
          </p:cNvPr>
          <p:cNvSpPr txBox="1"/>
          <p:nvPr/>
        </p:nvSpPr>
        <p:spPr>
          <a:xfrm>
            <a:off x="2958136" y="2139729"/>
            <a:ext cx="4070474" cy="1077218"/>
          </a:xfrm>
          <a:prstGeom prst="rect">
            <a:avLst/>
          </a:prstGeom>
          <a:noFill/>
        </p:spPr>
        <p:txBody>
          <a:bodyPr wrap="square" rtlCol="0">
            <a:spAutoFit/>
          </a:bodyPr>
          <a:lstStyle/>
          <a:p>
            <a:r>
              <a:rPr lang="en-GB" sz="1600" dirty="0">
                <a:latin typeface="Arial"/>
                <a:cs typeface="Arial"/>
              </a:rPr>
              <a:t>Discrimination is against rights. In Ireland it is also against the law.  </a:t>
            </a:r>
            <a:r>
              <a:rPr lang="en-GB" sz="1600" dirty="0">
                <a:latin typeface="Arial"/>
                <a:cs typeface="Arial"/>
                <a:hlinkClick r:id="rId5">
                  <a:extLst>
                    <a:ext uri="{A12FA001-AC4F-418D-AE19-62706E023703}">
                      <ahyp:hlinkClr xmlns:ahyp="http://schemas.microsoft.com/office/drawing/2018/hyperlinkcolor" val="tx"/>
                    </a:ext>
                  </a:extLst>
                </a:hlinkClick>
              </a:rPr>
              <a:t>Watch this video</a:t>
            </a:r>
            <a:r>
              <a:rPr lang="en-GB" sz="1600" dirty="0">
                <a:latin typeface="Arial"/>
                <a:cs typeface="Arial"/>
              </a:rPr>
              <a:t> to learn more.  The video says ‘set a good example’. How can you do this in school? </a:t>
            </a:r>
            <a:endParaRPr lang="en-GB" sz="1600" i="1" dirty="0">
              <a:latin typeface="Arial"/>
              <a:cs typeface="Arial"/>
            </a:endParaRPr>
          </a:p>
        </p:txBody>
      </p:sp>
      <p:sp>
        <p:nvSpPr>
          <p:cNvPr id="18" name="TextBox 17">
            <a:extLst>
              <a:ext uri="{FF2B5EF4-FFF2-40B4-BE49-F238E27FC236}">
                <a16:creationId xmlns:a16="http://schemas.microsoft.com/office/drawing/2014/main" id="{945E555B-6CCA-4D1F-9B0C-32A0BDCAC2D7}"/>
              </a:ext>
            </a:extLst>
          </p:cNvPr>
          <p:cNvSpPr txBox="1"/>
          <p:nvPr/>
        </p:nvSpPr>
        <p:spPr>
          <a:xfrm>
            <a:off x="7925705" y="2704091"/>
            <a:ext cx="3731072" cy="369332"/>
          </a:xfrm>
          <a:prstGeom prst="rect">
            <a:avLst/>
          </a:prstGeom>
          <a:noFill/>
        </p:spPr>
        <p:txBody>
          <a:bodyPr wrap="square" rtlCol="0">
            <a:spAutoFit/>
          </a:bodyPr>
          <a:lstStyle/>
          <a:p>
            <a:pPr algn="ctr"/>
            <a:endParaRPr lang="en-GB" b="1" dirty="0">
              <a:highlight>
                <a:srgbClr val="00ACE9"/>
              </a:highlight>
              <a:latin typeface="Arial"/>
              <a:cs typeface="Arial"/>
            </a:endParaRPr>
          </a:p>
        </p:txBody>
      </p:sp>
      <p:pic>
        <p:nvPicPr>
          <p:cNvPr id="2" name="Online Media 1" title="Discrimination Explained for Kids | Pop'n'Olly | Olly Pike">
            <a:hlinkClick r:id="" action="ppaction://media"/>
            <a:extLst>
              <a:ext uri="{FF2B5EF4-FFF2-40B4-BE49-F238E27FC236}">
                <a16:creationId xmlns:a16="http://schemas.microsoft.com/office/drawing/2014/main" id="{2C8A3E6F-B58E-4D0A-986C-2A859B94C33C}"/>
              </a:ext>
            </a:extLst>
          </p:cNvPr>
          <p:cNvPicPr>
            <a:picLocks noRot="1" noChangeAspect="1"/>
          </p:cNvPicPr>
          <p:nvPr>
            <a:videoFile r:link="rId1"/>
          </p:nvPr>
        </p:nvPicPr>
        <p:blipFill>
          <a:blip r:embed="rId6"/>
          <a:stretch>
            <a:fillRect/>
          </a:stretch>
        </p:blipFill>
        <p:spPr>
          <a:xfrm>
            <a:off x="115748" y="2171207"/>
            <a:ext cx="2540000" cy="1435100"/>
          </a:xfrm>
          <a:prstGeom prst="rect">
            <a:avLst/>
          </a:prstGeom>
        </p:spPr>
      </p:pic>
      <p:sp>
        <p:nvSpPr>
          <p:cNvPr id="3" name="TextBox 2">
            <a:extLst>
              <a:ext uri="{FF2B5EF4-FFF2-40B4-BE49-F238E27FC236}">
                <a16:creationId xmlns:a16="http://schemas.microsoft.com/office/drawing/2014/main" id="{F3A01CF8-E2F8-4AAF-851F-A7B6C1508D03}"/>
              </a:ext>
            </a:extLst>
          </p:cNvPr>
          <p:cNvSpPr txBox="1"/>
          <p:nvPr/>
        </p:nvSpPr>
        <p:spPr>
          <a:xfrm>
            <a:off x="7925705" y="2011594"/>
            <a:ext cx="3534782" cy="2123658"/>
          </a:xfrm>
          <a:prstGeom prst="rect">
            <a:avLst/>
          </a:prstGeom>
          <a:noFill/>
        </p:spPr>
        <p:txBody>
          <a:bodyPr wrap="square" rtlCol="0">
            <a:spAutoFit/>
          </a:bodyPr>
          <a:lstStyle/>
          <a:p>
            <a:r>
              <a:rPr lang="en-IE" sz="1600" dirty="0">
                <a:solidFill>
                  <a:schemeClr val="tx1"/>
                </a:solidFill>
                <a:latin typeface="Arial" panose="020B0604020202020204" pitchFamily="34" charset="0"/>
                <a:cs typeface="Arial" panose="020B0604020202020204" pitchFamily="34" charset="0"/>
              </a:rPr>
              <a:t>Complete </a:t>
            </a:r>
            <a:r>
              <a:rPr lang="en-IE" sz="1600" dirty="0">
                <a:solidFill>
                  <a:schemeClr val="tx1"/>
                </a:solidFill>
                <a:latin typeface="Arial" panose="020B0604020202020204" pitchFamily="34" charset="0"/>
                <a:cs typeface="Arial" panose="020B0604020202020204" pitchFamily="34" charset="0"/>
                <a:hlinkClick r:id="rId7"/>
              </a:rPr>
              <a:t>this questionnaire </a:t>
            </a:r>
            <a:r>
              <a:rPr lang="en-IE" sz="1600" dirty="0">
                <a:solidFill>
                  <a:schemeClr val="tx1"/>
                </a:solidFill>
                <a:latin typeface="Arial" panose="020B0604020202020204" pitchFamily="34" charset="0"/>
                <a:cs typeface="Arial" panose="020B0604020202020204" pitchFamily="34" charset="0"/>
              </a:rPr>
              <a:t>to find out if every child feels welcome and accepted at school. </a:t>
            </a:r>
          </a:p>
          <a:p>
            <a:endParaRPr lang="en-IE" sz="1600" dirty="0">
              <a:solidFill>
                <a:schemeClr val="tx1"/>
              </a:solidFill>
              <a:latin typeface="Arial" panose="020B0604020202020204" pitchFamily="34" charset="0"/>
              <a:cs typeface="Arial" panose="020B0604020202020204" pitchFamily="34" charset="0"/>
            </a:endParaRPr>
          </a:p>
          <a:p>
            <a:r>
              <a:rPr lang="en-IE" sz="1600" dirty="0">
                <a:solidFill>
                  <a:schemeClr val="tx1"/>
                </a:solidFill>
                <a:latin typeface="Arial" panose="020B0604020202020204" pitchFamily="34" charset="0"/>
                <a:cs typeface="Arial" panose="020B0604020202020204" pitchFamily="34" charset="0"/>
              </a:rPr>
              <a:t>If not, discuss what changes can be made so they  do.</a:t>
            </a:r>
          </a:p>
          <a:p>
            <a:pPr algn="l"/>
            <a:endParaRPr lang="en-IE" sz="3600" dirty="0">
              <a:solidFill>
                <a:schemeClr val="bg1"/>
              </a:solidFill>
              <a:latin typeface="Univers Next Pro Condensed" panose="020B0906030202020203" pitchFamily="34" charset="0"/>
            </a:endParaRPr>
          </a:p>
        </p:txBody>
      </p:sp>
      <p:pic>
        <p:nvPicPr>
          <p:cNvPr id="5" name="Picture 4">
            <a:extLst>
              <a:ext uri="{FF2B5EF4-FFF2-40B4-BE49-F238E27FC236}">
                <a16:creationId xmlns:a16="http://schemas.microsoft.com/office/drawing/2014/main" id="{2719441B-8808-4D7C-AD19-6B873924D607}"/>
              </a:ext>
            </a:extLst>
          </p:cNvPr>
          <p:cNvPicPr>
            <a:picLocks noChangeAspect="1"/>
          </p:cNvPicPr>
          <p:nvPr/>
        </p:nvPicPr>
        <p:blipFill>
          <a:blip r:embed="rId8"/>
          <a:stretch>
            <a:fillRect/>
          </a:stretch>
        </p:blipFill>
        <p:spPr>
          <a:xfrm>
            <a:off x="10049008" y="4179634"/>
            <a:ext cx="2002865" cy="2549867"/>
          </a:xfrm>
          <a:prstGeom prst="rect">
            <a:avLst/>
          </a:prstGeom>
        </p:spPr>
      </p:pic>
      <p:pic>
        <p:nvPicPr>
          <p:cNvPr id="7" name="Picture 6">
            <a:extLst>
              <a:ext uri="{FF2B5EF4-FFF2-40B4-BE49-F238E27FC236}">
                <a16:creationId xmlns:a16="http://schemas.microsoft.com/office/drawing/2014/main" id="{027D9E50-F1A0-4085-A755-3E9E32C76B48}"/>
              </a:ext>
            </a:extLst>
          </p:cNvPr>
          <p:cNvPicPr>
            <a:picLocks noChangeAspect="1"/>
          </p:cNvPicPr>
          <p:nvPr/>
        </p:nvPicPr>
        <p:blipFill>
          <a:blip r:embed="rId9"/>
          <a:stretch>
            <a:fillRect/>
          </a:stretch>
        </p:blipFill>
        <p:spPr>
          <a:xfrm>
            <a:off x="7669842" y="4186737"/>
            <a:ext cx="2142990" cy="2535663"/>
          </a:xfrm>
          <a:prstGeom prst="rect">
            <a:avLst/>
          </a:prstGeom>
        </p:spPr>
      </p:pic>
      <p:pic>
        <p:nvPicPr>
          <p:cNvPr id="17" name="Picture 16">
            <a:extLst>
              <a:ext uri="{FF2B5EF4-FFF2-40B4-BE49-F238E27FC236}">
                <a16:creationId xmlns:a16="http://schemas.microsoft.com/office/drawing/2014/main" id="{7BAE55A2-D4CB-4357-A29B-AF4E88DF8FE1}"/>
              </a:ext>
            </a:extLst>
          </p:cNvPr>
          <p:cNvPicPr>
            <a:picLocks noChangeAspect="1"/>
          </p:cNvPicPr>
          <p:nvPr/>
        </p:nvPicPr>
        <p:blipFill>
          <a:blip r:embed="rId10"/>
          <a:stretch>
            <a:fillRect/>
          </a:stretch>
        </p:blipFill>
        <p:spPr>
          <a:xfrm>
            <a:off x="4402541" y="4361855"/>
            <a:ext cx="3031125" cy="2185424"/>
          </a:xfrm>
          <a:prstGeom prst="rect">
            <a:avLst/>
          </a:prstGeom>
        </p:spPr>
      </p:pic>
      <p:sp>
        <p:nvSpPr>
          <p:cNvPr id="19" name="TextBox 18">
            <a:extLst>
              <a:ext uri="{FF2B5EF4-FFF2-40B4-BE49-F238E27FC236}">
                <a16:creationId xmlns:a16="http://schemas.microsoft.com/office/drawing/2014/main" id="{C17913B3-E7AA-49EC-8687-273766B919FD}"/>
              </a:ext>
            </a:extLst>
          </p:cNvPr>
          <p:cNvSpPr txBox="1"/>
          <p:nvPr/>
        </p:nvSpPr>
        <p:spPr>
          <a:xfrm>
            <a:off x="4460178" y="6559368"/>
            <a:ext cx="1926032" cy="230832"/>
          </a:xfrm>
          <a:prstGeom prst="rect">
            <a:avLst/>
          </a:prstGeom>
          <a:noFill/>
        </p:spPr>
        <p:txBody>
          <a:bodyPr wrap="square" rtlCol="0">
            <a:spAutoFit/>
          </a:bodyPr>
          <a:lstStyle/>
          <a:p>
            <a:pPr algn="l"/>
            <a:r>
              <a:rPr lang="en-IE" sz="900" dirty="0">
                <a:latin typeface="Arial" panose="020B0604020202020204" pitchFamily="34" charset="0"/>
                <a:cs typeface="Arial" panose="020B0604020202020204" pitchFamily="34" charset="0"/>
              </a:rPr>
              <a:t>All </a:t>
            </a:r>
            <a:r>
              <a:rPr lang="en-IE" sz="900" dirty="0" err="1">
                <a:latin typeface="Arial" panose="020B0604020202020204" pitchFamily="34" charset="0"/>
                <a:cs typeface="Arial" panose="020B0604020202020204" pitchFamily="34" charset="0"/>
              </a:rPr>
              <a:t>WikiCommons</a:t>
            </a:r>
            <a:endParaRPr lang="en-IE"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6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dirty="0"/>
          </a:p>
        </p:txBody>
      </p:sp>
      <p:sp>
        <p:nvSpPr>
          <p:cNvPr id="2" name="TextBox 1">
            <a:extLst>
              <a:ext uri="{FF2B5EF4-FFF2-40B4-BE49-F238E27FC236}">
                <a16:creationId xmlns:a16="http://schemas.microsoft.com/office/drawing/2014/main" id="{99CD66AC-46D6-4F8A-810F-F3415CD421FE}"/>
              </a:ext>
            </a:extLst>
          </p:cNvPr>
          <p:cNvSpPr txBox="1"/>
          <p:nvPr/>
        </p:nvSpPr>
        <p:spPr>
          <a:xfrm>
            <a:off x="329376" y="399459"/>
            <a:ext cx="6521986" cy="707886"/>
          </a:xfrm>
          <a:prstGeom prst="rect">
            <a:avLst/>
          </a:prstGeom>
          <a:noFill/>
        </p:spPr>
        <p:txBody>
          <a:bodyPr wrap="square" rtlCol="0">
            <a:spAutoFit/>
          </a:bodyPr>
          <a:lstStyle/>
          <a:p>
            <a:pPr algn="l"/>
            <a:r>
              <a:rPr lang="en-GB" sz="4000" b="1" dirty="0">
                <a:solidFill>
                  <a:schemeClr val="bg1"/>
                </a:solidFill>
                <a:latin typeface="Arial" panose="020B0604020202020204" pitchFamily="34" charset="0"/>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5A1CCF27-1CAA-4B46-8BE2-7B3BD8449788}"/>
              </a:ext>
            </a:extLst>
          </p:cNvPr>
          <p:cNvSpPr txBox="1"/>
          <p:nvPr/>
        </p:nvSpPr>
        <p:spPr>
          <a:xfrm>
            <a:off x="7041643" y="1564243"/>
            <a:ext cx="4506065" cy="4247317"/>
          </a:xfrm>
          <a:prstGeom prst="rect">
            <a:avLst/>
          </a:prstGeom>
          <a:noFill/>
        </p:spPr>
        <p:txBody>
          <a:bodyPr wrap="square" rtlCol="0">
            <a:spAutoFit/>
          </a:bodyPr>
          <a:lstStyle/>
          <a:p>
            <a:pPr marL="0" indent="0">
              <a:buNone/>
            </a:pPr>
            <a:r>
              <a:rPr lang="en-GB" b="1" dirty="0"/>
              <a:t>F</a:t>
            </a:r>
            <a:r>
              <a:rPr lang="en-GB" sz="1800" b="1" dirty="0"/>
              <a:t>ind somewhere peaceful and spend a few minutes being quiet and still … then think about these questions…</a:t>
            </a:r>
          </a:p>
          <a:p>
            <a:pPr marL="0" indent="0">
              <a:buNone/>
            </a:pPr>
            <a:endParaRPr lang="en-GB" sz="1800" b="1" dirty="0"/>
          </a:p>
          <a:p>
            <a:r>
              <a:rPr lang="en-GB" sz="1800" dirty="0"/>
              <a:t>What makes you different from everyone else? What makes you proud to be you? </a:t>
            </a:r>
          </a:p>
          <a:p>
            <a:endParaRPr lang="en-GB" sz="1800" dirty="0"/>
          </a:p>
          <a:p>
            <a:r>
              <a:rPr lang="en-GB" sz="1800" dirty="0"/>
              <a:t>What could you do or say to other people to help them feel good about who they are?</a:t>
            </a:r>
          </a:p>
          <a:p>
            <a:endParaRPr lang="en-GB" sz="1800" dirty="0"/>
          </a:p>
          <a:p>
            <a:r>
              <a:rPr lang="en-GB" sz="1800" dirty="0"/>
              <a:t>When you see or hear racism and other forms of discrimination what do you do to challenge what you see?</a:t>
            </a:r>
          </a:p>
          <a:p>
            <a:endParaRPr lang="en-GB" sz="1800" dirty="0"/>
          </a:p>
          <a:p>
            <a:pPr algn="r"/>
            <a:endParaRPr lang="en-GB" dirty="0"/>
          </a:p>
        </p:txBody>
      </p:sp>
      <p:sp>
        <p:nvSpPr>
          <p:cNvPr id="3" name="TextBox 2">
            <a:extLst>
              <a:ext uri="{FF2B5EF4-FFF2-40B4-BE49-F238E27FC236}">
                <a16:creationId xmlns:a16="http://schemas.microsoft.com/office/drawing/2014/main" id="{C65E618E-69C9-4EEB-B0A8-E133BE9AEC63}"/>
              </a:ext>
            </a:extLst>
          </p:cNvPr>
          <p:cNvSpPr txBox="1"/>
          <p:nvPr/>
        </p:nvSpPr>
        <p:spPr>
          <a:xfrm>
            <a:off x="3928533" y="6478593"/>
            <a:ext cx="2404533" cy="230832"/>
          </a:xfrm>
          <a:prstGeom prst="rect">
            <a:avLst/>
          </a:prstGeom>
          <a:noFill/>
        </p:spPr>
        <p:txBody>
          <a:bodyPr wrap="square" rtlCol="0">
            <a:spAutoFit/>
          </a:bodyPr>
          <a:lstStyle/>
          <a:p>
            <a:pPr algn="ctr"/>
            <a:r>
              <a:rPr lang="en-IE" sz="900" b="0" i="0" dirty="0">
                <a:solidFill>
                  <a:srgbClr val="121212"/>
                </a:solidFill>
                <a:effectLst/>
                <a:latin typeface="Open Sans" panose="020B0606030504020204" pitchFamily="34" charset="0"/>
              </a:rPr>
              <a:t>UNICEF/UN0692766/Keita</a:t>
            </a:r>
            <a:endParaRPr lang="en-IE" sz="900" dirty="0"/>
          </a:p>
        </p:txBody>
      </p:sp>
      <p:pic>
        <p:nvPicPr>
          <p:cNvPr id="9" name="Picture 8" descr="Close-up of hands shaking&#10;&#10;Description automatically generated">
            <a:extLst>
              <a:ext uri="{FF2B5EF4-FFF2-40B4-BE49-F238E27FC236}">
                <a16:creationId xmlns:a16="http://schemas.microsoft.com/office/drawing/2014/main" id="{4C712940-A86B-4503-9020-20FFFD1E7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65669"/>
            <a:ext cx="6238754" cy="4159169"/>
          </a:xfrm>
          <a:prstGeom prst="rect">
            <a:avLst/>
          </a:prstGeom>
        </p:spPr>
      </p:pic>
    </p:spTree>
    <p:extLst>
      <p:ext uri="{BB962C8B-B14F-4D97-AF65-F5344CB8AC3E}">
        <p14:creationId xmlns:p14="http://schemas.microsoft.com/office/powerpoint/2010/main" val="1301578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Articles 1 &amp; 42" id="{DD920C08-F1BA-4A20-A289-EA66E3EE488C}" vid="{BF4EBDBC-E56C-4483-92BA-69B83569AB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Articles 1 &amp; 42</Template>
  <TotalTime>554</TotalTime>
  <Words>1298</Words>
  <Application>Microsoft Office PowerPoint</Application>
  <PresentationFormat>Widescreen</PresentationFormat>
  <Paragraphs>110</Paragraphs>
  <Slides>11</Slides>
  <Notes>8</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GUESS THE ARTICLE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Lydia McCarthy</dc:creator>
  <cp:lastModifiedBy>Lydia McCarthy</cp:lastModifiedBy>
  <cp:revision>2</cp:revision>
  <dcterms:created xsi:type="dcterms:W3CDTF">2022-03-10T12:00:58Z</dcterms:created>
  <dcterms:modified xsi:type="dcterms:W3CDTF">2022-03-29T12:48:38Z</dcterms:modified>
</cp:coreProperties>
</file>