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91" r:id="rId2"/>
    <p:sldId id="297" r:id="rId3"/>
    <p:sldId id="292" r:id="rId4"/>
    <p:sldId id="299" r:id="rId5"/>
    <p:sldId id="300" r:id="rId6"/>
    <p:sldId id="301" r:id="rId7"/>
    <p:sldId id="285" r:id="rId8"/>
    <p:sldId id="302" r:id="rId9"/>
    <p:sldId id="282" r:id="rId10"/>
    <p:sldId id="298" r:id="rId11"/>
    <p:sldId id="30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 Walden" initials="DW" lastIdx="6" clrIdx="0">
    <p:extLst>
      <p:ext uri="{19B8F6BF-5375-455C-9EA6-DF929625EA0E}">
        <p15:presenceInfo xmlns:p15="http://schemas.microsoft.com/office/powerpoint/2012/main" userId="zPv9w53k+qsHuQdkrlX1cjL3ualBiUsTvrgI0SjBRBA=" providerId="None"/>
      </p:ext>
    </p:extLst>
  </p:cmAuthor>
  <p:cmAuthor id="2" name="Romana Juhasova" initials="RJ" lastIdx="5" clrIdx="1">
    <p:extLst>
      <p:ext uri="{19B8F6BF-5375-455C-9EA6-DF929625EA0E}">
        <p15:presenceInfo xmlns:p15="http://schemas.microsoft.com/office/powerpoint/2012/main" userId="pug63gakqHhUKCblM6dKftwFImXt0SaHY6Q/zF0jifQ="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E9"/>
    <a:srgbClr val="FFFF99"/>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ED04DD-244F-44C9-9BD1-48913AEF1764}" v="57" dt="2022-03-11T15:02:12.7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6398" autoAdjust="0"/>
  </p:normalViewPr>
  <p:slideViewPr>
    <p:cSldViewPr snapToGrid="0">
      <p:cViewPr varScale="1">
        <p:scale>
          <a:sx n="85" d="100"/>
          <a:sy n="85" d="100"/>
        </p:scale>
        <p:origin x="1590" y="90"/>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dia McCarthy" userId="22a45f89-275c-4667-8a50-f83ffacf2973" providerId="ADAL" clId="{16ED04DD-244F-44C9-9BD1-48913AEF1764}"/>
    <pc:docChg chg="undo custSel addSld modSld">
      <pc:chgData name="Lydia McCarthy" userId="22a45f89-275c-4667-8a50-f83ffacf2973" providerId="ADAL" clId="{16ED04DD-244F-44C9-9BD1-48913AEF1764}" dt="2022-03-11T15:02:16.442" v="1326" actId="313"/>
      <pc:docMkLst>
        <pc:docMk/>
      </pc:docMkLst>
      <pc:sldChg chg="addSp modSp mod">
        <pc:chgData name="Lydia McCarthy" userId="22a45f89-275c-4667-8a50-f83ffacf2973" providerId="ADAL" clId="{16ED04DD-244F-44C9-9BD1-48913AEF1764}" dt="2022-03-10T14:05:24.738" v="894" actId="120"/>
        <pc:sldMkLst>
          <pc:docMk/>
          <pc:sldMk cId="1301578224" sldId="282"/>
        </pc:sldMkLst>
        <pc:spChg chg="mod">
          <ac:chgData name="Lydia McCarthy" userId="22a45f89-275c-4667-8a50-f83ffacf2973" providerId="ADAL" clId="{16ED04DD-244F-44C9-9BD1-48913AEF1764}" dt="2022-03-10T14:05:04.082" v="890" actId="207"/>
          <ac:spMkLst>
            <pc:docMk/>
            <pc:sldMk cId="1301578224" sldId="282"/>
            <ac:spMk id="2" creationId="{99CD66AC-46D6-4F8A-810F-F3415CD421FE}"/>
          </ac:spMkLst>
        </pc:spChg>
        <pc:spChg chg="add mod">
          <ac:chgData name="Lydia McCarthy" userId="22a45f89-275c-4667-8a50-f83ffacf2973" providerId="ADAL" clId="{16ED04DD-244F-44C9-9BD1-48913AEF1764}" dt="2022-03-10T14:04:12.021" v="880" actId="1076"/>
          <ac:spMkLst>
            <pc:docMk/>
            <pc:sldMk cId="1301578224" sldId="282"/>
            <ac:spMk id="3" creationId="{C65E618E-69C9-4EEB-B0A8-E133BE9AEC63}"/>
          </ac:spMkLst>
        </pc:spChg>
        <pc:spChg chg="add mod">
          <ac:chgData name="Lydia McCarthy" userId="22a45f89-275c-4667-8a50-f83ffacf2973" providerId="ADAL" clId="{16ED04DD-244F-44C9-9BD1-48913AEF1764}" dt="2022-03-10T14:05:24.738" v="894" actId="120"/>
          <ac:spMkLst>
            <pc:docMk/>
            <pc:sldMk cId="1301578224" sldId="282"/>
            <ac:spMk id="5" creationId="{5A1CCF27-1CAA-4B46-8BE2-7B3BD8449788}"/>
          </ac:spMkLst>
        </pc:spChg>
        <pc:spChg chg="mod ord">
          <ac:chgData name="Lydia McCarthy" userId="22a45f89-275c-4667-8a50-f83ffacf2973" providerId="ADAL" clId="{16ED04DD-244F-44C9-9BD1-48913AEF1764}" dt="2022-03-10T14:04:57.954" v="889" actId="171"/>
          <ac:spMkLst>
            <pc:docMk/>
            <pc:sldMk cId="1301578224" sldId="282"/>
            <ac:spMk id="8" creationId="{6E09DA10-F896-43A6-8B1E-7914547DEAB3}"/>
          </ac:spMkLst>
        </pc:spChg>
        <pc:picChg chg="add mod ord">
          <ac:chgData name="Lydia McCarthy" userId="22a45f89-275c-4667-8a50-f83ffacf2973" providerId="ADAL" clId="{16ED04DD-244F-44C9-9BD1-48913AEF1764}" dt="2022-03-10T14:04:51.906" v="888" actId="1076"/>
          <ac:picMkLst>
            <pc:docMk/>
            <pc:sldMk cId="1301578224" sldId="282"/>
            <ac:picMk id="6" creationId="{CA205721-1108-473E-9F49-82B515CFB11A}"/>
          </ac:picMkLst>
        </pc:picChg>
      </pc:sldChg>
      <pc:sldChg chg="addSp modSp mod modAnim">
        <pc:chgData name="Lydia McCarthy" userId="22a45f89-275c-4667-8a50-f83ffacf2973" providerId="ADAL" clId="{16ED04DD-244F-44C9-9BD1-48913AEF1764}" dt="2022-03-11T13:28:10.713" v="1131" actId="20577"/>
        <pc:sldMkLst>
          <pc:docMk/>
          <pc:sldMk cId="430025987" sldId="285"/>
        </pc:sldMkLst>
        <pc:spChg chg="add mod">
          <ac:chgData name="Lydia McCarthy" userId="22a45f89-275c-4667-8a50-f83ffacf2973" providerId="ADAL" clId="{16ED04DD-244F-44C9-9BD1-48913AEF1764}" dt="2022-03-11T13:26:19.430" v="1022" actId="20577"/>
          <ac:spMkLst>
            <pc:docMk/>
            <pc:sldMk cId="430025987" sldId="285"/>
            <ac:spMk id="8" creationId="{6992CA19-2496-49DF-9C45-E844E24EA06B}"/>
          </ac:spMkLst>
        </pc:spChg>
        <pc:spChg chg="add mod">
          <ac:chgData name="Lydia McCarthy" userId="22a45f89-275c-4667-8a50-f83ffacf2973" providerId="ADAL" clId="{16ED04DD-244F-44C9-9BD1-48913AEF1764}" dt="2022-03-10T12:23:42.300" v="297" actId="1076"/>
          <ac:spMkLst>
            <pc:docMk/>
            <pc:sldMk cId="430025987" sldId="285"/>
            <ac:spMk id="15" creationId="{517AA9B4-A4BE-401B-ACAD-69AC2CF9C12B}"/>
          </ac:spMkLst>
        </pc:spChg>
        <pc:spChg chg="add mod">
          <ac:chgData name="Lydia McCarthy" userId="22a45f89-275c-4667-8a50-f83ffacf2973" providerId="ADAL" clId="{16ED04DD-244F-44C9-9BD1-48913AEF1764}" dt="2022-03-11T13:28:10.713" v="1131" actId="20577"/>
          <ac:spMkLst>
            <pc:docMk/>
            <pc:sldMk cId="430025987" sldId="285"/>
            <ac:spMk id="17" creationId="{9BDAF274-B8BA-4BCF-8A3F-D09EE5141EC1}"/>
          </ac:spMkLst>
        </pc:spChg>
        <pc:spChg chg="add mod">
          <ac:chgData name="Lydia McCarthy" userId="22a45f89-275c-4667-8a50-f83ffacf2973" providerId="ADAL" clId="{16ED04DD-244F-44C9-9BD1-48913AEF1764}" dt="2022-03-10T12:24:09.014" v="301" actId="20577"/>
          <ac:spMkLst>
            <pc:docMk/>
            <pc:sldMk cId="430025987" sldId="285"/>
            <ac:spMk id="18" creationId="{DF1FC9C8-9615-4171-9402-A3314BE59375}"/>
          </ac:spMkLst>
        </pc:spChg>
        <pc:picChg chg="add mod">
          <ac:chgData name="Lydia McCarthy" userId="22a45f89-275c-4667-8a50-f83ffacf2973" providerId="ADAL" clId="{16ED04DD-244F-44C9-9BD1-48913AEF1764}" dt="2022-03-10T12:23:29.431" v="294" actId="1076"/>
          <ac:picMkLst>
            <pc:docMk/>
            <pc:sldMk cId="430025987" sldId="285"/>
            <ac:picMk id="16" creationId="{CB18A6EA-AC27-42C8-A4E0-A0277F7758DE}"/>
          </ac:picMkLst>
        </pc:picChg>
      </pc:sldChg>
      <pc:sldChg chg="addSp modSp mod modNotesTx">
        <pc:chgData name="Lydia McCarthy" userId="22a45f89-275c-4667-8a50-f83ffacf2973" providerId="ADAL" clId="{16ED04DD-244F-44C9-9BD1-48913AEF1764}" dt="2022-03-10T13:49:36.826" v="506" actId="1076"/>
        <pc:sldMkLst>
          <pc:docMk/>
          <pc:sldMk cId="3009748699" sldId="291"/>
        </pc:sldMkLst>
        <pc:spChg chg="add mod">
          <ac:chgData name="Lydia McCarthy" userId="22a45f89-275c-4667-8a50-f83ffacf2973" providerId="ADAL" clId="{16ED04DD-244F-44C9-9BD1-48913AEF1764}" dt="2022-03-10T13:49:36.826" v="506" actId="1076"/>
          <ac:spMkLst>
            <pc:docMk/>
            <pc:sldMk cId="3009748699" sldId="291"/>
            <ac:spMk id="4" creationId="{07E86F3F-BE50-4586-95EA-DEE70EE6ECD4}"/>
          </ac:spMkLst>
        </pc:spChg>
        <pc:picChg chg="add mod ord">
          <ac:chgData name="Lydia McCarthy" userId="22a45f89-275c-4667-8a50-f83ffacf2973" providerId="ADAL" clId="{16ED04DD-244F-44C9-9BD1-48913AEF1764}" dt="2022-03-10T13:48:09.328" v="482" actId="1076"/>
          <ac:picMkLst>
            <pc:docMk/>
            <pc:sldMk cId="3009748699" sldId="291"/>
            <ac:picMk id="3" creationId="{B8992B56-48FA-4859-B0B7-B662AE6F58D2}"/>
          </ac:picMkLst>
        </pc:picChg>
      </pc:sldChg>
      <pc:sldChg chg="addSp delSp modSp mod modNotesTx">
        <pc:chgData name="Lydia McCarthy" userId="22a45f89-275c-4667-8a50-f83ffacf2973" providerId="ADAL" clId="{16ED04DD-244F-44C9-9BD1-48913AEF1764}" dt="2022-03-11T13:23:30.469" v="1011" actId="1076"/>
        <pc:sldMkLst>
          <pc:docMk/>
          <pc:sldMk cId="1357755917" sldId="292"/>
        </pc:sldMkLst>
        <pc:spChg chg="mod">
          <ac:chgData name="Lydia McCarthy" userId="22a45f89-275c-4667-8a50-f83ffacf2973" providerId="ADAL" clId="{16ED04DD-244F-44C9-9BD1-48913AEF1764}" dt="2022-03-10T12:15:46.932" v="139" actId="20577"/>
          <ac:spMkLst>
            <pc:docMk/>
            <pc:sldMk cId="1357755917" sldId="292"/>
            <ac:spMk id="5" creationId="{0D7BA3D2-2B8F-40C1-BA7F-2E1782228AF5}"/>
          </ac:spMkLst>
        </pc:spChg>
        <pc:spChg chg="add mod">
          <ac:chgData name="Lydia McCarthy" userId="22a45f89-275c-4667-8a50-f83ffacf2973" providerId="ADAL" clId="{16ED04DD-244F-44C9-9BD1-48913AEF1764}" dt="2022-03-11T13:23:30.469" v="1011" actId="1076"/>
          <ac:spMkLst>
            <pc:docMk/>
            <pc:sldMk cId="1357755917" sldId="292"/>
            <ac:spMk id="8" creationId="{2AC77904-310F-469D-8F62-304BE109F53E}"/>
          </ac:spMkLst>
        </pc:spChg>
        <pc:spChg chg="add mod">
          <ac:chgData name="Lydia McCarthy" userId="22a45f89-275c-4667-8a50-f83ffacf2973" providerId="ADAL" clId="{16ED04DD-244F-44C9-9BD1-48913AEF1764}" dt="2022-03-10T12:16:38.169" v="148" actId="1076"/>
          <ac:spMkLst>
            <pc:docMk/>
            <pc:sldMk cId="1357755917" sldId="292"/>
            <ac:spMk id="9" creationId="{68DCCCFC-4790-4F2F-A37C-5DDE339F62DE}"/>
          </ac:spMkLst>
        </pc:spChg>
        <pc:spChg chg="add mod">
          <ac:chgData name="Lydia McCarthy" userId="22a45f89-275c-4667-8a50-f83ffacf2973" providerId="ADAL" clId="{16ED04DD-244F-44C9-9BD1-48913AEF1764}" dt="2022-03-10T12:16:23.051" v="143" actId="1076"/>
          <ac:spMkLst>
            <pc:docMk/>
            <pc:sldMk cId="1357755917" sldId="292"/>
            <ac:spMk id="10" creationId="{BC46A550-ED00-4077-90B2-0FA200ADDC0D}"/>
          </ac:spMkLst>
        </pc:spChg>
        <pc:picChg chg="add del mod">
          <ac:chgData name="Lydia McCarthy" userId="22a45f89-275c-4667-8a50-f83ffacf2973" providerId="ADAL" clId="{16ED04DD-244F-44C9-9BD1-48913AEF1764}" dt="2022-03-10T12:14:25.354" v="98" actId="478"/>
          <ac:picMkLst>
            <pc:docMk/>
            <pc:sldMk cId="1357755917" sldId="292"/>
            <ac:picMk id="4" creationId="{5A15E558-647C-4D2D-9164-348C0162B259}"/>
          </ac:picMkLst>
        </pc:picChg>
        <pc:picChg chg="add mod">
          <ac:chgData name="Lydia McCarthy" userId="22a45f89-275c-4667-8a50-f83ffacf2973" providerId="ADAL" clId="{16ED04DD-244F-44C9-9BD1-48913AEF1764}" dt="2022-03-10T12:16:31.451" v="146" actId="1076"/>
          <ac:picMkLst>
            <pc:docMk/>
            <pc:sldMk cId="1357755917" sldId="292"/>
            <ac:picMk id="6" creationId="{AD856A3D-D08A-4481-B88C-704B0BB49FD0}"/>
          </ac:picMkLst>
        </pc:picChg>
        <pc:picChg chg="add mod">
          <ac:chgData name="Lydia McCarthy" userId="22a45f89-275c-4667-8a50-f83ffacf2973" providerId="ADAL" clId="{16ED04DD-244F-44C9-9BD1-48913AEF1764}" dt="2022-03-10T12:16:33.967" v="147" actId="14100"/>
          <ac:picMkLst>
            <pc:docMk/>
            <pc:sldMk cId="1357755917" sldId="292"/>
            <ac:picMk id="7" creationId="{173014CC-4C09-4161-9898-A529916C30D1}"/>
          </ac:picMkLst>
        </pc:picChg>
        <pc:picChg chg="add mod">
          <ac:chgData name="Lydia McCarthy" userId="22a45f89-275c-4667-8a50-f83ffacf2973" providerId="ADAL" clId="{16ED04DD-244F-44C9-9BD1-48913AEF1764}" dt="2022-03-10T12:15:05.840" v="114" actId="14100"/>
          <ac:picMkLst>
            <pc:docMk/>
            <pc:sldMk cId="1357755917" sldId="292"/>
            <ac:picMk id="11" creationId="{16EF332C-34C8-4E93-BB66-2503623EA855}"/>
          </ac:picMkLst>
        </pc:picChg>
      </pc:sldChg>
      <pc:sldChg chg="addSp modSp mod">
        <pc:chgData name="Lydia McCarthy" userId="22a45f89-275c-4667-8a50-f83ffacf2973" providerId="ADAL" clId="{16ED04DD-244F-44C9-9BD1-48913AEF1764}" dt="2022-03-11T13:23:03.228" v="1010" actId="20577"/>
        <pc:sldMkLst>
          <pc:docMk/>
          <pc:sldMk cId="3464991545" sldId="297"/>
        </pc:sldMkLst>
        <pc:spChg chg="add mod">
          <ac:chgData name="Lydia McCarthy" userId="22a45f89-275c-4667-8a50-f83ffacf2973" providerId="ADAL" clId="{16ED04DD-244F-44C9-9BD1-48913AEF1764}" dt="2022-03-11T13:23:03.228" v="1010" actId="20577"/>
          <ac:spMkLst>
            <pc:docMk/>
            <pc:sldMk cId="3464991545" sldId="297"/>
            <ac:spMk id="5" creationId="{86183AFF-5A0F-4F8D-BF26-A709681517FA}"/>
          </ac:spMkLst>
        </pc:spChg>
      </pc:sldChg>
      <pc:sldChg chg="modSp mod">
        <pc:chgData name="Lydia McCarthy" userId="22a45f89-275c-4667-8a50-f83ffacf2973" providerId="ADAL" clId="{16ED04DD-244F-44C9-9BD1-48913AEF1764}" dt="2022-03-10T15:36:32.747" v="925" actId="14100"/>
        <pc:sldMkLst>
          <pc:docMk/>
          <pc:sldMk cId="414743766" sldId="298"/>
        </pc:sldMkLst>
        <pc:spChg chg="mod">
          <ac:chgData name="Lydia McCarthy" userId="22a45f89-275c-4667-8a50-f83ffacf2973" providerId="ADAL" clId="{16ED04DD-244F-44C9-9BD1-48913AEF1764}" dt="2022-03-10T12:28:45.452" v="473" actId="20577"/>
          <ac:spMkLst>
            <pc:docMk/>
            <pc:sldMk cId="414743766" sldId="298"/>
            <ac:spMk id="4" creationId="{C5F57F8D-9E42-422A-938D-71D856738991}"/>
          </ac:spMkLst>
        </pc:spChg>
        <pc:picChg chg="mod">
          <ac:chgData name="Lydia McCarthy" userId="22a45f89-275c-4667-8a50-f83ffacf2973" providerId="ADAL" clId="{16ED04DD-244F-44C9-9BD1-48913AEF1764}" dt="2022-03-10T15:36:32.747" v="925" actId="14100"/>
          <ac:picMkLst>
            <pc:docMk/>
            <pc:sldMk cId="414743766" sldId="298"/>
            <ac:picMk id="7" creationId="{E0DAB582-1F48-42F9-8430-A839AF65B5C8}"/>
          </ac:picMkLst>
        </pc:picChg>
      </pc:sldChg>
      <pc:sldChg chg="addSp delSp modSp mod delAnim modAnim">
        <pc:chgData name="Lydia McCarthy" userId="22a45f89-275c-4667-8a50-f83ffacf2973" providerId="ADAL" clId="{16ED04DD-244F-44C9-9BD1-48913AEF1764}" dt="2022-03-11T15:02:16.442" v="1326" actId="313"/>
        <pc:sldMkLst>
          <pc:docMk/>
          <pc:sldMk cId="3817245765" sldId="299"/>
        </pc:sldMkLst>
        <pc:spChg chg="add mod">
          <ac:chgData name="Lydia McCarthy" userId="22a45f89-275c-4667-8a50-f83ffacf2973" providerId="ADAL" clId="{16ED04DD-244F-44C9-9BD1-48913AEF1764}" dt="2022-03-10T12:12:01.989" v="78" actId="1076"/>
          <ac:spMkLst>
            <pc:docMk/>
            <pc:sldMk cId="3817245765" sldId="299"/>
            <ac:spMk id="2" creationId="{FC632ABF-16BD-4B6E-9350-2567916EBF4E}"/>
          </ac:spMkLst>
        </pc:spChg>
        <pc:spChg chg="add del mod">
          <ac:chgData name="Lydia McCarthy" userId="22a45f89-275c-4667-8a50-f83ffacf2973" providerId="ADAL" clId="{16ED04DD-244F-44C9-9BD1-48913AEF1764}" dt="2022-03-10T12:12:15.703" v="79" actId="1076"/>
          <ac:spMkLst>
            <pc:docMk/>
            <pc:sldMk cId="3817245765" sldId="299"/>
            <ac:spMk id="4" creationId="{DEBDD284-2AAF-4D5F-906B-453ACEACE862}"/>
          </ac:spMkLst>
        </pc:spChg>
        <pc:spChg chg="add mod">
          <ac:chgData name="Lydia McCarthy" userId="22a45f89-275c-4667-8a50-f83ffacf2973" providerId="ADAL" clId="{16ED04DD-244F-44C9-9BD1-48913AEF1764}" dt="2022-03-10T12:10:53.571" v="41" actId="2710"/>
          <ac:spMkLst>
            <pc:docMk/>
            <pc:sldMk cId="3817245765" sldId="299"/>
            <ac:spMk id="9" creationId="{60E1950F-31E3-43BB-9C11-0FE5A153A6F5}"/>
          </ac:spMkLst>
        </pc:spChg>
        <pc:spChg chg="add mod">
          <ac:chgData name="Lydia McCarthy" userId="22a45f89-275c-4667-8a50-f83ffacf2973" providerId="ADAL" clId="{16ED04DD-244F-44C9-9BD1-48913AEF1764}" dt="2022-03-11T15:01:39.535" v="1289" actId="1076"/>
          <ac:spMkLst>
            <pc:docMk/>
            <pc:sldMk cId="3817245765" sldId="299"/>
            <ac:spMk id="10" creationId="{B7AF1BE8-8568-49D5-A21A-5332400171E9}"/>
          </ac:spMkLst>
        </pc:spChg>
        <pc:spChg chg="add del mod">
          <ac:chgData name="Lydia McCarthy" userId="22a45f89-275c-4667-8a50-f83ffacf2973" providerId="ADAL" clId="{16ED04DD-244F-44C9-9BD1-48913AEF1764}" dt="2022-03-10T12:10:24.813" v="35"/>
          <ac:spMkLst>
            <pc:docMk/>
            <pc:sldMk cId="3817245765" sldId="299"/>
            <ac:spMk id="10" creationId="{ED87AD8B-DEF8-41D1-BC44-0DE6F2AD0F6E}"/>
          </ac:spMkLst>
        </pc:spChg>
        <pc:spChg chg="add del mod">
          <ac:chgData name="Lydia McCarthy" userId="22a45f89-275c-4667-8a50-f83ffacf2973" providerId="ADAL" clId="{16ED04DD-244F-44C9-9BD1-48913AEF1764}" dt="2022-03-10T12:10:24.808" v="33" actId="478"/>
          <ac:spMkLst>
            <pc:docMk/>
            <pc:sldMk cId="3817245765" sldId="299"/>
            <ac:spMk id="11" creationId="{08D5ADB0-7E1D-440E-A13F-ED163A2CCC39}"/>
          </ac:spMkLst>
        </pc:spChg>
        <pc:spChg chg="add mod">
          <ac:chgData name="Lydia McCarthy" userId="22a45f89-275c-4667-8a50-f83ffacf2973" providerId="ADAL" clId="{16ED04DD-244F-44C9-9BD1-48913AEF1764}" dt="2022-03-11T15:02:16.442" v="1326" actId="313"/>
          <ac:spMkLst>
            <pc:docMk/>
            <pc:sldMk cId="3817245765" sldId="299"/>
            <ac:spMk id="11" creationId="{A974DF96-D8E2-4E07-90AF-3159808F9C44}"/>
          </ac:spMkLst>
        </pc:spChg>
        <pc:spChg chg="add mod">
          <ac:chgData name="Lydia McCarthy" userId="22a45f89-275c-4667-8a50-f83ffacf2973" providerId="ADAL" clId="{16ED04DD-244F-44C9-9BD1-48913AEF1764}" dt="2022-03-10T12:11:11.423" v="44" actId="1076"/>
          <ac:spMkLst>
            <pc:docMk/>
            <pc:sldMk cId="3817245765" sldId="299"/>
            <ac:spMk id="12" creationId="{8BE1D02F-2B1E-484D-B270-7D5CCC143320}"/>
          </ac:spMkLst>
        </pc:spChg>
        <pc:spChg chg="add del mod">
          <ac:chgData name="Lydia McCarthy" userId="22a45f89-275c-4667-8a50-f83ffacf2973" providerId="ADAL" clId="{16ED04DD-244F-44C9-9BD1-48913AEF1764}" dt="2022-03-11T13:19:38.524" v="942" actId="478"/>
          <ac:spMkLst>
            <pc:docMk/>
            <pc:sldMk cId="3817245765" sldId="299"/>
            <ac:spMk id="14" creationId="{81F3EB71-4DAC-4B41-A990-724A639BC523}"/>
          </ac:spMkLst>
        </pc:spChg>
        <pc:picChg chg="del mod">
          <ac:chgData name="Lydia McCarthy" userId="22a45f89-275c-4667-8a50-f83ffacf2973" providerId="ADAL" clId="{16ED04DD-244F-44C9-9BD1-48913AEF1764}" dt="2022-03-10T15:33:42.519" v="908" actId="478"/>
          <ac:picMkLst>
            <pc:docMk/>
            <pc:sldMk cId="3817245765" sldId="299"/>
            <ac:picMk id="3" creationId="{2593FE40-2D03-48C8-8E3C-48FC632E8C85}"/>
          </ac:picMkLst>
        </pc:picChg>
        <pc:picChg chg="add del mod">
          <ac:chgData name="Lydia McCarthy" userId="22a45f89-275c-4667-8a50-f83ffacf2973" providerId="ADAL" clId="{16ED04DD-244F-44C9-9BD1-48913AEF1764}" dt="2022-03-11T13:14:09.100" v="932" actId="478"/>
          <ac:picMkLst>
            <pc:docMk/>
            <pc:sldMk cId="3817245765" sldId="299"/>
            <ac:picMk id="3" creationId="{C3DFFBCD-D1AB-40B8-A86F-93D1F2DB9129}"/>
          </ac:picMkLst>
        </pc:picChg>
        <pc:picChg chg="add mod">
          <ac:chgData name="Lydia McCarthy" userId="22a45f89-275c-4667-8a50-f83ffacf2973" providerId="ADAL" clId="{16ED04DD-244F-44C9-9BD1-48913AEF1764}" dt="2022-03-11T13:19:42.016" v="944" actId="1076"/>
          <ac:picMkLst>
            <pc:docMk/>
            <pc:sldMk cId="3817245765" sldId="299"/>
            <ac:picMk id="6" creationId="{38756B94-9937-437F-B4F4-B6E466FD5E3A}"/>
          </ac:picMkLst>
        </pc:picChg>
        <pc:picChg chg="add del mod">
          <ac:chgData name="Lydia McCarthy" userId="22a45f89-275c-4667-8a50-f83ffacf2973" providerId="ADAL" clId="{16ED04DD-244F-44C9-9BD1-48913AEF1764}" dt="2022-03-10T12:02:57.394" v="1" actId="478"/>
          <ac:picMkLst>
            <pc:docMk/>
            <pc:sldMk cId="3817245765" sldId="299"/>
            <ac:picMk id="6" creationId="{45465DDD-6FD5-4208-B6F8-E1DFFB588EFA}"/>
          </ac:picMkLst>
        </pc:picChg>
        <pc:picChg chg="add mod">
          <ac:chgData name="Lydia McCarthy" userId="22a45f89-275c-4667-8a50-f83ffacf2973" providerId="ADAL" clId="{16ED04DD-244F-44C9-9BD1-48913AEF1764}" dt="2022-03-10T12:08:36.564" v="10" actId="1076"/>
          <ac:picMkLst>
            <pc:docMk/>
            <pc:sldMk cId="3817245765" sldId="299"/>
            <ac:picMk id="7" creationId="{DE6B05FE-71D5-4349-A26E-506C9793C126}"/>
          </ac:picMkLst>
        </pc:picChg>
        <pc:picChg chg="add mod">
          <ac:chgData name="Lydia McCarthy" userId="22a45f89-275c-4667-8a50-f83ffacf2973" providerId="ADAL" clId="{16ED04DD-244F-44C9-9BD1-48913AEF1764}" dt="2022-03-10T12:08:38.520" v="11" actId="1076"/>
          <ac:picMkLst>
            <pc:docMk/>
            <pc:sldMk cId="3817245765" sldId="299"/>
            <ac:picMk id="8" creationId="{43C4F251-8ECE-4067-8FB9-FA1A8D2D29BC}"/>
          </ac:picMkLst>
        </pc:picChg>
        <pc:picChg chg="add del mod">
          <ac:chgData name="Lydia McCarthy" userId="22a45f89-275c-4667-8a50-f83ffacf2973" providerId="ADAL" clId="{16ED04DD-244F-44C9-9BD1-48913AEF1764}" dt="2022-03-11T13:19:39.292" v="943" actId="478"/>
          <ac:picMkLst>
            <pc:docMk/>
            <pc:sldMk cId="3817245765" sldId="299"/>
            <ac:picMk id="13" creationId="{E908C805-B368-4D81-B852-CC484EAA1DFD}"/>
          </ac:picMkLst>
        </pc:picChg>
        <pc:picChg chg="add del mod">
          <ac:chgData name="Lydia McCarthy" userId="22a45f89-275c-4667-8a50-f83ffacf2973" providerId="ADAL" clId="{16ED04DD-244F-44C9-9BD1-48913AEF1764}" dt="2022-03-11T12:48:31.207" v="930" actId="478"/>
          <ac:picMkLst>
            <pc:docMk/>
            <pc:sldMk cId="3817245765" sldId="299"/>
            <ac:picMk id="15" creationId="{6D933F89-80C9-437A-8788-44CAFD671EA9}"/>
          </ac:picMkLst>
        </pc:picChg>
      </pc:sldChg>
      <pc:sldChg chg="addSp modSp mod modNotesTx">
        <pc:chgData name="Lydia McCarthy" userId="22a45f89-275c-4667-8a50-f83ffacf2973" providerId="ADAL" clId="{16ED04DD-244F-44C9-9BD1-48913AEF1764}" dt="2022-03-10T15:35:51.003" v="914" actId="120"/>
        <pc:sldMkLst>
          <pc:docMk/>
          <pc:sldMk cId="1339530318" sldId="300"/>
        </pc:sldMkLst>
        <pc:spChg chg="mod">
          <ac:chgData name="Lydia McCarthy" userId="22a45f89-275c-4667-8a50-f83ffacf2973" providerId="ADAL" clId="{16ED04DD-244F-44C9-9BD1-48913AEF1764}" dt="2022-03-10T12:17:28.219" v="179" actId="120"/>
          <ac:spMkLst>
            <pc:docMk/>
            <pc:sldMk cId="1339530318" sldId="300"/>
            <ac:spMk id="5" creationId="{67ED24EA-6F07-46B6-A2F7-A9DD5527CE3E}"/>
          </ac:spMkLst>
        </pc:spChg>
        <pc:spChg chg="add mod">
          <ac:chgData name="Lydia McCarthy" userId="22a45f89-275c-4667-8a50-f83ffacf2973" providerId="ADAL" clId="{16ED04DD-244F-44C9-9BD1-48913AEF1764}" dt="2022-03-10T15:35:51.003" v="914" actId="120"/>
          <ac:spMkLst>
            <pc:docMk/>
            <pc:sldMk cId="1339530318" sldId="300"/>
            <ac:spMk id="6" creationId="{D7A9CF8A-2B27-470E-96B3-0F64E7F6619C}"/>
          </ac:spMkLst>
        </pc:spChg>
        <pc:spChg chg="add mod">
          <ac:chgData name="Lydia McCarthy" userId="22a45f89-275c-4667-8a50-f83ffacf2973" providerId="ADAL" clId="{16ED04DD-244F-44C9-9BD1-48913AEF1764}" dt="2022-03-10T13:58:49.225" v="819" actId="1076"/>
          <ac:spMkLst>
            <pc:docMk/>
            <pc:sldMk cId="1339530318" sldId="300"/>
            <ac:spMk id="7" creationId="{7260F5AC-D65D-485F-A893-93A08713921E}"/>
          </ac:spMkLst>
        </pc:spChg>
        <pc:picChg chg="add mod">
          <ac:chgData name="Lydia McCarthy" userId="22a45f89-275c-4667-8a50-f83ffacf2973" providerId="ADAL" clId="{16ED04DD-244F-44C9-9BD1-48913AEF1764}" dt="2022-03-10T13:58:25.756" v="817" actId="14100"/>
          <ac:picMkLst>
            <pc:docMk/>
            <pc:sldMk cId="1339530318" sldId="300"/>
            <ac:picMk id="8" creationId="{99456A65-B47D-4AB0-99BC-80F52DD6CF9F}"/>
          </ac:picMkLst>
        </pc:picChg>
      </pc:sldChg>
      <pc:sldChg chg="addSp modSp mod">
        <pc:chgData name="Lydia McCarthy" userId="22a45f89-275c-4667-8a50-f83ffacf2973" providerId="ADAL" clId="{16ED04DD-244F-44C9-9BD1-48913AEF1764}" dt="2022-03-10T15:36:15.820" v="923" actId="27636"/>
        <pc:sldMkLst>
          <pc:docMk/>
          <pc:sldMk cId="2463598024" sldId="301"/>
        </pc:sldMkLst>
        <pc:spChg chg="add mod">
          <ac:chgData name="Lydia McCarthy" userId="22a45f89-275c-4667-8a50-f83ffacf2973" providerId="ADAL" clId="{16ED04DD-244F-44C9-9BD1-48913AEF1764}" dt="2022-03-10T12:18:36.137" v="217" actId="113"/>
          <ac:spMkLst>
            <pc:docMk/>
            <pc:sldMk cId="2463598024" sldId="301"/>
            <ac:spMk id="2" creationId="{00FD2606-B5A0-4252-A2ED-B80ACEFEBAA5}"/>
          </ac:spMkLst>
        </pc:spChg>
        <pc:spChg chg="add mod">
          <ac:chgData name="Lydia McCarthy" userId="22a45f89-275c-4667-8a50-f83ffacf2973" providerId="ADAL" clId="{16ED04DD-244F-44C9-9BD1-48913AEF1764}" dt="2022-03-10T15:36:08.769" v="917" actId="1076"/>
          <ac:spMkLst>
            <pc:docMk/>
            <pc:sldMk cId="2463598024" sldId="301"/>
            <ac:spMk id="3" creationId="{3B4EDB76-0E21-40C2-8DFE-D0505C28D195}"/>
          </ac:spMkLst>
        </pc:spChg>
        <pc:spChg chg="add mod">
          <ac:chgData name="Lydia McCarthy" userId="22a45f89-275c-4667-8a50-f83ffacf2973" providerId="ADAL" clId="{16ED04DD-244F-44C9-9BD1-48913AEF1764}" dt="2022-03-10T15:36:15.820" v="923" actId="27636"/>
          <ac:spMkLst>
            <pc:docMk/>
            <pc:sldMk cId="2463598024" sldId="301"/>
            <ac:spMk id="4" creationId="{98073EDE-37F6-412E-B95A-EA4156730122}"/>
          </ac:spMkLst>
        </pc:spChg>
      </pc:sldChg>
      <pc:sldChg chg="addSp modSp mod modAnim">
        <pc:chgData name="Lydia McCarthy" userId="22a45f89-275c-4667-8a50-f83ffacf2973" providerId="ADAL" clId="{16ED04DD-244F-44C9-9BD1-48913AEF1764}" dt="2022-03-11T13:30:30.075" v="1262" actId="20577"/>
        <pc:sldMkLst>
          <pc:docMk/>
          <pc:sldMk cId="1366671117" sldId="302"/>
        </pc:sldMkLst>
        <pc:spChg chg="add mod">
          <ac:chgData name="Lydia McCarthy" userId="22a45f89-275c-4667-8a50-f83ffacf2973" providerId="ADAL" clId="{16ED04DD-244F-44C9-9BD1-48913AEF1764}" dt="2022-03-11T13:29:19.771" v="1214" actId="20577"/>
          <ac:spMkLst>
            <pc:docMk/>
            <pc:sldMk cId="1366671117" sldId="302"/>
            <ac:spMk id="8" creationId="{8B5526C5-F67E-4D12-97F2-C2D09A1B656A}"/>
          </ac:spMkLst>
        </pc:spChg>
        <pc:spChg chg="add mod">
          <ac:chgData name="Lydia McCarthy" userId="22a45f89-275c-4667-8a50-f83ffacf2973" providerId="ADAL" clId="{16ED04DD-244F-44C9-9BD1-48913AEF1764}" dt="2022-03-11T13:30:16.122" v="1246" actId="20577"/>
          <ac:spMkLst>
            <pc:docMk/>
            <pc:sldMk cId="1366671117" sldId="302"/>
            <ac:spMk id="15" creationId="{E67FC355-2435-4B71-AD85-E8535C5EC045}"/>
          </ac:spMkLst>
        </pc:spChg>
        <pc:spChg chg="add mod">
          <ac:chgData name="Lydia McCarthy" userId="22a45f89-275c-4667-8a50-f83ffacf2973" providerId="ADAL" clId="{16ED04DD-244F-44C9-9BD1-48913AEF1764}" dt="2022-03-11T13:30:30.075" v="1262" actId="20577"/>
          <ac:spMkLst>
            <pc:docMk/>
            <pc:sldMk cId="1366671117" sldId="302"/>
            <ac:spMk id="17" creationId="{23975B90-335D-4716-8DB6-9DFC4D36BB03}"/>
          </ac:spMkLst>
        </pc:spChg>
        <pc:spChg chg="add mod">
          <ac:chgData name="Lydia McCarthy" userId="22a45f89-275c-4667-8a50-f83ffacf2973" providerId="ADAL" clId="{16ED04DD-244F-44C9-9BD1-48913AEF1764}" dt="2022-03-10T12:27:34.466" v="366"/>
          <ac:spMkLst>
            <pc:docMk/>
            <pc:sldMk cId="1366671117" sldId="302"/>
            <ac:spMk id="18" creationId="{945E555B-6CCA-4D1F-9B0C-32A0BDCAC2D7}"/>
          </ac:spMkLst>
        </pc:spChg>
        <pc:picChg chg="add mod">
          <ac:chgData name="Lydia McCarthy" userId="22a45f89-275c-4667-8a50-f83ffacf2973" providerId="ADAL" clId="{16ED04DD-244F-44C9-9BD1-48913AEF1764}" dt="2022-03-10T12:27:10.625" v="363" actId="1076"/>
          <ac:picMkLst>
            <pc:docMk/>
            <pc:sldMk cId="1366671117" sldId="302"/>
            <ac:picMk id="16" creationId="{C5FCB605-15FB-409B-AF78-4A698E08903E}"/>
          </ac:picMkLst>
        </pc:picChg>
      </pc:sldChg>
      <pc:sldChg chg="addSp modSp new mod">
        <pc:chgData name="Lydia McCarthy" userId="22a45f89-275c-4667-8a50-f83ffacf2973" providerId="ADAL" clId="{16ED04DD-244F-44C9-9BD1-48913AEF1764}" dt="2022-03-11T13:32:32.878" v="1288" actId="1076"/>
        <pc:sldMkLst>
          <pc:docMk/>
          <pc:sldMk cId="1260294284" sldId="303"/>
        </pc:sldMkLst>
        <pc:spChg chg="add mod">
          <ac:chgData name="Lydia McCarthy" userId="22a45f89-275c-4667-8a50-f83ffacf2973" providerId="ADAL" clId="{16ED04DD-244F-44C9-9BD1-48913AEF1764}" dt="2022-03-11T13:32:32.878" v="1288" actId="1076"/>
          <ac:spMkLst>
            <pc:docMk/>
            <pc:sldMk cId="1260294284" sldId="303"/>
            <ac:spMk id="5" creationId="{39E2CC6E-8CF1-41E8-8861-CB1A10ED14C2}"/>
          </ac:spMkLst>
        </pc:spChg>
        <pc:picChg chg="add mod">
          <ac:chgData name="Lydia McCarthy" userId="22a45f89-275c-4667-8a50-f83ffacf2973" providerId="ADAL" clId="{16ED04DD-244F-44C9-9BD1-48913AEF1764}" dt="2022-03-11T13:32:01.666" v="1272" actId="1076"/>
          <ac:picMkLst>
            <pc:docMk/>
            <pc:sldMk cId="1260294284" sldId="303"/>
            <ac:picMk id="3" creationId="{14709CFC-460E-45D5-84BD-8EE553BD0710}"/>
          </ac:picMkLst>
        </pc:picChg>
        <pc:picChg chg="add mod">
          <ac:chgData name="Lydia McCarthy" userId="22a45f89-275c-4667-8a50-f83ffacf2973" providerId="ADAL" clId="{16ED04DD-244F-44C9-9BD1-48913AEF1764}" dt="2022-03-11T13:31:59.143" v="1271" actId="1076"/>
          <ac:picMkLst>
            <pc:docMk/>
            <pc:sldMk cId="1260294284" sldId="303"/>
            <ac:picMk id="4" creationId="{B330E8F1-1DF2-47F8-8D4C-19C32C79B8D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B3FA8B-F5D3-48AA-A011-79311221A7E0}" type="datetimeFigureOut">
              <a:rPr lang="en-GB" smtClean="0"/>
              <a:t>11/03/2022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368D0-998C-4032-83B2-2279821C941C}" type="slidenum">
              <a:rPr lang="en-GB" smtClean="0"/>
              <a:t>‹#›</a:t>
            </a:fld>
            <a:endParaRPr lang="en-GB"/>
          </a:p>
        </p:txBody>
      </p:sp>
    </p:spTree>
    <p:extLst>
      <p:ext uri="{BB962C8B-B14F-4D97-AF65-F5344CB8AC3E}">
        <p14:creationId xmlns:p14="http://schemas.microsoft.com/office/powerpoint/2010/main" val="627445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Children attending classes at inclusive primary school Despot Stefan Lazarevic in Belgrade, Serbia.</a:t>
            </a:r>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1</a:t>
            </a:fld>
            <a:endParaRPr lang="en-GB"/>
          </a:p>
        </p:txBody>
      </p:sp>
    </p:spTree>
    <p:extLst>
      <p:ext uri="{BB962C8B-B14F-4D97-AF65-F5344CB8AC3E}">
        <p14:creationId xmlns:p14="http://schemas.microsoft.com/office/powerpoint/2010/main" val="655834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left to right</a:t>
            </a:r>
          </a:p>
          <a:p>
            <a:endParaRPr lang="en-GB" dirty="0"/>
          </a:p>
          <a:p>
            <a:r>
              <a:rPr lang="en-GB" dirty="0"/>
              <a:t>The Child Friendly CRC icons, available to download here - www.unicef.org.uk/rights-respecting-schools/resources/teaching-resources/guidance-assemblies-lessons/child-friendly-crc-text-and-icons/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121212"/>
                </a:solidFill>
                <a:effectLst/>
                <a:latin typeface="Open Sans"/>
              </a:rPr>
              <a:t>Berlin, 20 June 2019 – The Minister for Family Affairs </a:t>
            </a:r>
            <a:r>
              <a:rPr lang="en-GB" b="0" i="0" dirty="0" err="1">
                <a:solidFill>
                  <a:srgbClr val="121212"/>
                </a:solidFill>
                <a:effectLst/>
                <a:latin typeface="Open Sans"/>
              </a:rPr>
              <a:t>Dr.</a:t>
            </a:r>
            <a:r>
              <a:rPr lang="en-GB" b="0" i="0" dirty="0">
                <a:solidFill>
                  <a:srgbClr val="121212"/>
                </a:solidFill>
                <a:effectLst/>
                <a:latin typeface="Open Sans"/>
              </a:rPr>
              <a:t> Franziska </a:t>
            </a:r>
            <a:r>
              <a:rPr lang="en-GB" b="0" i="0" dirty="0" err="1">
                <a:solidFill>
                  <a:srgbClr val="121212"/>
                </a:solidFill>
                <a:effectLst/>
                <a:latin typeface="Open Sans"/>
              </a:rPr>
              <a:t>Giffey</a:t>
            </a:r>
            <a:r>
              <a:rPr lang="en-GB" b="0" i="0" dirty="0">
                <a:solidFill>
                  <a:srgbClr val="121212"/>
                </a:solidFill>
                <a:effectLst/>
                <a:latin typeface="Open Sans"/>
              </a:rPr>
              <a:t> (in the centre) sends off the Children’s Rights Bus from Berlin. The United Nations Convention on the Rights of the Child was signed 30 years ago. To spread knowledge about children’s rights even more, a so-called Children’s Rights Bus (</a:t>
            </a:r>
            <a:r>
              <a:rPr lang="en-GB" b="0" i="0" dirty="0" err="1">
                <a:solidFill>
                  <a:srgbClr val="121212"/>
                </a:solidFill>
                <a:effectLst/>
                <a:latin typeface="Open Sans"/>
              </a:rPr>
              <a:t>Kinderrechte</a:t>
            </a:r>
            <a:r>
              <a:rPr lang="en-GB" b="0" i="0" dirty="0">
                <a:solidFill>
                  <a:srgbClr val="121212"/>
                </a:solidFill>
                <a:effectLst/>
                <a:latin typeface="Open Sans"/>
              </a:rPr>
              <a:t>-Bus) of Germany’s Federal Ministry for Family Affairs tours through more than 20 cities under the motto „Campaign for children’s rights“ („</a:t>
            </a:r>
            <a:r>
              <a:rPr lang="en-GB" b="0" i="0" dirty="0" err="1">
                <a:solidFill>
                  <a:srgbClr val="121212"/>
                </a:solidFill>
                <a:effectLst/>
                <a:latin typeface="Open Sans"/>
              </a:rPr>
              <a:t>Starkmachen</a:t>
            </a:r>
            <a:r>
              <a:rPr lang="en-GB" b="0" i="0" dirty="0">
                <a:solidFill>
                  <a:srgbClr val="121212"/>
                </a:solidFill>
                <a:effectLst/>
                <a:latin typeface="Open Sans"/>
              </a:rPr>
              <a:t> für </a:t>
            </a:r>
            <a:r>
              <a:rPr lang="en-GB" b="0" i="0" dirty="0" err="1">
                <a:solidFill>
                  <a:srgbClr val="121212"/>
                </a:solidFill>
                <a:effectLst/>
                <a:latin typeface="Open Sans"/>
              </a:rPr>
              <a:t>Kinderrechte</a:t>
            </a:r>
            <a:r>
              <a:rPr lang="en-GB" b="0" i="0" dirty="0">
                <a:solidFill>
                  <a:srgbClr val="121212"/>
                </a:solidFill>
                <a:effectLst/>
                <a:latin typeface="Open Sans"/>
              </a:rPr>
              <a:t>“).</a:t>
            </a:r>
            <a:endParaRPr lang="en-GB" dirty="0"/>
          </a:p>
          <a:p>
            <a:endParaRPr lang="en-GB" dirty="0"/>
          </a:p>
          <a:p>
            <a:pPr algn="l"/>
            <a:endParaRPr lang="en-GB" b="0" i="0" dirty="0">
              <a:solidFill>
                <a:srgbClr val="FFFFFF"/>
              </a:solidFill>
              <a:effectLst/>
              <a:latin typeface="Roboto"/>
            </a:endParaRPr>
          </a:p>
          <a:p>
            <a:pPr algn="l"/>
            <a:r>
              <a:rPr lang="en-GB" dirty="0"/>
              <a:t>UNICEF Democratic Republic of Congo trains the first 150 out of 500 young Congolese on Blogging: how to identify and debunk false information, defend children’s rights, produce positive content.</a:t>
            </a:r>
          </a:p>
          <a:p>
            <a:r>
              <a:rPr lang="en-GB" dirty="0"/>
              <a:t> </a:t>
            </a:r>
          </a:p>
        </p:txBody>
      </p:sp>
      <p:sp>
        <p:nvSpPr>
          <p:cNvPr id="4" name="Slide Number Placeholder 3"/>
          <p:cNvSpPr>
            <a:spLocks noGrp="1"/>
          </p:cNvSpPr>
          <p:nvPr>
            <p:ph type="sldNum" sz="quarter" idx="5"/>
          </p:nvPr>
        </p:nvSpPr>
        <p:spPr/>
        <p:txBody>
          <a:bodyPr/>
          <a:lstStyle/>
          <a:p>
            <a:fld id="{A60368D0-998C-4032-83B2-2279821C941C}" type="slidenum">
              <a:rPr lang="en-GB" smtClean="0"/>
              <a:t>3</a:t>
            </a:fld>
            <a:endParaRPr lang="en-GB"/>
          </a:p>
        </p:txBody>
      </p:sp>
    </p:spTree>
    <p:extLst>
      <p:ext uri="{BB962C8B-B14F-4D97-AF65-F5344CB8AC3E}">
        <p14:creationId xmlns:p14="http://schemas.microsoft.com/office/powerpoint/2010/main" val="264804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60368D0-998C-4032-83B2-2279821C941C}" type="slidenum">
              <a:rPr lang="en-GB" smtClean="0"/>
              <a:t>4</a:t>
            </a:fld>
            <a:endParaRPr lang="en-GB"/>
          </a:p>
        </p:txBody>
      </p:sp>
    </p:spTree>
    <p:extLst>
      <p:ext uri="{BB962C8B-B14F-4D97-AF65-F5344CB8AC3E}">
        <p14:creationId xmlns:p14="http://schemas.microsoft.com/office/powerpoint/2010/main" val="670079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Teachers and student in classroom in Turkey, 2018</a:t>
            </a:r>
          </a:p>
        </p:txBody>
      </p:sp>
      <p:sp>
        <p:nvSpPr>
          <p:cNvPr id="4" name="Slide Number Placeholder 3"/>
          <p:cNvSpPr>
            <a:spLocks noGrp="1"/>
          </p:cNvSpPr>
          <p:nvPr>
            <p:ph type="sldNum" sz="quarter" idx="5"/>
          </p:nvPr>
        </p:nvSpPr>
        <p:spPr/>
        <p:txBody>
          <a:bodyPr/>
          <a:lstStyle/>
          <a:p>
            <a:fld id="{A60368D0-998C-4032-83B2-2279821C941C}" type="slidenum">
              <a:rPr lang="en-GB" smtClean="0"/>
              <a:t>5</a:t>
            </a:fld>
            <a:endParaRPr lang="en-GB"/>
          </a:p>
        </p:txBody>
      </p:sp>
    </p:spTree>
    <p:extLst>
      <p:ext uri="{BB962C8B-B14F-4D97-AF65-F5344CB8AC3E}">
        <p14:creationId xmlns:p14="http://schemas.microsoft.com/office/powerpoint/2010/main" val="24839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7</a:t>
            </a:fld>
            <a:endParaRPr lang="en-GB"/>
          </a:p>
        </p:txBody>
      </p:sp>
    </p:spTree>
    <p:extLst>
      <p:ext uri="{BB962C8B-B14F-4D97-AF65-F5344CB8AC3E}">
        <p14:creationId xmlns:p14="http://schemas.microsoft.com/office/powerpoint/2010/main" val="4102548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8</a:t>
            </a:fld>
            <a:endParaRPr lang="en-GB"/>
          </a:p>
        </p:txBody>
      </p:sp>
    </p:spTree>
    <p:extLst>
      <p:ext uri="{BB962C8B-B14F-4D97-AF65-F5344CB8AC3E}">
        <p14:creationId xmlns:p14="http://schemas.microsoft.com/office/powerpoint/2010/main" val="2654526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9</a:t>
            </a:fld>
            <a:endParaRPr lang="en-GB"/>
          </a:p>
        </p:txBody>
      </p:sp>
    </p:spTree>
    <p:extLst>
      <p:ext uri="{BB962C8B-B14F-4D97-AF65-F5344CB8AC3E}">
        <p14:creationId xmlns:p14="http://schemas.microsoft.com/office/powerpoint/2010/main" val="2965329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60368D0-998C-4032-83B2-2279821C941C}" type="slidenum">
              <a:rPr lang="en-GB" smtClean="0"/>
              <a:t>10</a:t>
            </a:fld>
            <a:endParaRPr lang="en-GB"/>
          </a:p>
        </p:txBody>
      </p:sp>
    </p:spTree>
    <p:extLst>
      <p:ext uri="{BB962C8B-B14F-4D97-AF65-F5344CB8AC3E}">
        <p14:creationId xmlns:p14="http://schemas.microsoft.com/office/powerpoint/2010/main" val="29995966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person sitting on a bed&#10;&#10;Description automatically generated">
            <a:extLst>
              <a:ext uri="{FF2B5EF4-FFF2-40B4-BE49-F238E27FC236}">
                <a16:creationId xmlns:a16="http://schemas.microsoft.com/office/drawing/2014/main" id="{C4056781-D515-4BC7-8006-26261C928EF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0414" y="0"/>
            <a:ext cx="12312414" cy="6925733"/>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70532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ce single title blu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1" y="12921"/>
            <a:ext cx="12191999" cy="6858000"/>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8366"/>
            <a:ext cx="12315821" cy="6925108"/>
          </a:xfrm>
          <a:prstGeom prst="rect">
            <a:avLst/>
          </a:prstGeom>
        </p:spPr>
      </p:pic>
    </p:spTree>
    <p:extLst>
      <p:ext uri="{BB962C8B-B14F-4D97-AF65-F5344CB8AC3E}">
        <p14:creationId xmlns:p14="http://schemas.microsoft.com/office/powerpoint/2010/main" val="913400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lice single title blue dash with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773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rgbClr val="00ACE9"/>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thankyou</a:t>
            </a:r>
            <a:endParaRPr lang="en-GB" dirty="0"/>
          </a:p>
        </p:txBody>
      </p:sp>
    </p:spTree>
    <p:extLst>
      <p:ext uri="{BB962C8B-B14F-4D97-AF65-F5344CB8AC3E}">
        <p14:creationId xmlns:p14="http://schemas.microsoft.com/office/powerpoint/2010/main" val="3547384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imary Activitie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32862"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7805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im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488010"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2</a:t>
            </a:r>
            <a:endParaRPr lang="en-GB" sz="5400" dirty="0">
              <a:solidFill>
                <a:srgbClr val="00B0F0"/>
              </a:solidFill>
              <a:latin typeface="Univers Next Pro Condensed" panose="020B0906030202020203" pitchFamily="34" charset="0"/>
            </a:endParaRP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1540408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ondary Activit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09396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ond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2368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3154015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slice double title blue dash">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E49A15B5-7EFA-4045-AD3F-F12AF2BFB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2501228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slice double title white dash">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6C2F8840-AA37-4E5E-A12B-53A1C91C49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1765976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and object 2">
    <p:bg>
      <p:bgPr>
        <a:solidFill>
          <a:srgbClr val="00ACE9"/>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FB66101A-794E-4CBA-A965-9BBF63D6A4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4004" y="5495112"/>
            <a:ext cx="5967996" cy="1283211"/>
          </a:xfrm>
          <a:prstGeom prst="rect">
            <a:avLst/>
          </a:prstGeom>
        </p:spPr>
      </p:pic>
    </p:spTree>
    <p:extLst>
      <p:ext uri="{BB962C8B-B14F-4D97-AF65-F5344CB8AC3E}">
        <p14:creationId xmlns:p14="http://schemas.microsoft.com/office/powerpoint/2010/main" val="2346009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84C12D-CF63-408B-A8E3-CA310ADFA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311150"/>
            <a:ext cx="12192000" cy="812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3736971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2308669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A98FE80-BE6B-4AD6-9CAE-75882CA82C99}"/>
              </a:ext>
            </a:extLst>
          </p:cNvPr>
          <p:cNvSpPr txBox="1">
            <a:spLocks/>
          </p:cNvSpPr>
          <p:nvPr userDrawn="1"/>
        </p:nvSpPr>
        <p:spPr>
          <a:xfrm>
            <a:off x="0" y="5366858"/>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solidFill>
                <a:srgbClr val="FFFF00"/>
              </a:solidFill>
            </a:endParaRPr>
          </a:p>
        </p:txBody>
      </p:sp>
      <p:sp>
        <p:nvSpPr>
          <p:cNvPr id="3" name="Title 1">
            <a:extLst>
              <a:ext uri="{FF2B5EF4-FFF2-40B4-BE49-F238E27FC236}">
                <a16:creationId xmlns:a16="http://schemas.microsoft.com/office/drawing/2014/main" id="{1E1328C6-E353-4AA5-BFED-720457DD0A9F}"/>
              </a:ext>
            </a:extLst>
          </p:cNvPr>
          <p:cNvSpPr txBox="1">
            <a:spLocks/>
          </p:cNvSpPr>
          <p:nvPr userDrawn="1"/>
        </p:nvSpPr>
        <p:spPr>
          <a:xfrm>
            <a:off x="0" y="6112429"/>
            <a:ext cx="11172825" cy="5239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sz="2400" dirty="0">
                <a:solidFill>
                  <a:srgbClr val="FFFF00"/>
                </a:solidFill>
              </a:rPr>
              <a:t>Supporting your response to the current crisis </a:t>
            </a:r>
            <a:endParaRPr lang="en-GB" sz="2400" dirty="0">
              <a:solidFill>
                <a:srgbClr val="FFFF00"/>
              </a:solidFill>
            </a:endParaRPr>
          </a:p>
        </p:txBody>
      </p:sp>
    </p:spTree>
    <p:extLst>
      <p:ext uri="{BB962C8B-B14F-4D97-AF65-F5344CB8AC3E}">
        <p14:creationId xmlns:p14="http://schemas.microsoft.com/office/powerpoint/2010/main" val="4220624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C21AA-0D92-47EE-9154-7AF89AB436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10783"/>
            <a:ext cx="12192000" cy="6855484"/>
          </a:xfrm>
          <a:prstGeom prst="rect">
            <a:avLst/>
          </a:prstGeom>
        </p:spPr>
      </p:pic>
      <p:sp>
        <p:nvSpPr>
          <p:cNvPr id="5" name="TextBox 4">
            <a:extLst>
              <a:ext uri="{FF2B5EF4-FFF2-40B4-BE49-F238E27FC236}">
                <a16:creationId xmlns:a16="http://schemas.microsoft.com/office/drawing/2014/main" id="{0A77C208-4BD6-4C38-BDC1-17B195E04AB9}"/>
              </a:ext>
            </a:extLst>
          </p:cNvPr>
          <p:cNvSpPr txBox="1"/>
          <p:nvPr userDrawn="1"/>
        </p:nvSpPr>
        <p:spPr>
          <a:xfrm>
            <a:off x="221192" y="350308"/>
            <a:ext cx="5681133" cy="646331"/>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INSTRUCTIONS</a:t>
            </a:r>
          </a:p>
        </p:txBody>
      </p:sp>
      <p:sp>
        <p:nvSpPr>
          <p:cNvPr id="6" name="TextBox 5">
            <a:extLst>
              <a:ext uri="{FF2B5EF4-FFF2-40B4-BE49-F238E27FC236}">
                <a16:creationId xmlns:a16="http://schemas.microsoft.com/office/drawing/2014/main" id="{A3AF2516-8551-4EE9-849B-CB3BC03C1256}"/>
              </a:ext>
            </a:extLst>
          </p:cNvPr>
          <p:cNvSpPr txBox="1"/>
          <p:nvPr userDrawn="1"/>
        </p:nvSpPr>
        <p:spPr>
          <a:xfrm>
            <a:off x="202142" y="1037167"/>
            <a:ext cx="6163733" cy="3893374"/>
          </a:xfrm>
          <a:prstGeom prst="rect">
            <a:avLst/>
          </a:prstGeom>
          <a:noFill/>
        </p:spPr>
        <p:txBody>
          <a:bodyPr wrap="square" rtlCol="0">
            <a:spAutoFit/>
          </a:bodyPr>
          <a:lstStyle/>
          <a:p>
            <a:pPr algn="l"/>
            <a:r>
              <a:rPr lang="en-GB" sz="190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Please </a:t>
            </a:r>
            <a:r>
              <a:rPr lang="en-GB" sz="1900" b="1" dirty="0">
                <a:solidFill>
                  <a:srgbClr val="FFFF00"/>
                </a:solidFill>
                <a:latin typeface="Arial" panose="020B0604020202020204" pitchFamily="34" charset="0"/>
                <a:cs typeface="Arial" panose="020B0604020202020204" pitchFamily="34" charset="0"/>
              </a:rPr>
              <a:t>edit out non-relevant slides or tasks </a:t>
            </a:r>
            <a:r>
              <a:rPr lang="en-GB" sz="1900" dirty="0">
                <a:solidFill>
                  <a:schemeClr val="bg1"/>
                </a:solidFill>
                <a:latin typeface="Arial" panose="020B0604020202020204" pitchFamily="34" charset="0"/>
                <a:cs typeface="Arial" panose="020B0604020202020204" pitchFamily="34" charset="0"/>
              </a:rPr>
              <a:t>before sharing with students. Please check the content works for your learners and feel free to add any content that would make the material more relevant to your setting.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for UNICEF (UNICEF UK) that you can access for free.</a:t>
            </a:r>
          </a:p>
        </p:txBody>
      </p:sp>
    </p:spTree>
    <p:extLst>
      <p:ext uri="{BB962C8B-B14F-4D97-AF65-F5344CB8AC3E}">
        <p14:creationId xmlns:p14="http://schemas.microsoft.com/office/powerpoint/2010/main" val="3997523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6828"/>
            <a:ext cx="12259733" cy="6893570"/>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192479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slice one title blue dash">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88809"/>
          </a:xfrm>
          <a:prstGeom prst="rect">
            <a:avLst/>
          </a:prstGeom>
        </p:spPr>
      </p:pic>
    </p:spTree>
    <p:extLst>
      <p:ext uri="{BB962C8B-B14F-4D97-AF65-F5344CB8AC3E}">
        <p14:creationId xmlns:p14="http://schemas.microsoft.com/office/powerpoint/2010/main" val="527327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slice single title white dash">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9267"/>
            <a:ext cx="12299639" cy="6916009"/>
          </a:xfrm>
          <a:prstGeom prst="rect">
            <a:avLst/>
          </a:prstGeom>
        </p:spPr>
      </p:pic>
    </p:spTree>
    <p:extLst>
      <p:ext uri="{BB962C8B-B14F-4D97-AF65-F5344CB8AC3E}">
        <p14:creationId xmlns:p14="http://schemas.microsoft.com/office/powerpoint/2010/main" val="2867936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ce single title whit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1" y="12921"/>
            <a:ext cx="12191999" cy="6858000"/>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93133"/>
            <a:ext cx="12380610" cy="6961538"/>
          </a:xfrm>
          <a:prstGeom prst="rect">
            <a:avLst/>
          </a:prstGeom>
        </p:spPr>
      </p:pic>
    </p:spTree>
    <p:extLst>
      <p:ext uri="{BB962C8B-B14F-4D97-AF65-F5344CB8AC3E}">
        <p14:creationId xmlns:p14="http://schemas.microsoft.com/office/powerpoint/2010/main" val="1019943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lice single title white dash with image2">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5FE2D8E7-4EA0-4C23-9739-A10E1C8E643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881"/>
          <a:stretch/>
        </p:blipFill>
        <p:spPr>
          <a:xfrm flipH="1">
            <a:off x="-1" y="-1"/>
            <a:ext cx="12191999" cy="6858001"/>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8366"/>
            <a:ext cx="12313582" cy="6923849"/>
          </a:xfrm>
          <a:prstGeom prst="rect">
            <a:avLst/>
          </a:prstGeom>
        </p:spPr>
      </p:pic>
    </p:spTree>
    <p:extLst>
      <p:ext uri="{BB962C8B-B14F-4D97-AF65-F5344CB8AC3E}">
        <p14:creationId xmlns:p14="http://schemas.microsoft.com/office/powerpoint/2010/main" val="993741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D823AD-7E46-4BC4-B6F2-95D960913C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EA6E73-1FB3-4672-A186-44EDDA5AB6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F92268-EE10-4A33-8023-A417290A49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1314E-8A4B-4758-9B45-C385D311A07B}" type="datetimeFigureOut">
              <a:rPr lang="en-GB" smtClean="0"/>
              <a:t>11/03/2022</a:t>
            </a:fld>
            <a:endParaRPr lang="en-GB"/>
          </a:p>
        </p:txBody>
      </p:sp>
      <p:sp>
        <p:nvSpPr>
          <p:cNvPr id="5" name="Footer Placeholder 4">
            <a:extLst>
              <a:ext uri="{FF2B5EF4-FFF2-40B4-BE49-F238E27FC236}">
                <a16:creationId xmlns:a16="http://schemas.microsoft.com/office/drawing/2014/main" id="{10980CCE-9D22-4D25-93E2-654F4CF35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7FCC405-8893-4E1F-8261-69B33BE35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F9AC1-C1B8-4CF6-A420-CB7239454072}" type="slidenum">
              <a:rPr lang="en-GB" smtClean="0"/>
              <a:t>‹#›</a:t>
            </a:fld>
            <a:endParaRPr lang="en-GB"/>
          </a:p>
        </p:txBody>
      </p:sp>
    </p:spTree>
    <p:extLst>
      <p:ext uri="{BB962C8B-B14F-4D97-AF65-F5344CB8AC3E}">
        <p14:creationId xmlns:p14="http://schemas.microsoft.com/office/powerpoint/2010/main" val="1833640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9" r:id="rId4"/>
    <p:sldLayoutId id="2147483653" r:id="rId5"/>
    <p:sldLayoutId id="2147483654" r:id="rId6"/>
    <p:sldLayoutId id="2147483655" r:id="rId7"/>
    <p:sldLayoutId id="2147483658" r:id="rId8"/>
    <p:sldLayoutId id="2147483666" r:id="rId9"/>
    <p:sldLayoutId id="2147483659" r:id="rId10"/>
    <p:sldLayoutId id="2147483667" r:id="rId11"/>
    <p:sldLayoutId id="2147483668" r:id="rId12"/>
    <p:sldLayoutId id="2147483662" r:id="rId13"/>
    <p:sldLayoutId id="2147483663" r:id="rId14"/>
    <p:sldLayoutId id="2147483665" r:id="rId15"/>
    <p:sldLayoutId id="2147483664" r:id="rId16"/>
    <p:sldLayoutId id="2147483656" r:id="rId17"/>
    <p:sldLayoutId id="2147483657" r:id="rId18"/>
    <p:sldLayoutId id="2147483660" r:id="rId19"/>
    <p:sldLayoutId id="2147483661"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6.jp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hyperlink" Target="https://www.unicef.ie/child-rights-education/primary/resource-library/" TargetMode="External"/><Relationship Id="rId4" Type="http://schemas.openxmlformats.org/officeDocument/2006/relationships/hyperlink" Target="https://www.unicef.ie/child-rights-education/primary/crs/lear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JP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1.xml"/><Relationship Id="rId7" Type="http://schemas.openxmlformats.org/officeDocument/2006/relationships/image" Target="../media/image23.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3.xml"/><Relationship Id="rId9" Type="http://schemas.openxmlformats.org/officeDocument/2006/relationships/hyperlink" Target="https://www.youtube.com/watch?v=LzNRqF2jog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video" Target="https://www.youtube.com/embed/HHNfaPuoZHM?feature=oembed" TargetMode="External"/><Relationship Id="rId6" Type="http://schemas.openxmlformats.org/officeDocument/2006/relationships/image" Target="../media/image26.jpeg"/><Relationship Id="rId5" Type="http://schemas.openxmlformats.org/officeDocument/2006/relationships/hyperlink" Target="https://youtu.be/HHNfaPuoZHM" TargetMode="Externa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notesSlide" Target="../notesSlides/notesSlide6.xml"/><Relationship Id="rId7" Type="http://schemas.openxmlformats.org/officeDocument/2006/relationships/hyperlink" Target="https://youtu.be/COjVj9czgrY" TargetMode="External"/><Relationship Id="rId2" Type="http://schemas.openxmlformats.org/officeDocument/2006/relationships/slideLayout" Target="../slideLayouts/slideLayout11.xml"/><Relationship Id="rId1" Type="http://schemas.openxmlformats.org/officeDocument/2006/relationships/video" Target="https://www.youtube.com/embed/COjVj9czgrY?feature=oembed" TargetMode="External"/><Relationship Id="rId6" Type="http://schemas.openxmlformats.org/officeDocument/2006/relationships/hyperlink" Target="https://d21ipp77gdifnw.cloudfront.net/app/uploads/2022/01/CRC-Card-Games.pdf" TargetMode="External"/><Relationship Id="rId5" Type="http://schemas.openxmlformats.org/officeDocument/2006/relationships/hyperlink" Target="https://d21ipp77gdifnw.cloudfront.net/app/uploads/2022/01/A4-CRC-Articles.pdf" TargetMode="Externa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children raising their hands&#10;&#10;Description automatically generated with medium confidence">
            <a:extLst>
              <a:ext uri="{FF2B5EF4-FFF2-40B4-BE49-F238E27FC236}">
                <a16:creationId xmlns:a16="http://schemas.microsoft.com/office/drawing/2014/main" id="{B8992B56-48FA-4859-B0B7-B662AE6F5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 y="-1253708"/>
            <a:ext cx="12190476" cy="8111708"/>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5">
            <a:extLst>
              <a:ext uri="{FF2B5EF4-FFF2-40B4-BE49-F238E27FC236}">
                <a16:creationId xmlns:a16="http://schemas.microsoft.com/office/drawing/2014/main" id="{3C4327EF-2AEC-4446-BDF4-BF745FE17A8C}"/>
              </a:ext>
            </a:extLst>
          </p:cNvPr>
          <p:cNvSpPr/>
          <p:nvPr/>
        </p:nvSpPr>
        <p:spPr>
          <a:xfrm>
            <a:off x="-1504" y="5230270"/>
            <a:ext cx="5474841" cy="914400"/>
          </a:xfrm>
          <a:prstGeom prst="rect">
            <a:avLst/>
          </a:prstGeom>
          <a:solidFill>
            <a:srgbClr val="00ACE9"/>
          </a:solidFill>
          <a:ln>
            <a:solidFill>
              <a:srgbClr val="00AC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4400" b="1" dirty="0">
                <a:latin typeface="Arial" panose="020B0604020202020204" pitchFamily="34" charset="0"/>
                <a:cs typeface="Arial" panose="020B0604020202020204" pitchFamily="34" charset="0"/>
              </a:rPr>
              <a:t>ARTICLE IN FOCUS</a:t>
            </a:r>
          </a:p>
        </p:txBody>
      </p:sp>
      <p:pic>
        <p:nvPicPr>
          <p:cNvPr id="8" name="Picture 7" descr="Graphical user interface, text&#10;&#10;Description automatically generated">
            <a:extLst>
              <a:ext uri="{FF2B5EF4-FFF2-40B4-BE49-F238E27FC236}">
                <a16:creationId xmlns:a16="http://schemas.microsoft.com/office/drawing/2014/main" id="{94AFA290-305D-4974-A7A1-C84D8129EB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3152" y="0"/>
            <a:ext cx="2897324" cy="1111170"/>
          </a:xfrm>
          <a:prstGeom prst="rect">
            <a:avLst/>
          </a:prstGeom>
        </p:spPr>
      </p:pic>
      <p:sp>
        <p:nvSpPr>
          <p:cNvPr id="4" name="TextBox 3">
            <a:extLst>
              <a:ext uri="{FF2B5EF4-FFF2-40B4-BE49-F238E27FC236}">
                <a16:creationId xmlns:a16="http://schemas.microsoft.com/office/drawing/2014/main" id="{07E86F3F-BE50-4586-95EA-DEE70EE6ECD4}"/>
              </a:ext>
            </a:extLst>
          </p:cNvPr>
          <p:cNvSpPr txBox="1"/>
          <p:nvPr/>
        </p:nvSpPr>
        <p:spPr>
          <a:xfrm>
            <a:off x="10655197" y="6432393"/>
            <a:ext cx="1536803" cy="276999"/>
          </a:xfrm>
          <a:prstGeom prst="rect">
            <a:avLst/>
          </a:prstGeom>
          <a:noFill/>
        </p:spPr>
        <p:txBody>
          <a:bodyPr wrap="square" rtlCol="0">
            <a:spAutoFit/>
          </a:bodyPr>
          <a:lstStyle/>
          <a:p>
            <a:pPr algn="l"/>
            <a:r>
              <a:rPr lang="en-IE" sz="1200" dirty="0">
                <a:solidFill>
                  <a:schemeClr val="bg1"/>
                </a:solidFill>
                <a:latin typeface="Arial" panose="020B0604020202020204" pitchFamily="34" charset="0"/>
                <a:cs typeface="Arial" panose="020B0604020202020204" pitchFamily="34" charset="0"/>
              </a:rPr>
              <a:t>UNICEF/PANCIC</a:t>
            </a:r>
          </a:p>
        </p:txBody>
      </p:sp>
    </p:spTree>
    <p:extLst>
      <p:ext uri="{BB962C8B-B14F-4D97-AF65-F5344CB8AC3E}">
        <p14:creationId xmlns:p14="http://schemas.microsoft.com/office/powerpoint/2010/main" val="3009748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6288E7C-B939-4EAE-8249-0BA3192F5A42}"/>
              </a:ext>
            </a:extLst>
          </p:cNvPr>
          <p:cNvSpPr/>
          <p:nvPr/>
        </p:nvSpPr>
        <p:spPr>
          <a:xfrm>
            <a:off x="0" y="266218"/>
            <a:ext cx="11389489" cy="844952"/>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descr="Diagram, map&#10;&#10;Description automatically generated">
            <a:extLst>
              <a:ext uri="{FF2B5EF4-FFF2-40B4-BE49-F238E27FC236}">
                <a16:creationId xmlns:a16="http://schemas.microsoft.com/office/drawing/2014/main" id="{B73A5D6A-F3CA-4C2D-B86F-C43904F9D8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7728" y="1481561"/>
            <a:ext cx="4381761" cy="4971326"/>
          </a:xfrm>
          <a:prstGeom prst="rect">
            <a:avLst/>
          </a:prstGeom>
        </p:spPr>
      </p:pic>
      <p:sp>
        <p:nvSpPr>
          <p:cNvPr id="4" name="TextBox 3">
            <a:extLst>
              <a:ext uri="{FF2B5EF4-FFF2-40B4-BE49-F238E27FC236}">
                <a16:creationId xmlns:a16="http://schemas.microsoft.com/office/drawing/2014/main" id="{C5F57F8D-9E42-422A-938D-71D856738991}"/>
              </a:ext>
            </a:extLst>
          </p:cNvPr>
          <p:cNvSpPr txBox="1"/>
          <p:nvPr/>
        </p:nvSpPr>
        <p:spPr>
          <a:xfrm>
            <a:off x="957990" y="2042236"/>
            <a:ext cx="5138010" cy="3662541"/>
          </a:xfrm>
          <a:prstGeom prst="rect">
            <a:avLst/>
          </a:prstGeom>
          <a:noFill/>
        </p:spPr>
        <p:txBody>
          <a:bodyPr wrap="square" rtlCol="0">
            <a:spAutoFit/>
          </a:bodyPr>
          <a:lstStyle/>
          <a:p>
            <a:pPr algn="l"/>
            <a:r>
              <a:rPr lang="en-IE" sz="2000" dirty="0">
                <a:latin typeface="Arial" panose="020B0604020202020204" pitchFamily="34" charset="0"/>
                <a:cs typeface="Arial" panose="020B0604020202020204" pitchFamily="34" charset="0"/>
              </a:rPr>
              <a:t>Child Rights Schools is a programme that supports you to embed child rights across the primary school. Find our more </a:t>
            </a:r>
            <a:r>
              <a:rPr lang="en-IE" sz="2000" dirty="0">
                <a:latin typeface="Arial" panose="020B0604020202020204" pitchFamily="34" charset="0"/>
                <a:cs typeface="Arial" panose="020B0604020202020204" pitchFamily="34" charset="0"/>
                <a:hlinkClick r:id="rId4"/>
              </a:rPr>
              <a:t>here</a:t>
            </a:r>
            <a:r>
              <a:rPr lang="en-IE" sz="2000" dirty="0">
                <a:latin typeface="Arial" panose="020B0604020202020204" pitchFamily="34" charset="0"/>
                <a:cs typeface="Arial" panose="020B0604020202020204" pitchFamily="34" charset="0"/>
              </a:rPr>
              <a:t>.</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Find more classroom resources </a:t>
            </a:r>
            <a:r>
              <a:rPr lang="en-IE" sz="2000" dirty="0">
                <a:latin typeface="Arial" panose="020B0604020202020204" pitchFamily="34" charset="0"/>
                <a:cs typeface="Arial" panose="020B0604020202020204" pitchFamily="34" charset="0"/>
                <a:hlinkClick r:id="rId5"/>
              </a:rPr>
              <a:t>here</a:t>
            </a:r>
            <a:r>
              <a:rPr lang="en-IE" sz="2000" dirty="0">
                <a:latin typeface="Arial" panose="020B0604020202020204" pitchFamily="34" charset="0"/>
                <a:cs typeface="Arial" panose="020B0604020202020204" pitchFamily="34" charset="0"/>
              </a:rPr>
              <a:t>.</a:t>
            </a:r>
          </a:p>
          <a:p>
            <a:pPr algn="l"/>
            <a:endParaRPr lang="en-IE" sz="2000" dirty="0">
              <a:latin typeface="Arial" panose="020B0604020202020204" pitchFamily="34" charset="0"/>
              <a:cs typeface="Arial" panose="020B0604020202020204" pitchFamily="34" charset="0"/>
            </a:endParaRP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 </a:t>
            </a:r>
          </a:p>
          <a:p>
            <a:pPr algn="l"/>
            <a:endParaRPr lang="en-IE" sz="3600" dirty="0">
              <a:latin typeface="Univers Next Pro Condensed" panose="020B0906030202020203" pitchFamily="34" charset="0"/>
            </a:endParaRPr>
          </a:p>
          <a:p>
            <a:pPr algn="l"/>
            <a:endParaRPr lang="en-IE" sz="3600" dirty="0">
              <a:latin typeface="Univers Next Pro Condensed" panose="020B0906030202020203" pitchFamily="34" charset="0"/>
            </a:endParaRPr>
          </a:p>
        </p:txBody>
      </p:sp>
      <p:sp>
        <p:nvSpPr>
          <p:cNvPr id="5" name="TextBox 4">
            <a:extLst>
              <a:ext uri="{FF2B5EF4-FFF2-40B4-BE49-F238E27FC236}">
                <a16:creationId xmlns:a16="http://schemas.microsoft.com/office/drawing/2014/main" id="{94E3D958-84F9-4F78-8AD8-B9F1CC70E125}"/>
              </a:ext>
            </a:extLst>
          </p:cNvPr>
          <p:cNvSpPr txBox="1"/>
          <p:nvPr/>
        </p:nvSpPr>
        <p:spPr>
          <a:xfrm>
            <a:off x="305950" y="405113"/>
            <a:ext cx="11257159" cy="646331"/>
          </a:xfrm>
          <a:prstGeom prst="rect">
            <a:avLst/>
          </a:prstGeom>
          <a:noFill/>
        </p:spPr>
        <p:txBody>
          <a:bodyPr wrap="square" rtlCol="0">
            <a:spAutoFit/>
          </a:bodyPr>
          <a:lstStyle/>
          <a:p>
            <a:pPr algn="l"/>
            <a:r>
              <a:rPr lang="en-IE" sz="3600" b="1" dirty="0">
                <a:solidFill>
                  <a:schemeClr val="bg1"/>
                </a:solidFill>
                <a:latin typeface="Arial" panose="020B0604020202020204" pitchFamily="34" charset="0"/>
                <a:cs typeface="Arial" panose="020B0604020202020204" pitchFamily="34" charset="0"/>
              </a:rPr>
              <a:t>FURTHER CHILD RIGHTS EDUCATION SUPPORT</a:t>
            </a:r>
          </a:p>
        </p:txBody>
      </p:sp>
      <p:pic>
        <p:nvPicPr>
          <p:cNvPr id="7" name="Picture 6" descr="A close up of a logo&#10;&#10;Description automatically generated">
            <a:extLst>
              <a:ext uri="{FF2B5EF4-FFF2-40B4-BE49-F238E27FC236}">
                <a16:creationId xmlns:a16="http://schemas.microsoft.com/office/drawing/2014/main" id="{E0DAB582-1F48-42F9-8430-A839AF65B5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6676" y="4308786"/>
            <a:ext cx="4863235" cy="2144102"/>
          </a:xfrm>
          <a:prstGeom prst="rect">
            <a:avLst/>
          </a:prstGeom>
        </p:spPr>
      </p:pic>
    </p:spTree>
    <p:extLst>
      <p:ext uri="{BB962C8B-B14F-4D97-AF65-F5344CB8AC3E}">
        <p14:creationId xmlns:p14="http://schemas.microsoft.com/office/powerpoint/2010/main" val="414743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14709CFC-460E-45D5-84BD-8EE553BD07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3208" y="3429000"/>
            <a:ext cx="2617140" cy="2279963"/>
          </a:xfrm>
          <a:prstGeom prst="rect">
            <a:avLst/>
          </a:prstGeom>
        </p:spPr>
      </p:pic>
      <p:pic>
        <p:nvPicPr>
          <p:cNvPr id="4" name="Picture 3" descr="Graphical user interface, text&#10;&#10;Description automatically generated">
            <a:extLst>
              <a:ext uri="{FF2B5EF4-FFF2-40B4-BE49-F238E27FC236}">
                <a16:creationId xmlns:a16="http://schemas.microsoft.com/office/drawing/2014/main" id="{B330E8F1-1DF2-47F8-8D4C-19C32C79B8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218" y="3429000"/>
            <a:ext cx="5944897" cy="2279963"/>
          </a:xfrm>
          <a:prstGeom prst="rect">
            <a:avLst/>
          </a:prstGeom>
        </p:spPr>
      </p:pic>
      <p:sp>
        <p:nvSpPr>
          <p:cNvPr id="5" name="TextBox 4">
            <a:extLst>
              <a:ext uri="{FF2B5EF4-FFF2-40B4-BE49-F238E27FC236}">
                <a16:creationId xmlns:a16="http://schemas.microsoft.com/office/drawing/2014/main" id="{39E2CC6E-8CF1-41E8-8861-CB1A10ED14C2}"/>
              </a:ext>
            </a:extLst>
          </p:cNvPr>
          <p:cNvSpPr txBox="1"/>
          <p:nvPr/>
        </p:nvSpPr>
        <p:spPr>
          <a:xfrm>
            <a:off x="4278488" y="1397393"/>
            <a:ext cx="8636000" cy="769441"/>
          </a:xfrm>
          <a:prstGeom prst="rect">
            <a:avLst/>
          </a:prstGeom>
          <a:noFill/>
        </p:spPr>
        <p:txBody>
          <a:bodyPr wrap="square" rtlCol="0">
            <a:spAutoFit/>
          </a:bodyPr>
          <a:lstStyle/>
          <a:p>
            <a:pPr algn="l"/>
            <a:r>
              <a:rPr lang="en-IE" sz="4400" b="1" dirty="0">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1260294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9A1B90-3754-48DE-AFC7-48D4B984FE1C}"/>
              </a:ext>
            </a:extLst>
          </p:cNvPr>
          <p:cNvSpPr/>
          <p:nvPr/>
        </p:nvSpPr>
        <p:spPr>
          <a:xfrm>
            <a:off x="0" y="0"/>
            <a:ext cx="6509084" cy="6858000"/>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Box 1">
            <a:extLst>
              <a:ext uri="{FF2B5EF4-FFF2-40B4-BE49-F238E27FC236}">
                <a16:creationId xmlns:a16="http://schemas.microsoft.com/office/drawing/2014/main" id="{1F49A0E1-F3FF-42AA-9755-3D0781A56712}"/>
              </a:ext>
            </a:extLst>
          </p:cNvPr>
          <p:cNvSpPr txBox="1"/>
          <p:nvPr/>
        </p:nvSpPr>
        <p:spPr>
          <a:xfrm>
            <a:off x="195944" y="276727"/>
            <a:ext cx="5442857" cy="5509200"/>
          </a:xfrm>
          <a:prstGeom prst="rect">
            <a:avLst/>
          </a:prstGeom>
          <a:noFill/>
        </p:spPr>
        <p:txBody>
          <a:bodyPr wrap="square" rtlCol="0">
            <a:spAutoFit/>
          </a:bodyPr>
          <a:lstStyle/>
          <a:p>
            <a:pPr algn="l"/>
            <a:r>
              <a:rPr lang="en-IE" sz="3200" b="1" dirty="0">
                <a:solidFill>
                  <a:schemeClr val="bg1"/>
                </a:solidFill>
                <a:latin typeface="Arial" panose="020B0604020202020204" pitchFamily="34" charset="0"/>
                <a:cs typeface="Arial" panose="020B0604020202020204" pitchFamily="34" charset="0"/>
              </a:rPr>
              <a:t>BEFORE YOU BEGIN</a:t>
            </a:r>
          </a:p>
          <a:p>
            <a:pPr algn="l"/>
            <a:endParaRPr lang="en-IE" sz="2000" dirty="0">
              <a:solidFill>
                <a:schemeClr val="bg1"/>
              </a:solidFill>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ü"/>
            </a:pPr>
            <a:r>
              <a:rPr lang="en-IE" sz="2000" dirty="0">
                <a:solidFill>
                  <a:schemeClr val="bg1"/>
                </a:solidFill>
                <a:latin typeface="Arial" panose="020B0604020202020204" pitchFamily="34" charset="0"/>
                <a:cs typeface="Arial" panose="020B0604020202020204" pitchFamily="34" charset="0"/>
              </a:rPr>
              <a:t>This is a flexible resource and is intended to provide you with some easy to use, appropriate rights-related learning to share with your children, their families and your colleagues.</a:t>
            </a:r>
          </a:p>
          <a:p>
            <a:pPr algn="l"/>
            <a:endParaRPr lang="en-IE" sz="2000" dirty="0">
              <a:solidFill>
                <a:schemeClr val="bg1"/>
              </a:solidFill>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ü"/>
            </a:pPr>
            <a:r>
              <a:rPr lang="en-IE" sz="2000" dirty="0">
                <a:solidFill>
                  <a:schemeClr val="bg1"/>
                </a:solidFill>
                <a:latin typeface="Arial" panose="020B0604020202020204" pitchFamily="34" charset="0"/>
                <a:cs typeface="Arial" panose="020B0604020202020204" pitchFamily="34" charset="0"/>
              </a:rPr>
              <a:t>Please edit out non relevant slides or activities before sharing with your students. Please check that the content works for your learners and feel free to adapt or add any content that would make the material more relevant for your setting.</a:t>
            </a:r>
          </a:p>
          <a:p>
            <a:pPr algn="l"/>
            <a:endParaRPr lang="en-IE" sz="2000" dirty="0">
              <a:solidFill>
                <a:schemeClr val="bg1"/>
              </a:solidFill>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ü"/>
            </a:pPr>
            <a:r>
              <a:rPr lang="en-IE" sz="2000" dirty="0">
                <a:solidFill>
                  <a:schemeClr val="bg1"/>
                </a:solidFill>
                <a:latin typeface="Arial" panose="020B0604020202020204" pitchFamily="34" charset="0"/>
                <a:cs typeface="Arial" panose="020B0604020202020204" pitchFamily="34" charset="0"/>
              </a:rPr>
              <a:t>This resource was developed by UNICEF UK and adapted by UNICEF Ireland.</a:t>
            </a:r>
          </a:p>
        </p:txBody>
      </p:sp>
      <p:pic>
        <p:nvPicPr>
          <p:cNvPr id="3" name="Picture 2" descr="Graphical user interface, text&#10;&#10;Description automatically generated">
            <a:extLst>
              <a:ext uri="{FF2B5EF4-FFF2-40B4-BE49-F238E27FC236}">
                <a16:creationId xmlns:a16="http://schemas.microsoft.com/office/drawing/2014/main" id="{5E729B6F-2AE3-4BBB-9BB6-5C21E0BD96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4676" y="0"/>
            <a:ext cx="2897324" cy="1111170"/>
          </a:xfrm>
          <a:prstGeom prst="rect">
            <a:avLst/>
          </a:prstGeom>
        </p:spPr>
      </p:pic>
      <p:sp>
        <p:nvSpPr>
          <p:cNvPr id="5" name="TextBox 4">
            <a:extLst>
              <a:ext uri="{FF2B5EF4-FFF2-40B4-BE49-F238E27FC236}">
                <a16:creationId xmlns:a16="http://schemas.microsoft.com/office/drawing/2014/main" id="{86183AFF-5A0F-4F8D-BF26-A709681517FA}"/>
              </a:ext>
            </a:extLst>
          </p:cNvPr>
          <p:cNvSpPr txBox="1"/>
          <p:nvPr/>
        </p:nvSpPr>
        <p:spPr>
          <a:xfrm>
            <a:off x="7051523" y="1715911"/>
            <a:ext cx="4944533" cy="4647426"/>
          </a:xfrm>
          <a:prstGeom prst="rect">
            <a:avLst/>
          </a:prstGeom>
          <a:noFill/>
        </p:spPr>
        <p:txBody>
          <a:bodyPr wrap="square" rtlCol="0">
            <a:spAutoFit/>
          </a:bodyPr>
          <a:lstStyle/>
          <a:p>
            <a:pPr algn="l"/>
            <a:r>
              <a:rPr lang="en-IE" sz="2000" dirty="0">
                <a:latin typeface="Arial" panose="020B0604020202020204" pitchFamily="34" charset="0"/>
                <a:cs typeface="Arial" panose="020B0604020202020204" pitchFamily="34" charset="0"/>
              </a:rPr>
              <a:t>Slide 3 – Guess the article</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4 – Introducing Article 1 &amp;  Article 42</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5 – Exploring Article 1 &amp; Article 42</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6 – Some possible answers</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7 &amp; 8 – Activities for the classroom</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9 - Reflection</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10 – Further support</a:t>
            </a:r>
          </a:p>
          <a:p>
            <a:pPr algn="l"/>
            <a:endParaRPr lang="en-IE" sz="3600" dirty="0">
              <a:solidFill>
                <a:schemeClr val="bg1"/>
              </a:solidFill>
              <a:latin typeface="Univers Next Pro Condensed" panose="020B0906030202020203" pitchFamily="34" charset="0"/>
            </a:endParaRPr>
          </a:p>
        </p:txBody>
      </p:sp>
    </p:spTree>
    <p:extLst>
      <p:ext uri="{BB962C8B-B14F-4D97-AF65-F5344CB8AC3E}">
        <p14:creationId xmlns:p14="http://schemas.microsoft.com/office/powerpoint/2010/main" val="3464991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AC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A545-06F6-4F14-852A-7B650624105E}"/>
              </a:ext>
            </a:extLst>
          </p:cNvPr>
          <p:cNvSpPr>
            <a:spLocks noGrp="1"/>
          </p:cNvSpPr>
          <p:nvPr>
            <p:ph type="ctrTitle" idx="4294967295"/>
          </p:nvPr>
        </p:nvSpPr>
        <p:spPr>
          <a:xfrm>
            <a:off x="138897" y="236337"/>
            <a:ext cx="11247438" cy="709612"/>
          </a:xfrm>
        </p:spPr>
        <p:txBody>
          <a:bodyPr/>
          <a:lstStyle/>
          <a:p>
            <a:r>
              <a:rPr lang="en-GB" b="1" dirty="0">
                <a:solidFill>
                  <a:schemeClr val="bg1"/>
                </a:solidFill>
                <a:latin typeface="Arial" panose="020B0604020202020204" pitchFamily="34" charset="0"/>
                <a:cs typeface="Arial" panose="020B0604020202020204" pitchFamily="34" charset="0"/>
              </a:rPr>
              <a:t>GUESS THE ARTICLE</a:t>
            </a:r>
          </a:p>
        </p:txBody>
      </p:sp>
      <p:sp>
        <p:nvSpPr>
          <p:cNvPr id="5" name="Subtitle 3">
            <a:extLst>
              <a:ext uri="{FF2B5EF4-FFF2-40B4-BE49-F238E27FC236}">
                <a16:creationId xmlns:a16="http://schemas.microsoft.com/office/drawing/2014/main" id="{0D7BA3D2-2B8F-40C1-BA7F-2E1782228AF5}"/>
              </a:ext>
            </a:extLst>
          </p:cNvPr>
          <p:cNvSpPr txBox="1">
            <a:spLocks/>
          </p:cNvSpPr>
          <p:nvPr/>
        </p:nvSpPr>
        <p:spPr>
          <a:xfrm>
            <a:off x="223692" y="1065083"/>
            <a:ext cx="10867229" cy="53643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solidFill>
                  <a:schemeClr val="bg1"/>
                </a:solidFill>
                <a:latin typeface="Arial"/>
                <a:cs typeface="Arial"/>
              </a:rPr>
              <a:t>These pictures provide a clue to the articles in focus. </a:t>
            </a:r>
            <a:endParaRPr lang="en-GB" sz="1800" dirty="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800" dirty="0">
                <a:solidFill>
                  <a:schemeClr val="bg1"/>
                </a:solidFill>
                <a:latin typeface="Arial"/>
                <a:cs typeface="Arial"/>
              </a:rPr>
              <a:t>How do these pictures help you? Can you guess how they are linked together?</a:t>
            </a:r>
          </a:p>
          <a:p>
            <a:pPr marL="0" indent="0">
              <a:buFont typeface="Arial" panose="020B0604020202020204" pitchFamily="34" charset="0"/>
              <a:buNone/>
            </a:pPr>
            <a:r>
              <a:rPr lang="en-GB" sz="1800" dirty="0">
                <a:solidFill>
                  <a:schemeClr val="bg1"/>
                </a:solidFill>
                <a:latin typeface="Arial"/>
                <a:cs typeface="Arial"/>
              </a:rPr>
              <a:t>Write down your thoughts or discuss with someone in your class. </a:t>
            </a:r>
            <a:endParaRPr lang="en-GB" sz="1800" dirty="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1800" dirty="0">
              <a:latin typeface="Arial" panose="020B0604020202020204" pitchFamily="34" charset="0"/>
              <a:cs typeface="Arial" panose="020B0604020202020204" pitchFamily="34" charset="0"/>
            </a:endParaRPr>
          </a:p>
        </p:txBody>
      </p:sp>
      <p:pic>
        <p:nvPicPr>
          <p:cNvPr id="6" name="Picture 5" descr="Berlin, 20 June 2019 – The Minister for Family Affairs Dr. Franziska Giffey (in the centre) sends off the Children’s Rights Bus from Berlin.&#10;&#10;The United Nations Convention on the Rights of the Child was signed 30 years ago. To spread knowledge about children’s rights even more, a so-called Children’s Rights Bus (Kinderrechte-Bus) of Germany’s Federal Ministry for Family Affairs tours through more than 20 cities under the motto „Campaign for children’s rights“ („Starkmachen für Kinderrechte“).&#10;">
            <a:extLst>
              <a:ext uri="{FF2B5EF4-FFF2-40B4-BE49-F238E27FC236}">
                <a16:creationId xmlns:a16="http://schemas.microsoft.com/office/drawing/2014/main" id="{AD856A3D-D08A-4481-B88C-704B0BB49F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9013" y="2999807"/>
            <a:ext cx="4544105" cy="2793110"/>
          </a:xfrm>
          <a:prstGeom prst="rect">
            <a:avLst/>
          </a:prstGeom>
        </p:spPr>
      </p:pic>
      <p:pic>
        <p:nvPicPr>
          <p:cNvPr id="7" name="Picture 6" descr="UNICEF Democratic Republic of Congo trains the first 150 out of 500 young Congolese on Blogging: how to identify and debunk false information, defend children’s rights, produce positive content.&#10;">
            <a:extLst>
              <a:ext uri="{FF2B5EF4-FFF2-40B4-BE49-F238E27FC236}">
                <a16:creationId xmlns:a16="http://schemas.microsoft.com/office/drawing/2014/main" id="{173014CC-4C09-4161-9898-A529916C30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6317" y="2999807"/>
            <a:ext cx="4190060" cy="2793110"/>
          </a:xfrm>
          <a:prstGeom prst="rect">
            <a:avLst/>
          </a:prstGeom>
        </p:spPr>
      </p:pic>
      <p:sp>
        <p:nvSpPr>
          <p:cNvPr id="8" name="Rectangle 7">
            <a:extLst>
              <a:ext uri="{FF2B5EF4-FFF2-40B4-BE49-F238E27FC236}">
                <a16:creationId xmlns:a16="http://schemas.microsoft.com/office/drawing/2014/main" id="{2AC77904-310F-469D-8F62-304BE109F53E}"/>
              </a:ext>
            </a:extLst>
          </p:cNvPr>
          <p:cNvSpPr/>
          <p:nvPr/>
        </p:nvSpPr>
        <p:spPr>
          <a:xfrm>
            <a:off x="138897" y="6274384"/>
            <a:ext cx="1038063" cy="230832"/>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UNICEF</a:t>
            </a:r>
          </a:p>
        </p:txBody>
      </p:sp>
      <p:sp>
        <p:nvSpPr>
          <p:cNvPr id="9" name="Rectangle 8">
            <a:extLst>
              <a:ext uri="{FF2B5EF4-FFF2-40B4-BE49-F238E27FC236}">
                <a16:creationId xmlns:a16="http://schemas.microsoft.com/office/drawing/2014/main" id="{68DCCCFC-4790-4F2F-A37C-5DDE339F62DE}"/>
              </a:ext>
            </a:extLst>
          </p:cNvPr>
          <p:cNvSpPr/>
          <p:nvPr/>
        </p:nvSpPr>
        <p:spPr>
          <a:xfrm>
            <a:off x="3093964" y="5921256"/>
            <a:ext cx="1484386" cy="230832"/>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Unicef/Zahn</a:t>
            </a:r>
          </a:p>
        </p:txBody>
      </p:sp>
      <p:sp>
        <p:nvSpPr>
          <p:cNvPr id="10" name="Rectangle 9">
            <a:extLst>
              <a:ext uri="{FF2B5EF4-FFF2-40B4-BE49-F238E27FC236}">
                <a16:creationId xmlns:a16="http://schemas.microsoft.com/office/drawing/2014/main" id="{BC46A550-ED00-4077-90B2-0FA200ADDC0D}"/>
              </a:ext>
            </a:extLst>
          </p:cNvPr>
          <p:cNvSpPr/>
          <p:nvPr/>
        </p:nvSpPr>
        <p:spPr>
          <a:xfrm>
            <a:off x="7861190" y="5921256"/>
            <a:ext cx="1216417" cy="369332"/>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Unicef/</a:t>
            </a:r>
            <a:r>
              <a:rPr lang="en-GB" sz="900" b="0" i="0" dirty="0" err="1">
                <a:solidFill>
                  <a:srgbClr val="121212"/>
                </a:solidFill>
                <a:effectLst/>
                <a:latin typeface="Open Sans"/>
              </a:rPr>
              <a:t>Dejongh</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pic>
        <p:nvPicPr>
          <p:cNvPr id="11" name="Graphic 10">
            <a:extLst>
              <a:ext uri="{FF2B5EF4-FFF2-40B4-BE49-F238E27FC236}">
                <a16:creationId xmlns:a16="http://schemas.microsoft.com/office/drawing/2014/main" id="{16EF332C-34C8-4E93-BB66-2503623EA8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972" y="2595191"/>
            <a:ext cx="2718704" cy="3626147"/>
          </a:xfrm>
          <a:prstGeom prst="rect">
            <a:avLst/>
          </a:prstGeom>
        </p:spPr>
      </p:pic>
    </p:spTree>
    <p:extLst>
      <p:ext uri="{BB962C8B-B14F-4D97-AF65-F5344CB8AC3E}">
        <p14:creationId xmlns:p14="http://schemas.microsoft.com/office/powerpoint/2010/main" val="1357755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BDD284-2AAF-4D5F-906B-453ACEACE862}"/>
              </a:ext>
            </a:extLst>
          </p:cNvPr>
          <p:cNvSpPr/>
          <p:nvPr/>
        </p:nvSpPr>
        <p:spPr>
          <a:xfrm>
            <a:off x="6096000" y="0"/>
            <a:ext cx="6096000" cy="6858000"/>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a:extLst>
              <a:ext uri="{FF2B5EF4-FFF2-40B4-BE49-F238E27FC236}">
                <a16:creationId xmlns:a16="http://schemas.microsoft.com/office/drawing/2014/main" id="{67ED24EA-6F07-46B6-A2F7-A9DD5527CE3E}"/>
              </a:ext>
            </a:extLst>
          </p:cNvPr>
          <p:cNvSpPr/>
          <p:nvPr/>
        </p:nvSpPr>
        <p:spPr>
          <a:xfrm>
            <a:off x="0" y="539262"/>
            <a:ext cx="6096000" cy="785446"/>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7" name="Picture 6" descr="A close up of a sign&#10;&#10;Description automatically generated">
            <a:extLst>
              <a:ext uri="{FF2B5EF4-FFF2-40B4-BE49-F238E27FC236}">
                <a16:creationId xmlns:a16="http://schemas.microsoft.com/office/drawing/2014/main" id="{DE6B05FE-71D5-4349-A26E-506C9793C1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1978" y="145278"/>
            <a:ext cx="2229637" cy="2971800"/>
          </a:xfrm>
          <a:prstGeom prst="rect">
            <a:avLst/>
          </a:prstGeom>
        </p:spPr>
      </p:pic>
      <p:pic>
        <p:nvPicPr>
          <p:cNvPr id="8" name="Graphic 7">
            <a:extLst>
              <a:ext uri="{FF2B5EF4-FFF2-40B4-BE49-F238E27FC236}">
                <a16:creationId xmlns:a16="http://schemas.microsoft.com/office/drawing/2014/main" id="{43C4F251-8ECE-4067-8FB9-FA1A8D2D29B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01978" y="3572142"/>
            <a:ext cx="2229637" cy="2972849"/>
          </a:xfrm>
          <a:prstGeom prst="rect">
            <a:avLst/>
          </a:prstGeom>
        </p:spPr>
      </p:pic>
      <p:sp>
        <p:nvSpPr>
          <p:cNvPr id="9" name="TextBox 8">
            <a:extLst>
              <a:ext uri="{FF2B5EF4-FFF2-40B4-BE49-F238E27FC236}">
                <a16:creationId xmlns:a16="http://schemas.microsoft.com/office/drawing/2014/main" id="{60E1950F-31E3-43BB-9C11-0FE5A153A6F5}"/>
              </a:ext>
            </a:extLst>
          </p:cNvPr>
          <p:cNvSpPr txBox="1"/>
          <p:nvPr/>
        </p:nvSpPr>
        <p:spPr>
          <a:xfrm>
            <a:off x="8933841" y="884704"/>
            <a:ext cx="2960645" cy="1420325"/>
          </a:xfrm>
          <a:prstGeom prst="rect">
            <a:avLst/>
          </a:prstGeom>
          <a:noFill/>
        </p:spPr>
        <p:txBody>
          <a:bodyPr wrap="square" rtlCol="0">
            <a:spAutoFit/>
          </a:bodyPr>
          <a:lstStyle/>
          <a:p>
            <a:pPr>
              <a:lnSpc>
                <a:spcPct val="150000"/>
              </a:lnSpc>
            </a:pPr>
            <a:r>
              <a:rPr lang="en-GB" sz="2000" dirty="0">
                <a:solidFill>
                  <a:schemeClr val="bg1"/>
                </a:solidFill>
                <a:latin typeface="Arial" panose="020B0604020202020204" pitchFamily="34" charset="0"/>
                <a:cs typeface="Arial" panose="020B0604020202020204" pitchFamily="34" charset="0"/>
              </a:rPr>
              <a:t>Everyone under the age of 18 has all the</a:t>
            </a:r>
          </a:p>
          <a:p>
            <a:pPr>
              <a:lnSpc>
                <a:spcPct val="150000"/>
              </a:lnSpc>
            </a:pPr>
            <a:r>
              <a:rPr lang="en-GB" sz="2000" dirty="0">
                <a:solidFill>
                  <a:schemeClr val="bg1"/>
                </a:solidFill>
                <a:latin typeface="Arial" panose="020B0604020202020204" pitchFamily="34" charset="0"/>
                <a:cs typeface="Arial" panose="020B0604020202020204" pitchFamily="34" charset="0"/>
              </a:rPr>
              <a:t>rights in the Convention. </a:t>
            </a:r>
          </a:p>
        </p:txBody>
      </p:sp>
      <p:sp>
        <p:nvSpPr>
          <p:cNvPr id="12" name="TextBox 11">
            <a:extLst>
              <a:ext uri="{FF2B5EF4-FFF2-40B4-BE49-F238E27FC236}">
                <a16:creationId xmlns:a16="http://schemas.microsoft.com/office/drawing/2014/main" id="{8BE1D02F-2B1E-484D-B270-7D5CCC143320}"/>
              </a:ext>
            </a:extLst>
          </p:cNvPr>
          <p:cNvSpPr txBox="1"/>
          <p:nvPr/>
        </p:nvSpPr>
        <p:spPr>
          <a:xfrm>
            <a:off x="8933841" y="3731828"/>
            <a:ext cx="3083773" cy="2343655"/>
          </a:xfrm>
          <a:prstGeom prst="rect">
            <a:avLst/>
          </a:prstGeom>
          <a:noFill/>
        </p:spPr>
        <p:txBody>
          <a:bodyPr wrap="square" rtlCol="0">
            <a:spAutoFit/>
          </a:bodyPr>
          <a:lstStyle/>
          <a:p>
            <a:pPr>
              <a:lnSpc>
                <a:spcPct val="150000"/>
              </a:lnSpc>
            </a:pPr>
            <a:r>
              <a:rPr lang="en-GB" sz="2000" dirty="0">
                <a:solidFill>
                  <a:schemeClr val="bg1"/>
                </a:solidFill>
                <a:latin typeface="Arial" panose="020B0604020202020204" pitchFamily="34" charset="0"/>
                <a:cs typeface="Arial" panose="020B0604020202020204" pitchFamily="34" charset="0"/>
              </a:rPr>
              <a:t>Governments must actively work to </a:t>
            </a:r>
          </a:p>
          <a:p>
            <a:pPr>
              <a:lnSpc>
                <a:spcPct val="150000"/>
              </a:lnSpc>
            </a:pPr>
            <a:r>
              <a:rPr lang="en-GB" sz="2000" dirty="0">
                <a:solidFill>
                  <a:schemeClr val="bg1"/>
                </a:solidFill>
                <a:latin typeface="Arial" panose="020B0604020202020204" pitchFamily="34" charset="0"/>
                <a:cs typeface="Arial" panose="020B0604020202020204" pitchFamily="34" charset="0"/>
              </a:rPr>
              <a:t>make sure children and adults know </a:t>
            </a:r>
          </a:p>
          <a:p>
            <a:pPr>
              <a:lnSpc>
                <a:spcPct val="150000"/>
              </a:lnSpc>
            </a:pPr>
            <a:r>
              <a:rPr lang="en-GB" sz="2000" dirty="0">
                <a:solidFill>
                  <a:schemeClr val="bg1"/>
                </a:solidFill>
                <a:latin typeface="Arial" panose="020B0604020202020204" pitchFamily="34" charset="0"/>
                <a:cs typeface="Arial" panose="020B0604020202020204" pitchFamily="34" charset="0"/>
              </a:rPr>
              <a:t>about the Convention.</a:t>
            </a:r>
          </a:p>
        </p:txBody>
      </p:sp>
      <p:sp>
        <p:nvSpPr>
          <p:cNvPr id="2" name="TextBox 1">
            <a:extLst>
              <a:ext uri="{FF2B5EF4-FFF2-40B4-BE49-F238E27FC236}">
                <a16:creationId xmlns:a16="http://schemas.microsoft.com/office/drawing/2014/main" id="{FC632ABF-16BD-4B6E-9350-2567916EBF4E}"/>
              </a:ext>
            </a:extLst>
          </p:cNvPr>
          <p:cNvSpPr txBox="1"/>
          <p:nvPr/>
        </p:nvSpPr>
        <p:spPr>
          <a:xfrm>
            <a:off x="201456" y="623094"/>
            <a:ext cx="5693088" cy="523220"/>
          </a:xfrm>
          <a:prstGeom prst="rect">
            <a:avLst/>
          </a:prstGeom>
          <a:noFill/>
        </p:spPr>
        <p:txBody>
          <a:bodyPr wrap="square" rtlCol="0">
            <a:spAutoFit/>
          </a:bodyPr>
          <a:lstStyle/>
          <a:p>
            <a:pPr algn="l"/>
            <a:r>
              <a:rPr lang="en-IE" sz="2800" b="1" dirty="0">
                <a:solidFill>
                  <a:schemeClr val="bg1"/>
                </a:solidFill>
                <a:latin typeface="Arial" panose="020B0604020202020204" pitchFamily="34" charset="0"/>
                <a:cs typeface="Arial" panose="020B0604020202020204" pitchFamily="34" charset="0"/>
              </a:rPr>
              <a:t>INTRODUCING ARTICLES 1 &amp; 2</a:t>
            </a:r>
          </a:p>
        </p:txBody>
      </p:sp>
      <p:pic>
        <p:nvPicPr>
          <p:cNvPr id="6" name="Articles 1 &amp; 42">
            <a:hlinkClick r:id="" action="ppaction://media"/>
            <a:extLst>
              <a:ext uri="{FF2B5EF4-FFF2-40B4-BE49-F238E27FC236}">
                <a16:creationId xmlns:a16="http://schemas.microsoft.com/office/drawing/2014/main" id="{38756B94-9937-437F-B4F4-B6E466FD5E3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71495" y="2113794"/>
            <a:ext cx="5753010" cy="3236068"/>
          </a:xfrm>
          <a:prstGeom prst="rect">
            <a:avLst/>
          </a:prstGeom>
        </p:spPr>
      </p:pic>
      <p:sp>
        <p:nvSpPr>
          <p:cNvPr id="10" name="Arrow: Up 9">
            <a:extLst>
              <a:ext uri="{FF2B5EF4-FFF2-40B4-BE49-F238E27FC236}">
                <a16:creationId xmlns:a16="http://schemas.microsoft.com/office/drawing/2014/main" id="{B7AF1BE8-8568-49D5-A21A-5332400171E9}"/>
              </a:ext>
            </a:extLst>
          </p:cNvPr>
          <p:cNvSpPr/>
          <p:nvPr/>
        </p:nvSpPr>
        <p:spPr>
          <a:xfrm>
            <a:off x="102573" y="5608124"/>
            <a:ext cx="485423" cy="810235"/>
          </a:xfrm>
          <a:prstGeom prst="up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TextBox 10">
            <a:extLst>
              <a:ext uri="{FF2B5EF4-FFF2-40B4-BE49-F238E27FC236}">
                <a16:creationId xmlns:a16="http://schemas.microsoft.com/office/drawing/2014/main" id="{A974DF96-D8E2-4E07-90AF-3159808F9C44}"/>
              </a:ext>
            </a:extLst>
          </p:cNvPr>
          <p:cNvSpPr txBox="1"/>
          <p:nvPr/>
        </p:nvSpPr>
        <p:spPr>
          <a:xfrm>
            <a:off x="665704" y="6013241"/>
            <a:ext cx="5255910" cy="307777"/>
          </a:xfrm>
          <a:prstGeom prst="rect">
            <a:avLst/>
          </a:prstGeom>
          <a:noFill/>
        </p:spPr>
        <p:txBody>
          <a:bodyPr wrap="square" rtlCol="0">
            <a:spAutoFit/>
          </a:bodyPr>
          <a:lstStyle/>
          <a:p>
            <a:pPr algn="l"/>
            <a:r>
              <a:rPr lang="en-IE" sz="1400" dirty="0">
                <a:latin typeface="Arial" panose="020B0604020202020204" pitchFamily="34" charset="0"/>
                <a:cs typeface="Arial" panose="020B0604020202020204" pitchFamily="34" charset="0"/>
              </a:rPr>
              <a:t>Press play to watch the video or </a:t>
            </a:r>
            <a:r>
              <a:rPr lang="en-IE" sz="1400" dirty="0">
                <a:latin typeface="Arial" panose="020B0604020202020204" pitchFamily="34" charset="0"/>
                <a:cs typeface="Arial" panose="020B0604020202020204" pitchFamily="34" charset="0"/>
                <a:hlinkClick r:id="rId9"/>
              </a:rPr>
              <a:t>click here </a:t>
            </a:r>
            <a:r>
              <a:rPr lang="en-IE" sz="1400" dirty="0">
                <a:latin typeface="Arial" panose="020B0604020202020204" pitchFamily="34" charset="0"/>
                <a:cs typeface="Arial" panose="020B0604020202020204" pitchFamily="34" charset="0"/>
              </a:rPr>
              <a:t>to watch on YouTube</a:t>
            </a:r>
          </a:p>
        </p:txBody>
      </p:sp>
    </p:spTree>
    <p:extLst>
      <p:ext uri="{BB962C8B-B14F-4D97-AF65-F5344CB8AC3E}">
        <p14:creationId xmlns:p14="http://schemas.microsoft.com/office/powerpoint/2010/main" val="381724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4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BDD284-2AAF-4D5F-906B-453ACEACE862}"/>
              </a:ext>
            </a:extLst>
          </p:cNvPr>
          <p:cNvSpPr/>
          <p:nvPr/>
        </p:nvSpPr>
        <p:spPr>
          <a:xfrm>
            <a:off x="6096000" y="0"/>
            <a:ext cx="6096000" cy="6858000"/>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a:extLst>
              <a:ext uri="{FF2B5EF4-FFF2-40B4-BE49-F238E27FC236}">
                <a16:creationId xmlns:a16="http://schemas.microsoft.com/office/drawing/2014/main" id="{67ED24EA-6F07-46B6-A2F7-A9DD5527CE3E}"/>
              </a:ext>
            </a:extLst>
          </p:cNvPr>
          <p:cNvSpPr/>
          <p:nvPr/>
        </p:nvSpPr>
        <p:spPr>
          <a:xfrm>
            <a:off x="0" y="539262"/>
            <a:ext cx="6096000" cy="785446"/>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2800" b="1" dirty="0">
                <a:latin typeface="Arial" panose="020B0604020202020204" pitchFamily="34" charset="0"/>
                <a:cs typeface="Arial" panose="020B0604020202020204" pitchFamily="34" charset="0"/>
              </a:rPr>
              <a:t>EXPLORING ARTICLES 1 &amp; 42</a:t>
            </a:r>
          </a:p>
        </p:txBody>
      </p:sp>
      <p:sp>
        <p:nvSpPr>
          <p:cNvPr id="6" name="TextBox 5">
            <a:extLst>
              <a:ext uri="{FF2B5EF4-FFF2-40B4-BE49-F238E27FC236}">
                <a16:creationId xmlns:a16="http://schemas.microsoft.com/office/drawing/2014/main" id="{D7A9CF8A-2B27-470E-96B3-0F64E7F6619C}"/>
              </a:ext>
            </a:extLst>
          </p:cNvPr>
          <p:cNvSpPr txBox="1"/>
          <p:nvPr/>
        </p:nvSpPr>
        <p:spPr>
          <a:xfrm>
            <a:off x="7054405" y="931985"/>
            <a:ext cx="4638101" cy="4832092"/>
          </a:xfrm>
          <a:prstGeom prst="rect">
            <a:avLst/>
          </a:prstGeom>
          <a:noFill/>
        </p:spPr>
        <p:txBody>
          <a:bodyPr wrap="square" rtlCol="0">
            <a:spAutoFit/>
          </a:bodyPr>
          <a:lstStyle/>
          <a:p>
            <a:r>
              <a:rPr lang="en-GB" sz="2800" b="1" dirty="0">
                <a:solidFill>
                  <a:schemeClr val="bg1"/>
                </a:solidFill>
                <a:latin typeface="Arial" panose="020B0604020202020204" pitchFamily="34" charset="0"/>
                <a:cs typeface="Arial" panose="020B0604020202020204" pitchFamily="34" charset="0"/>
              </a:rPr>
              <a:t>Teachers have a </a:t>
            </a:r>
            <a:r>
              <a:rPr lang="en-GB" sz="2800" b="1" dirty="0">
                <a:solidFill>
                  <a:srgbClr val="FFFF00"/>
                </a:solidFill>
                <a:latin typeface="Arial" panose="020B0604020202020204" pitchFamily="34" charset="0"/>
                <a:cs typeface="Arial" panose="020B0604020202020204" pitchFamily="34" charset="0"/>
              </a:rPr>
              <a:t>duty</a:t>
            </a:r>
            <a:r>
              <a:rPr lang="en-GB" sz="2800" b="1" dirty="0">
                <a:solidFill>
                  <a:schemeClr val="bg1"/>
                </a:solidFill>
                <a:latin typeface="Arial" panose="020B0604020202020204" pitchFamily="34" charset="0"/>
                <a:cs typeface="Arial" panose="020B0604020202020204" pitchFamily="34" charset="0"/>
              </a:rPr>
              <a:t> to make sure that children know about their rights and experience their rights in school. </a:t>
            </a:r>
          </a:p>
          <a:p>
            <a:endParaRPr lang="en-GB" sz="2800" b="1" dirty="0">
              <a:solidFill>
                <a:schemeClr val="bg1"/>
              </a:solidFill>
              <a:latin typeface="Arial" panose="020B0604020202020204" pitchFamily="34" charset="0"/>
              <a:cs typeface="Arial" panose="020B0604020202020204" pitchFamily="34" charset="0"/>
            </a:endParaRPr>
          </a:p>
          <a:p>
            <a:r>
              <a:rPr lang="en-GB" sz="2800" b="1" dirty="0">
                <a:solidFill>
                  <a:schemeClr val="bg1"/>
                </a:solidFill>
                <a:latin typeface="Arial" panose="020B0604020202020204" pitchFamily="34" charset="0"/>
                <a:cs typeface="Arial" panose="020B0604020202020204" pitchFamily="34" charset="0"/>
              </a:rPr>
              <a:t>Can you list </a:t>
            </a:r>
            <a:r>
              <a:rPr lang="en-GB" sz="2800" b="1" dirty="0">
                <a:solidFill>
                  <a:srgbClr val="FFFF00"/>
                </a:solidFill>
                <a:latin typeface="Arial" panose="020B0604020202020204" pitchFamily="34" charset="0"/>
                <a:cs typeface="Arial" panose="020B0604020202020204" pitchFamily="34" charset="0"/>
              </a:rPr>
              <a:t>all the opportunities you have</a:t>
            </a:r>
            <a:r>
              <a:rPr lang="en-GB" sz="2800" b="1" dirty="0">
                <a:solidFill>
                  <a:schemeClr val="bg1"/>
                </a:solidFill>
                <a:latin typeface="Arial" panose="020B0604020202020204" pitchFamily="34" charset="0"/>
                <a:cs typeface="Arial" panose="020B0604020202020204" pitchFamily="34" charset="0"/>
              </a:rPr>
              <a:t> of learning about rights and experiencing them in school?</a:t>
            </a:r>
          </a:p>
        </p:txBody>
      </p:sp>
      <p:sp>
        <p:nvSpPr>
          <p:cNvPr id="7" name="TextBox 6">
            <a:extLst>
              <a:ext uri="{FF2B5EF4-FFF2-40B4-BE49-F238E27FC236}">
                <a16:creationId xmlns:a16="http://schemas.microsoft.com/office/drawing/2014/main" id="{7260F5AC-D65D-485F-A893-93A08713921E}"/>
              </a:ext>
            </a:extLst>
          </p:cNvPr>
          <p:cNvSpPr txBox="1"/>
          <p:nvPr/>
        </p:nvSpPr>
        <p:spPr>
          <a:xfrm>
            <a:off x="4704645" y="5926015"/>
            <a:ext cx="6158088" cy="230832"/>
          </a:xfrm>
          <a:prstGeom prst="rect">
            <a:avLst/>
          </a:prstGeom>
          <a:noFill/>
        </p:spPr>
        <p:txBody>
          <a:bodyPr wrap="square">
            <a:spAutoFit/>
          </a:bodyPr>
          <a:lstStyle/>
          <a:p>
            <a:r>
              <a:rPr lang="en-IE" sz="900" b="0" i="0" dirty="0">
                <a:solidFill>
                  <a:srgbClr val="121212"/>
                </a:solidFill>
                <a:effectLst/>
                <a:latin typeface="Open Sans" panose="020B0606030504020204" pitchFamily="34" charset="0"/>
              </a:rPr>
              <a:t>UNICEF/UN0444256</a:t>
            </a:r>
            <a:endParaRPr lang="en-IE" sz="900" dirty="0"/>
          </a:p>
        </p:txBody>
      </p:sp>
      <p:pic>
        <p:nvPicPr>
          <p:cNvPr id="8" name="Picture 7" descr="A picture containing text&#10;&#10;Description automatically generated">
            <a:extLst>
              <a:ext uri="{FF2B5EF4-FFF2-40B4-BE49-F238E27FC236}">
                <a16:creationId xmlns:a16="http://schemas.microsoft.com/office/drawing/2014/main" id="{99456A65-B47D-4AB0-99BC-80F52DD6C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44" y="1749777"/>
            <a:ext cx="6115744" cy="4077163"/>
          </a:xfrm>
          <a:prstGeom prst="rect">
            <a:avLst/>
          </a:prstGeom>
        </p:spPr>
      </p:pic>
    </p:spTree>
    <p:extLst>
      <p:ext uri="{BB962C8B-B14F-4D97-AF65-F5344CB8AC3E}">
        <p14:creationId xmlns:p14="http://schemas.microsoft.com/office/powerpoint/2010/main" val="1339530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FD2606-B5A0-4252-A2ED-B80ACEFEBAA5}"/>
              </a:ext>
            </a:extLst>
          </p:cNvPr>
          <p:cNvSpPr txBox="1"/>
          <p:nvPr/>
        </p:nvSpPr>
        <p:spPr>
          <a:xfrm>
            <a:off x="327378" y="395111"/>
            <a:ext cx="10148711" cy="646331"/>
          </a:xfrm>
          <a:prstGeom prst="rect">
            <a:avLst/>
          </a:prstGeom>
          <a:noFill/>
        </p:spPr>
        <p:txBody>
          <a:bodyPr wrap="square" rtlCol="0">
            <a:spAutoFit/>
          </a:bodyPr>
          <a:lstStyle/>
          <a:p>
            <a:pPr algn="l"/>
            <a:r>
              <a:rPr lang="en-IE" sz="3600" b="1" dirty="0">
                <a:solidFill>
                  <a:srgbClr val="00ACE9"/>
                </a:solidFill>
                <a:latin typeface="Arial" panose="020B0604020202020204" pitchFamily="34" charset="0"/>
                <a:cs typeface="Arial" panose="020B0604020202020204" pitchFamily="34" charset="0"/>
              </a:rPr>
              <a:t>HOW MANY OF THESE DID YOU GET?</a:t>
            </a:r>
          </a:p>
        </p:txBody>
      </p:sp>
      <p:sp>
        <p:nvSpPr>
          <p:cNvPr id="3" name="Text Placeholder 1">
            <a:extLst>
              <a:ext uri="{FF2B5EF4-FFF2-40B4-BE49-F238E27FC236}">
                <a16:creationId xmlns:a16="http://schemas.microsoft.com/office/drawing/2014/main" id="{3B4EDB76-0E21-40C2-8DFE-D0505C28D195}"/>
              </a:ext>
            </a:extLst>
          </p:cNvPr>
          <p:cNvSpPr txBox="1">
            <a:spLocks/>
          </p:cNvSpPr>
          <p:nvPr/>
        </p:nvSpPr>
        <p:spPr>
          <a:xfrm>
            <a:off x="233540" y="1181744"/>
            <a:ext cx="6071622" cy="4748220"/>
          </a:xfrm>
          <a:prstGeom prst="rect">
            <a:avLst/>
          </a:prstGeom>
        </p:spPr>
        <p:txBody>
          <a:bodyPr vert="horz" lIns="91440" tIns="18000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rgbClr val="00ACE9"/>
              </a:buClr>
              <a:buFont typeface="Wingdings" panose="05000000000000000000" pitchFamily="2" charset="2"/>
              <a:buChar char="§"/>
            </a:pPr>
            <a:r>
              <a:rPr lang="en-GB" dirty="0">
                <a:latin typeface="Arial" panose="020B0604020202020204" pitchFamily="34" charset="0"/>
                <a:cs typeface="Arial" panose="020B0604020202020204" pitchFamily="34" charset="0"/>
              </a:rPr>
              <a:t>In assemblies</a:t>
            </a:r>
          </a:p>
          <a:p>
            <a:pPr>
              <a:lnSpc>
                <a:spcPct val="150000"/>
              </a:lnSpc>
              <a:buClr>
                <a:srgbClr val="00ACE9"/>
              </a:buClr>
              <a:buFont typeface="Wingdings" panose="05000000000000000000" pitchFamily="2" charset="2"/>
              <a:buChar char="§"/>
            </a:pPr>
            <a:r>
              <a:rPr lang="en-GB" dirty="0">
                <a:latin typeface="Arial" panose="020B0604020202020204" pitchFamily="34" charset="0"/>
                <a:cs typeface="Arial" panose="020B0604020202020204" pitchFamily="34" charset="0"/>
              </a:rPr>
              <a:t>In lessons and project work</a:t>
            </a:r>
          </a:p>
          <a:p>
            <a:pPr>
              <a:lnSpc>
                <a:spcPct val="150000"/>
              </a:lnSpc>
              <a:buClr>
                <a:srgbClr val="00ACE9"/>
              </a:buClr>
              <a:buFont typeface="Wingdings" panose="05000000000000000000" pitchFamily="2" charset="2"/>
              <a:buChar char="§"/>
            </a:pPr>
            <a:r>
              <a:rPr lang="en-GB" dirty="0">
                <a:latin typeface="Arial" panose="020B0604020202020204" pitchFamily="34" charset="0"/>
                <a:cs typeface="Arial" panose="020B0604020202020204" pitchFamily="34" charset="0"/>
              </a:rPr>
              <a:t>Rights are on displays</a:t>
            </a:r>
          </a:p>
          <a:p>
            <a:pPr>
              <a:lnSpc>
                <a:spcPct val="150000"/>
              </a:lnSpc>
              <a:buClr>
                <a:srgbClr val="00ACE9"/>
              </a:buClr>
              <a:buFont typeface="Wingdings" panose="05000000000000000000" pitchFamily="2" charset="2"/>
              <a:buChar char="§"/>
            </a:pPr>
            <a:r>
              <a:rPr lang="en-GB" dirty="0">
                <a:latin typeface="Arial" panose="020B0604020202020204" pitchFamily="34" charset="0"/>
                <a:cs typeface="Arial" panose="020B0604020202020204" pitchFamily="34" charset="0"/>
              </a:rPr>
              <a:t>By learning about rights issues locally and globally</a:t>
            </a:r>
          </a:p>
          <a:p>
            <a:pPr>
              <a:lnSpc>
                <a:spcPct val="150000"/>
              </a:lnSpc>
              <a:buClr>
                <a:srgbClr val="00ACE9"/>
              </a:buClr>
              <a:buFont typeface="Wingdings" panose="05000000000000000000" pitchFamily="2" charset="2"/>
              <a:buChar char="§"/>
            </a:pPr>
            <a:r>
              <a:rPr lang="en-GB" dirty="0">
                <a:latin typeface="Arial" panose="020B0604020202020204" pitchFamily="34" charset="0"/>
                <a:cs typeface="Arial" panose="020B0604020202020204" pitchFamily="34" charset="0"/>
              </a:rPr>
              <a:t>Through the student council</a:t>
            </a:r>
          </a:p>
          <a:p>
            <a:pPr>
              <a:lnSpc>
                <a:spcPct val="150000"/>
              </a:lnSpc>
              <a:buClr>
                <a:srgbClr val="00ACE9"/>
              </a:buClr>
              <a:buFont typeface="Wingdings" panose="05000000000000000000" pitchFamily="2" charset="2"/>
              <a:buChar char="§"/>
            </a:pPr>
            <a:r>
              <a:rPr lang="en-GB" dirty="0">
                <a:latin typeface="Arial" panose="020B0604020202020204" pitchFamily="34" charset="0"/>
                <a:cs typeface="Arial" panose="020B0604020202020204" pitchFamily="34" charset="0"/>
              </a:rPr>
              <a:t>By learning to respect others’ opinions and differences</a:t>
            </a:r>
          </a:p>
          <a:p>
            <a:endParaRPr lang="en-GB" dirty="0">
              <a:cs typeface="Calibri" panose="020F0502020204030204"/>
            </a:endParaRPr>
          </a:p>
        </p:txBody>
      </p:sp>
      <p:sp>
        <p:nvSpPr>
          <p:cNvPr id="4" name="Text Placeholder 1">
            <a:extLst>
              <a:ext uri="{FF2B5EF4-FFF2-40B4-BE49-F238E27FC236}">
                <a16:creationId xmlns:a16="http://schemas.microsoft.com/office/drawing/2014/main" id="{98073EDE-37F6-412E-B95A-EA4156730122}"/>
              </a:ext>
            </a:extLst>
          </p:cNvPr>
          <p:cNvSpPr txBox="1">
            <a:spLocks/>
          </p:cNvSpPr>
          <p:nvPr/>
        </p:nvSpPr>
        <p:spPr>
          <a:xfrm>
            <a:off x="6096000" y="1295522"/>
            <a:ext cx="6071622" cy="4748220"/>
          </a:xfrm>
          <a:prstGeom prst="rect">
            <a:avLst/>
          </a:prstGeom>
        </p:spPr>
        <p:txBody>
          <a:bodyPr vert="horz" lIns="91440" tIns="180000" rIns="91440" bIns="45720" rtlCol="0" anchor="t">
            <a:normAutofit lnSpcReduction="10000"/>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600" dirty="0">
                <a:latin typeface="Arial" panose="020B0604020202020204" pitchFamily="34" charset="0"/>
                <a:cs typeface="Arial" panose="020B0604020202020204" pitchFamily="34" charset="0"/>
              </a:rPr>
              <a:t>Through class charters or agreements</a:t>
            </a:r>
          </a:p>
          <a:p>
            <a:r>
              <a:rPr lang="en-GB" sz="2600" dirty="0">
                <a:latin typeface="Arial" panose="020B0604020202020204" pitchFamily="34" charset="0"/>
                <a:cs typeface="Arial" panose="020B0604020202020204" pitchFamily="34" charset="0"/>
              </a:rPr>
              <a:t>By listening to us</a:t>
            </a:r>
          </a:p>
          <a:p>
            <a:r>
              <a:rPr lang="en-GB" sz="2600" dirty="0">
                <a:latin typeface="Arial" panose="020B0604020202020204" pitchFamily="34" charset="0"/>
                <a:cs typeface="Arial" panose="020B0604020202020204" pitchFamily="34" charset="0"/>
              </a:rPr>
              <a:t>By treating us fairly</a:t>
            </a:r>
          </a:p>
          <a:p>
            <a:r>
              <a:rPr lang="en-GB" sz="2600" dirty="0">
                <a:latin typeface="Arial" panose="020B0604020202020204" pitchFamily="34" charset="0"/>
                <a:cs typeface="Arial" panose="020B0604020202020204" pitchFamily="34" charset="0"/>
              </a:rPr>
              <a:t>Through campaigning</a:t>
            </a:r>
          </a:p>
          <a:p>
            <a:r>
              <a:rPr lang="en-GB" sz="2600" dirty="0">
                <a:latin typeface="Arial" panose="020B0604020202020204" pitchFamily="34" charset="0"/>
                <a:cs typeface="Arial" panose="020B0604020202020204" pitchFamily="34" charset="0"/>
              </a:rPr>
              <a:t>Through our Green Schools and Fair Trade work</a:t>
            </a:r>
            <a:endParaRPr lang="en-GB" sz="2600" dirty="0">
              <a:latin typeface="Arial"/>
              <a:cs typeface="Arial"/>
            </a:endParaRPr>
          </a:p>
          <a:p>
            <a:pPr marL="0" indent="0">
              <a:buFont typeface="Wingdings" pitchFamily="2" charset="2"/>
              <a:buNone/>
            </a:pPr>
            <a:endParaRPr lang="en-GB" sz="2600" dirty="0">
              <a:latin typeface="Arial"/>
              <a:cs typeface="Arial"/>
            </a:endParaRPr>
          </a:p>
          <a:p>
            <a:pPr marL="0" indent="0">
              <a:buFont typeface="Wingdings" pitchFamily="2" charset="2"/>
              <a:buNone/>
            </a:pPr>
            <a:r>
              <a:rPr lang="en-GB" sz="2600" dirty="0">
                <a:latin typeface="Arial"/>
                <a:cs typeface="Arial"/>
              </a:rPr>
              <a:t>What others did you think of?</a:t>
            </a:r>
          </a:p>
          <a:p>
            <a:endParaRPr lang="en-GB" dirty="0">
              <a:cs typeface="Calibri" panose="020F0502020204030204"/>
            </a:endParaRPr>
          </a:p>
        </p:txBody>
      </p:sp>
    </p:spTree>
    <p:extLst>
      <p:ext uri="{BB962C8B-B14F-4D97-AF65-F5344CB8AC3E}">
        <p14:creationId xmlns:p14="http://schemas.microsoft.com/office/powerpoint/2010/main" val="2463598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61FE6CB-9549-435F-808B-9DF9FF0075B2}"/>
              </a:ext>
            </a:extLst>
          </p:cNvPr>
          <p:cNvSpPr/>
          <p:nvPr/>
        </p:nvSpPr>
        <p:spPr>
          <a:xfrm>
            <a:off x="0" y="4051139"/>
            <a:ext cx="7492678" cy="2806861"/>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Rectangle 11">
            <a:extLst>
              <a:ext uri="{FF2B5EF4-FFF2-40B4-BE49-F238E27FC236}">
                <a16:creationId xmlns:a16="http://schemas.microsoft.com/office/drawing/2014/main" id="{38646CFD-7AFE-4314-A098-F18797AF2239}"/>
              </a:ext>
            </a:extLst>
          </p:cNvPr>
          <p:cNvSpPr/>
          <p:nvPr/>
        </p:nvSpPr>
        <p:spPr>
          <a:xfrm>
            <a:off x="4699322" y="1782501"/>
            <a:ext cx="7492678" cy="226863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Rectangle 10">
            <a:extLst>
              <a:ext uri="{FF2B5EF4-FFF2-40B4-BE49-F238E27FC236}">
                <a16:creationId xmlns:a16="http://schemas.microsoft.com/office/drawing/2014/main" id="{EA0C9D92-CA60-4F9B-AD40-3BB42220F3B5}"/>
              </a:ext>
            </a:extLst>
          </p:cNvPr>
          <p:cNvSpPr/>
          <p:nvPr/>
        </p:nvSpPr>
        <p:spPr>
          <a:xfrm>
            <a:off x="0" y="1782501"/>
            <a:ext cx="4699322" cy="2268638"/>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Rectangle 8">
            <a:extLst>
              <a:ext uri="{FF2B5EF4-FFF2-40B4-BE49-F238E27FC236}">
                <a16:creationId xmlns:a16="http://schemas.microsoft.com/office/drawing/2014/main" id="{D0F42084-DD8B-4AB1-B443-89FEB44709AE}"/>
              </a:ext>
            </a:extLst>
          </p:cNvPr>
          <p:cNvSpPr/>
          <p:nvPr/>
        </p:nvSpPr>
        <p:spPr>
          <a:xfrm>
            <a:off x="6582647" y="0"/>
            <a:ext cx="5370653" cy="1250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a:extLst>
              <a:ext uri="{FF2B5EF4-FFF2-40B4-BE49-F238E27FC236}">
                <a16:creationId xmlns:a16="http://schemas.microsoft.com/office/drawing/2014/main" id="{76676B77-5CF1-4370-825E-3DB615F94933}"/>
              </a:ext>
            </a:extLst>
          </p:cNvPr>
          <p:cNvSpPr txBox="1"/>
          <p:nvPr/>
        </p:nvSpPr>
        <p:spPr>
          <a:xfrm>
            <a:off x="115748" y="246506"/>
            <a:ext cx="8565408" cy="646331"/>
          </a:xfrm>
          <a:prstGeom prst="rect">
            <a:avLst/>
          </a:prstGeom>
          <a:noFill/>
        </p:spPr>
        <p:txBody>
          <a:bodyPr wrap="square" rtlCol="0">
            <a:spAutoFit/>
          </a:bodyPr>
          <a:lstStyle/>
          <a:p>
            <a:pPr algn="l"/>
            <a:r>
              <a:rPr lang="en-IE" sz="3600" dirty="0">
                <a:latin typeface="Arial" panose="020B0604020202020204" pitchFamily="34" charset="0"/>
                <a:cs typeface="Arial" panose="020B0604020202020204" pitchFamily="34" charset="0"/>
              </a:rPr>
              <a:t>ACTIVITIES FOR THE CLASSROOM</a:t>
            </a:r>
          </a:p>
        </p:txBody>
      </p:sp>
      <p:pic>
        <p:nvPicPr>
          <p:cNvPr id="14" name="Picture 13" descr="Graphical user interface, text&#10;&#10;Description automatically generated">
            <a:extLst>
              <a:ext uri="{FF2B5EF4-FFF2-40B4-BE49-F238E27FC236}">
                <a16:creationId xmlns:a16="http://schemas.microsoft.com/office/drawing/2014/main" id="{4ADD929D-CE7E-4FF5-8BCF-151519AA21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4676" y="0"/>
            <a:ext cx="2897324" cy="1111170"/>
          </a:xfrm>
          <a:prstGeom prst="rect">
            <a:avLst/>
          </a:prstGeom>
        </p:spPr>
      </p:pic>
      <p:sp>
        <p:nvSpPr>
          <p:cNvPr id="8" name="TextBox 7">
            <a:extLst>
              <a:ext uri="{FF2B5EF4-FFF2-40B4-BE49-F238E27FC236}">
                <a16:creationId xmlns:a16="http://schemas.microsoft.com/office/drawing/2014/main" id="{6992CA19-2496-49DF-9C45-E844E24EA06B}"/>
              </a:ext>
            </a:extLst>
          </p:cNvPr>
          <p:cNvSpPr txBox="1"/>
          <p:nvPr/>
        </p:nvSpPr>
        <p:spPr>
          <a:xfrm>
            <a:off x="243603" y="1822292"/>
            <a:ext cx="4455719" cy="2308324"/>
          </a:xfrm>
          <a:prstGeom prst="rect">
            <a:avLst/>
          </a:prstGeom>
          <a:noFill/>
        </p:spPr>
        <p:txBody>
          <a:bodyPr wrap="square" rtlCol="0">
            <a:spAutoFit/>
          </a:bodyPr>
          <a:lstStyle/>
          <a:p>
            <a:pPr algn="ctr"/>
            <a:r>
              <a:rPr lang="en-GB" sz="1600" b="1" dirty="0">
                <a:solidFill>
                  <a:schemeClr val="bg1"/>
                </a:solidFill>
                <a:latin typeface="Arial"/>
                <a:cs typeface="Arial"/>
              </a:rPr>
              <a:t>As soon as we are born, we have human rights because we are human beings. Which rights are particularly important for babies and young children? Who do they depend on to help them enjoy those rights?</a:t>
            </a:r>
          </a:p>
          <a:p>
            <a:pPr algn="ctr"/>
            <a:r>
              <a:rPr lang="en-GB" sz="1600" b="1" dirty="0">
                <a:solidFill>
                  <a:schemeClr val="bg1"/>
                </a:solidFill>
                <a:latin typeface="Arial"/>
                <a:cs typeface="Arial"/>
              </a:rPr>
              <a:t> </a:t>
            </a:r>
          </a:p>
          <a:p>
            <a:pPr algn="ctr"/>
            <a:r>
              <a:rPr lang="en-GB" sz="1600" b="1" dirty="0">
                <a:solidFill>
                  <a:schemeClr val="bg1"/>
                </a:solidFill>
                <a:latin typeface="Arial"/>
                <a:cs typeface="Arial"/>
              </a:rPr>
              <a:t>Make a poster that could be displayed in a doctor’s surgery showing key rights for babies.</a:t>
            </a:r>
            <a:endParaRPr lang="en-GB" sz="1600" dirty="0">
              <a:solidFill>
                <a:schemeClr val="bg1"/>
              </a:solidFill>
              <a:latin typeface="Arial"/>
              <a:cs typeface="Arial"/>
            </a:endParaRPr>
          </a:p>
        </p:txBody>
      </p:sp>
      <p:sp>
        <p:nvSpPr>
          <p:cNvPr id="15" name="TextBox 14">
            <a:extLst>
              <a:ext uri="{FF2B5EF4-FFF2-40B4-BE49-F238E27FC236}">
                <a16:creationId xmlns:a16="http://schemas.microsoft.com/office/drawing/2014/main" id="{517AA9B4-A4BE-401B-ACAD-69AC2CF9C12B}"/>
              </a:ext>
            </a:extLst>
          </p:cNvPr>
          <p:cNvSpPr txBox="1"/>
          <p:nvPr/>
        </p:nvSpPr>
        <p:spPr>
          <a:xfrm>
            <a:off x="8534555" y="1764779"/>
            <a:ext cx="3800326" cy="2308324"/>
          </a:xfrm>
          <a:prstGeom prst="rect">
            <a:avLst/>
          </a:prstGeom>
          <a:noFill/>
        </p:spPr>
        <p:txBody>
          <a:bodyPr wrap="square" rtlCol="0">
            <a:spAutoFit/>
          </a:bodyPr>
          <a:lstStyle/>
          <a:p>
            <a:r>
              <a:rPr lang="en-GB" b="1" dirty="0">
                <a:latin typeface="Arial"/>
                <a:cs typeface="Arial"/>
              </a:rPr>
              <a:t>Watch </a:t>
            </a:r>
            <a:r>
              <a:rPr lang="en-GB" b="1" dirty="0">
                <a:latin typeface="Arial"/>
                <a:cs typeface="Arial"/>
                <a:hlinkClick r:id="rId5"/>
              </a:rPr>
              <a:t>this video </a:t>
            </a:r>
            <a:r>
              <a:rPr lang="en-GB" b="1" dirty="0">
                <a:latin typeface="Arial"/>
                <a:cs typeface="Arial"/>
              </a:rPr>
              <a:t>from Australia that helps children to understand their rights and describes children’s rights as superpowers! </a:t>
            </a:r>
          </a:p>
          <a:p>
            <a:r>
              <a:rPr lang="en-GB" b="1" dirty="0">
                <a:latin typeface="Arial"/>
                <a:cs typeface="Arial"/>
              </a:rPr>
              <a:t>Choose a right and design a Rights Superpower Shield or Cloak for that right.</a:t>
            </a:r>
            <a:endParaRPr lang="en-GB" b="1" dirty="0">
              <a:latin typeface="Univers Next Pro Condensed" panose="020B0906030202020203" pitchFamily="34" charset="0"/>
            </a:endParaRPr>
          </a:p>
        </p:txBody>
      </p:sp>
      <p:pic>
        <p:nvPicPr>
          <p:cNvPr id="16" name="Online Media 1" title="What are children's rights?">
            <a:hlinkClick r:id="" action="ppaction://media"/>
            <a:extLst>
              <a:ext uri="{FF2B5EF4-FFF2-40B4-BE49-F238E27FC236}">
                <a16:creationId xmlns:a16="http://schemas.microsoft.com/office/drawing/2014/main" id="{CB18A6EA-AC27-42C8-A4E0-A0277F7758DE}"/>
              </a:ext>
            </a:extLst>
          </p:cNvPr>
          <p:cNvPicPr>
            <a:picLocks noRot="1" noChangeAspect="1"/>
          </p:cNvPicPr>
          <p:nvPr>
            <a:videoFile r:link="rId1"/>
          </p:nvPr>
        </p:nvPicPr>
        <p:blipFill>
          <a:blip r:embed="rId6"/>
          <a:stretch>
            <a:fillRect/>
          </a:stretch>
        </p:blipFill>
        <p:spPr>
          <a:xfrm>
            <a:off x="5116284" y="1963420"/>
            <a:ext cx="3329377" cy="1881098"/>
          </a:xfrm>
          <a:prstGeom prst="rect">
            <a:avLst/>
          </a:prstGeom>
        </p:spPr>
      </p:pic>
      <p:sp>
        <p:nvSpPr>
          <p:cNvPr id="17" name="TextBox 16">
            <a:extLst>
              <a:ext uri="{FF2B5EF4-FFF2-40B4-BE49-F238E27FC236}">
                <a16:creationId xmlns:a16="http://schemas.microsoft.com/office/drawing/2014/main" id="{9BDAF274-B8BA-4BCF-8A3F-D09EE5141EC1}"/>
              </a:ext>
            </a:extLst>
          </p:cNvPr>
          <p:cNvSpPr txBox="1"/>
          <p:nvPr/>
        </p:nvSpPr>
        <p:spPr>
          <a:xfrm>
            <a:off x="437731" y="4714960"/>
            <a:ext cx="6422316" cy="1569660"/>
          </a:xfrm>
          <a:prstGeom prst="rect">
            <a:avLst/>
          </a:prstGeom>
          <a:noFill/>
        </p:spPr>
        <p:txBody>
          <a:bodyPr wrap="square" rtlCol="0">
            <a:spAutoFit/>
          </a:bodyPr>
          <a:lstStyle/>
          <a:p>
            <a:pPr algn="ctr"/>
            <a:r>
              <a:rPr lang="en-GB" sz="1600" dirty="0">
                <a:latin typeface="Arial"/>
                <a:cs typeface="Arial"/>
              </a:rPr>
              <a:t>Many things can act as obstacles that hinder children’s access to their rights that need to be removed or overcome by positive actions (for example natural disasters, conflict and poverty). </a:t>
            </a:r>
          </a:p>
          <a:p>
            <a:pPr algn="ctr"/>
            <a:endParaRPr lang="en-GB" sz="1600" dirty="0">
              <a:latin typeface="Arial"/>
              <a:cs typeface="Arial"/>
            </a:endParaRPr>
          </a:p>
          <a:p>
            <a:pPr algn="ctr"/>
            <a:r>
              <a:rPr lang="en-GB" sz="1600" dirty="0">
                <a:latin typeface="Arial"/>
                <a:cs typeface="Arial"/>
              </a:rPr>
              <a:t>Create an obstacle course outside, or a simple board game (like snakes and ladders) to show how things hold children back.</a:t>
            </a:r>
            <a:endParaRPr lang="en-GB" sz="1400" i="1" dirty="0">
              <a:solidFill>
                <a:srgbClr val="00AEEF"/>
              </a:solidFill>
              <a:latin typeface="Arial"/>
              <a:cs typeface="Arial"/>
            </a:endParaRPr>
          </a:p>
        </p:txBody>
      </p:sp>
      <p:sp>
        <p:nvSpPr>
          <p:cNvPr id="18" name="TextBox 17">
            <a:extLst>
              <a:ext uri="{FF2B5EF4-FFF2-40B4-BE49-F238E27FC236}">
                <a16:creationId xmlns:a16="http://schemas.microsoft.com/office/drawing/2014/main" id="{DF1FC9C8-9615-4171-9402-A3314BE59375}"/>
              </a:ext>
            </a:extLst>
          </p:cNvPr>
          <p:cNvSpPr txBox="1"/>
          <p:nvPr/>
        </p:nvSpPr>
        <p:spPr>
          <a:xfrm>
            <a:off x="7741186" y="4561072"/>
            <a:ext cx="4212115" cy="1631216"/>
          </a:xfrm>
          <a:prstGeom prst="rect">
            <a:avLst/>
          </a:prstGeom>
          <a:noFill/>
        </p:spPr>
        <p:txBody>
          <a:bodyPr wrap="square" rtlCol="0">
            <a:spAutoFit/>
          </a:bodyPr>
          <a:lstStyle/>
          <a:p>
            <a:pPr algn="ctr"/>
            <a:r>
              <a:rPr lang="en-GB" sz="2000" b="1" dirty="0">
                <a:highlight>
                  <a:srgbClr val="00ACE9"/>
                </a:highlight>
                <a:latin typeface="Arial"/>
                <a:cs typeface="Arial"/>
              </a:rPr>
              <a:t>Create a poster, song or poem </a:t>
            </a:r>
          </a:p>
          <a:p>
            <a:pPr algn="ctr"/>
            <a:r>
              <a:rPr lang="en-GB" sz="2000" dirty="0">
                <a:latin typeface="Arial"/>
                <a:cs typeface="Arial"/>
              </a:rPr>
              <a:t>to show that rights are for all children around the world. Display your artwork or perform your song or poem.</a:t>
            </a:r>
            <a:endParaRPr lang="en-GB" sz="2000" dirty="0">
              <a:latin typeface="Univers Next Pro Condensed" panose="020B0906030202020203" pitchFamily="34" charset="0"/>
            </a:endParaRPr>
          </a:p>
        </p:txBody>
      </p:sp>
    </p:spTree>
    <p:extLst>
      <p:ext uri="{BB962C8B-B14F-4D97-AF65-F5344CB8AC3E}">
        <p14:creationId xmlns:p14="http://schemas.microsoft.com/office/powerpoint/2010/main" val="43002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p:cTn id="12" fill="hold" display="0">
                  <p:stCondLst>
                    <p:cond delay="indefinite"/>
                  </p:stCondLst>
                </p:cTn>
                <p:tgtEl>
                  <p:spTgt spid="1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61FE6CB-9549-435F-808B-9DF9FF0075B2}"/>
              </a:ext>
            </a:extLst>
          </p:cNvPr>
          <p:cNvSpPr/>
          <p:nvPr/>
        </p:nvSpPr>
        <p:spPr>
          <a:xfrm>
            <a:off x="0" y="4051139"/>
            <a:ext cx="7492678" cy="2806861"/>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Rectangle 11">
            <a:extLst>
              <a:ext uri="{FF2B5EF4-FFF2-40B4-BE49-F238E27FC236}">
                <a16:creationId xmlns:a16="http://schemas.microsoft.com/office/drawing/2014/main" id="{38646CFD-7AFE-4314-A098-F18797AF2239}"/>
              </a:ext>
            </a:extLst>
          </p:cNvPr>
          <p:cNvSpPr/>
          <p:nvPr/>
        </p:nvSpPr>
        <p:spPr>
          <a:xfrm>
            <a:off x="4699322" y="1782501"/>
            <a:ext cx="7492678" cy="226863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Rectangle 10">
            <a:extLst>
              <a:ext uri="{FF2B5EF4-FFF2-40B4-BE49-F238E27FC236}">
                <a16:creationId xmlns:a16="http://schemas.microsoft.com/office/drawing/2014/main" id="{EA0C9D92-CA60-4F9B-AD40-3BB42220F3B5}"/>
              </a:ext>
            </a:extLst>
          </p:cNvPr>
          <p:cNvSpPr/>
          <p:nvPr/>
        </p:nvSpPr>
        <p:spPr>
          <a:xfrm>
            <a:off x="0" y="1782501"/>
            <a:ext cx="4699322" cy="2268638"/>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Rectangle 8">
            <a:extLst>
              <a:ext uri="{FF2B5EF4-FFF2-40B4-BE49-F238E27FC236}">
                <a16:creationId xmlns:a16="http://schemas.microsoft.com/office/drawing/2014/main" id="{D0F42084-DD8B-4AB1-B443-89FEB44709AE}"/>
              </a:ext>
            </a:extLst>
          </p:cNvPr>
          <p:cNvSpPr/>
          <p:nvPr/>
        </p:nvSpPr>
        <p:spPr>
          <a:xfrm>
            <a:off x="6582647" y="0"/>
            <a:ext cx="5370653" cy="1250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a:extLst>
              <a:ext uri="{FF2B5EF4-FFF2-40B4-BE49-F238E27FC236}">
                <a16:creationId xmlns:a16="http://schemas.microsoft.com/office/drawing/2014/main" id="{76676B77-5CF1-4370-825E-3DB615F94933}"/>
              </a:ext>
            </a:extLst>
          </p:cNvPr>
          <p:cNvSpPr txBox="1"/>
          <p:nvPr/>
        </p:nvSpPr>
        <p:spPr>
          <a:xfrm>
            <a:off x="115748" y="246506"/>
            <a:ext cx="8565408" cy="646331"/>
          </a:xfrm>
          <a:prstGeom prst="rect">
            <a:avLst/>
          </a:prstGeom>
          <a:noFill/>
        </p:spPr>
        <p:txBody>
          <a:bodyPr wrap="square" rtlCol="0">
            <a:spAutoFit/>
          </a:bodyPr>
          <a:lstStyle/>
          <a:p>
            <a:pPr algn="l"/>
            <a:r>
              <a:rPr lang="en-IE" sz="3600" dirty="0">
                <a:latin typeface="Arial" panose="020B0604020202020204" pitchFamily="34" charset="0"/>
                <a:cs typeface="Arial" panose="020B0604020202020204" pitchFamily="34" charset="0"/>
              </a:rPr>
              <a:t>ACTIVITIES FOR THE CLASSROOM</a:t>
            </a:r>
          </a:p>
        </p:txBody>
      </p:sp>
      <p:pic>
        <p:nvPicPr>
          <p:cNvPr id="14" name="Picture 13" descr="Graphical user interface, text&#10;&#10;Description automatically generated">
            <a:extLst>
              <a:ext uri="{FF2B5EF4-FFF2-40B4-BE49-F238E27FC236}">
                <a16:creationId xmlns:a16="http://schemas.microsoft.com/office/drawing/2014/main" id="{4ADD929D-CE7E-4FF5-8BCF-151519AA21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4676" y="0"/>
            <a:ext cx="2897324" cy="1111170"/>
          </a:xfrm>
          <a:prstGeom prst="rect">
            <a:avLst/>
          </a:prstGeom>
        </p:spPr>
      </p:pic>
      <p:sp>
        <p:nvSpPr>
          <p:cNvPr id="8" name="TextBox 7">
            <a:extLst>
              <a:ext uri="{FF2B5EF4-FFF2-40B4-BE49-F238E27FC236}">
                <a16:creationId xmlns:a16="http://schemas.microsoft.com/office/drawing/2014/main" id="{8B5526C5-F67E-4D12-97F2-C2D09A1B656A}"/>
              </a:ext>
            </a:extLst>
          </p:cNvPr>
          <p:cNvSpPr txBox="1"/>
          <p:nvPr/>
        </p:nvSpPr>
        <p:spPr>
          <a:xfrm>
            <a:off x="330338" y="1898920"/>
            <a:ext cx="4212115" cy="1815882"/>
          </a:xfrm>
          <a:prstGeom prst="rect">
            <a:avLst/>
          </a:prstGeom>
          <a:noFill/>
        </p:spPr>
        <p:txBody>
          <a:bodyPr wrap="square" rtlCol="0">
            <a:spAutoFit/>
          </a:bodyPr>
          <a:lstStyle/>
          <a:p>
            <a:pPr algn="ctr"/>
            <a:r>
              <a:rPr lang="en-GB" sz="1600" b="1" dirty="0">
                <a:latin typeface="Arial"/>
                <a:cs typeface="Arial"/>
              </a:rPr>
              <a:t>Make a set of cards to represent articles of the CRC. Make up some games to play with to help others learn about rights. </a:t>
            </a:r>
          </a:p>
          <a:p>
            <a:pPr algn="ctr"/>
            <a:endParaRPr lang="en-GB" sz="1600" b="1" dirty="0">
              <a:latin typeface="Arial"/>
              <a:cs typeface="Arial"/>
            </a:endParaRPr>
          </a:p>
          <a:p>
            <a:pPr algn="ctr"/>
            <a:r>
              <a:rPr lang="en-GB" sz="1600" b="1" dirty="0">
                <a:latin typeface="Arial"/>
                <a:cs typeface="Arial"/>
              </a:rPr>
              <a:t>Click </a:t>
            </a:r>
            <a:r>
              <a:rPr lang="en-GB" sz="1600" b="1" dirty="0">
                <a:latin typeface="Arial"/>
                <a:cs typeface="Arial"/>
                <a:hlinkClick r:id="rId5"/>
              </a:rPr>
              <a:t>here</a:t>
            </a:r>
            <a:r>
              <a:rPr lang="en-GB" sz="1600" b="1" dirty="0">
                <a:latin typeface="Arial"/>
                <a:cs typeface="Arial"/>
              </a:rPr>
              <a:t> for child rights icons that you could use for the cards and </a:t>
            </a:r>
            <a:r>
              <a:rPr lang="en-GB" sz="1600" b="1" dirty="0">
                <a:latin typeface="Arial"/>
                <a:cs typeface="Arial"/>
                <a:hlinkClick r:id="rId6"/>
              </a:rPr>
              <a:t>here</a:t>
            </a:r>
            <a:r>
              <a:rPr lang="en-GB" sz="1600" b="1" dirty="0">
                <a:latin typeface="Arial"/>
                <a:cs typeface="Arial"/>
              </a:rPr>
              <a:t> for suggested games.</a:t>
            </a:r>
          </a:p>
        </p:txBody>
      </p:sp>
      <p:sp>
        <p:nvSpPr>
          <p:cNvPr id="15" name="TextBox 14">
            <a:extLst>
              <a:ext uri="{FF2B5EF4-FFF2-40B4-BE49-F238E27FC236}">
                <a16:creationId xmlns:a16="http://schemas.microsoft.com/office/drawing/2014/main" id="{E67FC355-2435-4B71-AD85-E8535C5EC045}"/>
              </a:ext>
            </a:extLst>
          </p:cNvPr>
          <p:cNvSpPr txBox="1"/>
          <p:nvPr/>
        </p:nvSpPr>
        <p:spPr>
          <a:xfrm>
            <a:off x="8130988" y="1755772"/>
            <a:ext cx="4070474" cy="2308324"/>
          </a:xfrm>
          <a:prstGeom prst="rect">
            <a:avLst/>
          </a:prstGeom>
          <a:noFill/>
        </p:spPr>
        <p:txBody>
          <a:bodyPr wrap="square" rtlCol="0">
            <a:spAutoFit/>
          </a:bodyPr>
          <a:lstStyle/>
          <a:p>
            <a:r>
              <a:rPr lang="en-GB" sz="1600" dirty="0">
                <a:latin typeface="Arial"/>
                <a:cs typeface="Arial"/>
              </a:rPr>
              <a:t>This video </a:t>
            </a:r>
            <a:r>
              <a:rPr lang="en-GB" sz="1600" dirty="0">
                <a:latin typeface="Arial"/>
                <a:cs typeface="Arial"/>
                <a:hlinkClick r:id="rId7"/>
              </a:rPr>
              <a:t>‘What are Children’s Rights’</a:t>
            </a:r>
            <a:r>
              <a:rPr lang="en-GB" sz="1600" dirty="0">
                <a:latin typeface="Arial"/>
                <a:cs typeface="Arial"/>
              </a:rPr>
              <a:t> explains what children’s rights are and where they came from. Watch the video and think about who might benefit from watching it?  Could you create a workshop for parents and carers using? Do some activities too to help them to understand how they can promote and protect rights too.</a:t>
            </a:r>
            <a:endParaRPr lang="en-GB" sz="1600" i="1" dirty="0">
              <a:latin typeface="Arial"/>
              <a:cs typeface="Arial"/>
            </a:endParaRPr>
          </a:p>
        </p:txBody>
      </p:sp>
      <p:pic>
        <p:nvPicPr>
          <p:cNvPr id="16" name="Online Media 4" title="Rights of the Child Segment 1 - What are Childrens Rights">
            <a:hlinkClick r:id="" action="ppaction://media"/>
            <a:extLst>
              <a:ext uri="{FF2B5EF4-FFF2-40B4-BE49-F238E27FC236}">
                <a16:creationId xmlns:a16="http://schemas.microsoft.com/office/drawing/2014/main" id="{C5FCB605-15FB-409B-AF78-4A698E08903E}"/>
              </a:ext>
            </a:extLst>
          </p:cNvPr>
          <p:cNvPicPr>
            <a:picLocks noRot="1" noChangeAspect="1"/>
          </p:cNvPicPr>
          <p:nvPr>
            <a:videoFile r:link="rId1"/>
          </p:nvPr>
        </p:nvPicPr>
        <p:blipFill>
          <a:blip r:embed="rId8"/>
          <a:stretch>
            <a:fillRect/>
          </a:stretch>
        </p:blipFill>
        <p:spPr>
          <a:xfrm>
            <a:off x="4872791" y="2039657"/>
            <a:ext cx="3105002" cy="1754326"/>
          </a:xfrm>
          <a:prstGeom prst="rect">
            <a:avLst/>
          </a:prstGeom>
        </p:spPr>
      </p:pic>
      <p:sp>
        <p:nvSpPr>
          <p:cNvPr id="17" name="TextBox 16">
            <a:extLst>
              <a:ext uri="{FF2B5EF4-FFF2-40B4-BE49-F238E27FC236}">
                <a16:creationId xmlns:a16="http://schemas.microsoft.com/office/drawing/2014/main" id="{23975B90-335D-4716-8DB6-9DFC4D36BB03}"/>
              </a:ext>
            </a:extLst>
          </p:cNvPr>
          <p:cNvSpPr txBox="1"/>
          <p:nvPr/>
        </p:nvSpPr>
        <p:spPr>
          <a:xfrm>
            <a:off x="238700" y="4364333"/>
            <a:ext cx="6913082" cy="2308324"/>
          </a:xfrm>
          <a:prstGeom prst="rect">
            <a:avLst/>
          </a:prstGeom>
          <a:noFill/>
        </p:spPr>
        <p:txBody>
          <a:bodyPr wrap="square">
            <a:spAutoFit/>
          </a:bodyPr>
          <a:lstStyle/>
          <a:p>
            <a:pPr algn="ctr"/>
            <a:r>
              <a:rPr lang="en-GB" sz="1800" b="1" dirty="0">
                <a:latin typeface="Arial"/>
                <a:cs typeface="Arial"/>
              </a:rPr>
              <a:t>What can YOU do in school and in the community to help others access their rights? </a:t>
            </a:r>
          </a:p>
          <a:p>
            <a:pPr algn="ctr"/>
            <a:endParaRPr lang="en-GB" sz="1800" b="1" dirty="0">
              <a:latin typeface="Arial"/>
              <a:cs typeface="Arial"/>
            </a:endParaRPr>
          </a:p>
          <a:p>
            <a:pPr algn="ctr"/>
            <a:r>
              <a:rPr lang="en-GB" sz="1800" b="1" dirty="0">
                <a:latin typeface="Arial"/>
                <a:cs typeface="Arial"/>
              </a:rPr>
              <a:t>Make a pledge and a plan for how you will help others every day, month and year - make sure it is realistic. </a:t>
            </a:r>
          </a:p>
          <a:p>
            <a:pPr algn="ctr"/>
            <a:endParaRPr lang="en-GB" b="1" dirty="0">
              <a:latin typeface="Arial"/>
              <a:cs typeface="Arial"/>
            </a:endParaRPr>
          </a:p>
          <a:p>
            <a:pPr algn="ctr"/>
            <a:r>
              <a:rPr lang="en-GB" sz="1800" b="1" dirty="0">
                <a:latin typeface="Arial"/>
                <a:cs typeface="Arial"/>
              </a:rPr>
              <a:t>Small actions can be very important! What can the government do to help?</a:t>
            </a:r>
          </a:p>
        </p:txBody>
      </p:sp>
      <p:sp>
        <p:nvSpPr>
          <p:cNvPr id="18" name="TextBox 17">
            <a:extLst>
              <a:ext uri="{FF2B5EF4-FFF2-40B4-BE49-F238E27FC236}">
                <a16:creationId xmlns:a16="http://schemas.microsoft.com/office/drawing/2014/main" id="{945E555B-6CCA-4D1F-9B0C-32A0BDCAC2D7}"/>
              </a:ext>
            </a:extLst>
          </p:cNvPr>
          <p:cNvSpPr txBox="1"/>
          <p:nvPr/>
        </p:nvSpPr>
        <p:spPr>
          <a:xfrm>
            <a:off x="7942729" y="4437961"/>
            <a:ext cx="3731072" cy="2031325"/>
          </a:xfrm>
          <a:prstGeom prst="rect">
            <a:avLst/>
          </a:prstGeom>
          <a:noFill/>
        </p:spPr>
        <p:txBody>
          <a:bodyPr wrap="square" rtlCol="0">
            <a:spAutoFit/>
          </a:bodyPr>
          <a:lstStyle/>
          <a:p>
            <a:pPr algn="ctr"/>
            <a:r>
              <a:rPr lang="en-GB" b="1" dirty="0">
                <a:highlight>
                  <a:srgbClr val="00ACE9"/>
                </a:highlight>
                <a:latin typeface="Arial"/>
                <a:cs typeface="Arial"/>
              </a:rPr>
              <a:t>Create a quiz to share with friends and family about rights and the Convention.</a:t>
            </a:r>
          </a:p>
          <a:p>
            <a:pPr algn="ctr"/>
            <a:r>
              <a:rPr lang="en-GB" dirty="0">
                <a:latin typeface="Arial"/>
                <a:cs typeface="Arial"/>
              </a:rPr>
              <a:t> Choose whether you will provide multiple choice answers or not. Don’t forget to write a list of answers too.</a:t>
            </a:r>
          </a:p>
        </p:txBody>
      </p:sp>
    </p:spTree>
    <p:extLst>
      <p:ext uri="{BB962C8B-B14F-4D97-AF65-F5344CB8AC3E}">
        <p14:creationId xmlns:p14="http://schemas.microsoft.com/office/powerpoint/2010/main" val="136667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p:cTn id="12" fill="hold" display="0">
                  <p:stCondLst>
                    <p:cond delay="indefinite"/>
                  </p:stCondLst>
                </p:cTn>
                <p:tgtEl>
                  <p:spTgt spid="1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09DA10-F896-43A6-8B1E-7914547DEAB3}"/>
              </a:ext>
            </a:extLst>
          </p:cNvPr>
          <p:cNvSpPr/>
          <p:nvPr/>
        </p:nvSpPr>
        <p:spPr>
          <a:xfrm>
            <a:off x="0" y="0"/>
            <a:ext cx="6238754" cy="6858000"/>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900" dirty="0"/>
          </a:p>
        </p:txBody>
      </p:sp>
      <p:pic>
        <p:nvPicPr>
          <p:cNvPr id="6" name="Picture 5" descr="A group of children playing in a room&#10;&#10;Description automatically generated with low confidence">
            <a:extLst>
              <a:ext uri="{FF2B5EF4-FFF2-40B4-BE49-F238E27FC236}">
                <a16:creationId xmlns:a16="http://schemas.microsoft.com/office/drawing/2014/main" id="{CA205721-1108-473E-9F49-82B515CFB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2001"/>
            <a:ext cx="6238754" cy="9358985"/>
          </a:xfrm>
          <a:prstGeom prst="rect">
            <a:avLst/>
          </a:prstGeom>
        </p:spPr>
      </p:pic>
      <p:sp>
        <p:nvSpPr>
          <p:cNvPr id="2" name="TextBox 1">
            <a:extLst>
              <a:ext uri="{FF2B5EF4-FFF2-40B4-BE49-F238E27FC236}">
                <a16:creationId xmlns:a16="http://schemas.microsoft.com/office/drawing/2014/main" id="{99CD66AC-46D6-4F8A-810F-F3415CD421FE}"/>
              </a:ext>
            </a:extLst>
          </p:cNvPr>
          <p:cNvSpPr txBox="1"/>
          <p:nvPr/>
        </p:nvSpPr>
        <p:spPr>
          <a:xfrm>
            <a:off x="165253" y="379407"/>
            <a:ext cx="6521986" cy="707886"/>
          </a:xfrm>
          <a:prstGeom prst="rect">
            <a:avLst/>
          </a:prstGeom>
          <a:noFill/>
        </p:spPr>
        <p:txBody>
          <a:bodyPr wrap="square" rtlCol="0">
            <a:spAutoFit/>
          </a:bodyPr>
          <a:lstStyle/>
          <a:p>
            <a:pPr algn="l"/>
            <a:r>
              <a:rPr lang="en-GB" sz="4000" b="1" dirty="0">
                <a:solidFill>
                  <a:srgbClr val="00ACE9"/>
                </a:solidFill>
                <a:latin typeface="Arial" panose="020B0604020202020204" pitchFamily="34" charset="0"/>
                <a:cs typeface="Arial" panose="020B0604020202020204" pitchFamily="34" charset="0"/>
              </a:rPr>
              <a:t>REFLECTION</a:t>
            </a:r>
          </a:p>
        </p:txBody>
      </p:sp>
      <p:pic>
        <p:nvPicPr>
          <p:cNvPr id="7" name="Picture 6" descr="Graphical user interface, text&#10;&#10;Description automatically generated">
            <a:extLst>
              <a:ext uri="{FF2B5EF4-FFF2-40B4-BE49-F238E27FC236}">
                <a16:creationId xmlns:a16="http://schemas.microsoft.com/office/drawing/2014/main" id="{09C456D8-FFC2-4E45-BEE3-0DA6C67255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4676" y="0"/>
            <a:ext cx="2897324" cy="1111170"/>
          </a:xfrm>
          <a:prstGeom prst="rect">
            <a:avLst/>
          </a:prstGeom>
        </p:spPr>
      </p:pic>
      <p:sp>
        <p:nvSpPr>
          <p:cNvPr id="5" name="TextBox 4">
            <a:extLst>
              <a:ext uri="{FF2B5EF4-FFF2-40B4-BE49-F238E27FC236}">
                <a16:creationId xmlns:a16="http://schemas.microsoft.com/office/drawing/2014/main" id="{5A1CCF27-1CAA-4B46-8BE2-7B3BD8449788}"/>
              </a:ext>
            </a:extLst>
          </p:cNvPr>
          <p:cNvSpPr txBox="1"/>
          <p:nvPr/>
        </p:nvSpPr>
        <p:spPr>
          <a:xfrm>
            <a:off x="7041643" y="1564243"/>
            <a:ext cx="4506065" cy="5293757"/>
          </a:xfrm>
          <a:prstGeom prst="rect">
            <a:avLst/>
          </a:prstGeom>
          <a:noFill/>
        </p:spPr>
        <p:txBody>
          <a:bodyPr wrap="square" rtlCol="0">
            <a:spAutoFit/>
          </a:bodyPr>
          <a:lstStyle/>
          <a:p>
            <a:pPr marL="0" indent="0">
              <a:buNone/>
            </a:pPr>
            <a:r>
              <a:rPr lang="en-GB" sz="1600" b="1" dirty="0">
                <a:latin typeface="Arial" panose="020B0604020202020204" pitchFamily="34" charset="0"/>
                <a:cs typeface="Arial" panose="020B0604020202020204" pitchFamily="34" charset="0"/>
              </a:rPr>
              <a:t>Try to find somewhere peaceful and spend a few minutes being quiet and still … then </a:t>
            </a:r>
            <a:r>
              <a:rPr lang="en-GB" sz="1600" b="1" dirty="0">
                <a:solidFill>
                  <a:schemeClr val="bg1"/>
                </a:solidFill>
                <a:latin typeface="Arial" panose="020B0604020202020204" pitchFamily="34" charset="0"/>
                <a:cs typeface="Arial" panose="020B0604020202020204" pitchFamily="34" charset="0"/>
              </a:rPr>
              <a:t>think about these questions…</a:t>
            </a:r>
          </a:p>
          <a:p>
            <a:pPr marL="0" indent="0">
              <a:buNone/>
            </a:pPr>
            <a:endParaRPr lang="en-GB" sz="1600" b="1" dirty="0">
              <a:solidFill>
                <a:schemeClr val="bg1"/>
              </a:solidFill>
              <a:latin typeface="Arial" panose="020B0604020202020204" pitchFamily="34" charset="0"/>
              <a:cs typeface="Arial" panose="020B0604020202020204" pitchFamily="34" charset="0"/>
            </a:endParaRPr>
          </a:p>
          <a:p>
            <a:r>
              <a:rPr lang="en-GB" sz="1600" b="1" i="1" dirty="0">
                <a:latin typeface="Arial" panose="020B0604020202020204" pitchFamily="34" charset="0"/>
                <a:cs typeface="Arial" panose="020B0604020202020204" pitchFamily="34" charset="0"/>
              </a:rPr>
              <a:t>"Where after all do universal human rights begin? In small places close to home – so close and so small that they cannot be seen on any maps of the world … unless these rights have meaning there, they have little meaning anywhere.”</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This was said by Eleanor Roosevelt, a champion for human rights. In 1948 she helped draw up the list of rights that everyone in the world should enjoy.  </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Spend a few moments thinking about ‘those small places’ like home, school, places of work. How can we make sure that rights are known and respected by everyone around us?</a:t>
            </a:r>
          </a:p>
          <a:p>
            <a:pPr algn="r"/>
            <a:endParaRPr lang="en-GB" dirty="0"/>
          </a:p>
        </p:txBody>
      </p:sp>
      <p:sp>
        <p:nvSpPr>
          <p:cNvPr id="3" name="TextBox 2">
            <a:extLst>
              <a:ext uri="{FF2B5EF4-FFF2-40B4-BE49-F238E27FC236}">
                <a16:creationId xmlns:a16="http://schemas.microsoft.com/office/drawing/2014/main" id="{C65E618E-69C9-4EEB-B0A8-E133BE9AEC63}"/>
              </a:ext>
            </a:extLst>
          </p:cNvPr>
          <p:cNvSpPr txBox="1"/>
          <p:nvPr/>
        </p:nvSpPr>
        <p:spPr>
          <a:xfrm>
            <a:off x="3928533" y="6478593"/>
            <a:ext cx="2404533" cy="230832"/>
          </a:xfrm>
          <a:prstGeom prst="rect">
            <a:avLst/>
          </a:prstGeom>
          <a:noFill/>
        </p:spPr>
        <p:txBody>
          <a:bodyPr wrap="square" rtlCol="0">
            <a:spAutoFit/>
          </a:bodyPr>
          <a:lstStyle/>
          <a:p>
            <a:pPr algn="ctr"/>
            <a:r>
              <a:rPr lang="en-IE" sz="900" b="0" i="0">
                <a:solidFill>
                  <a:srgbClr val="121212"/>
                </a:solidFill>
                <a:effectLst/>
                <a:latin typeface="Open Sans" panose="020B0606030504020204" pitchFamily="34" charset="0"/>
              </a:rPr>
              <a:t>UNICEF/UN0366601/Margaryan</a:t>
            </a:r>
            <a:endParaRPr lang="en-IE" sz="900" dirty="0"/>
          </a:p>
        </p:txBody>
      </p:sp>
    </p:spTree>
    <p:extLst>
      <p:ext uri="{BB962C8B-B14F-4D97-AF65-F5344CB8AC3E}">
        <p14:creationId xmlns:p14="http://schemas.microsoft.com/office/powerpoint/2010/main" val="13015782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600" dirty="0" smtClean="0">
            <a:solidFill>
              <a:schemeClr val="bg1"/>
            </a:solidFill>
            <a:latin typeface="Univers Next Pro Condensed" panose="020B0906030202020203" pitchFamily="34" charset="0"/>
          </a:defRPr>
        </a:defPPr>
      </a:lstStyle>
    </a:txDef>
  </a:objectDefaults>
  <a:extraClrSchemeLst/>
  <a:extLst>
    <a:ext uri="{05A4C25C-085E-4340-85A3-A5531E510DB2}">
      <thm15:themeFamily xmlns:thm15="http://schemas.microsoft.com/office/thememl/2012/main" name="Articles 1 &amp; 42" id="{DD920C08-F1BA-4A20-A289-EA66E3EE488C}" vid="{BF4EBDBC-E56C-4483-92BA-69B83569AB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Articles 1 &amp; 42</Template>
  <TotalTime>472</TotalTime>
  <Words>1110</Words>
  <Application>Microsoft Office PowerPoint</Application>
  <PresentationFormat>Widescreen</PresentationFormat>
  <Paragraphs>114</Paragraphs>
  <Slides>11</Slides>
  <Notes>8</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vt:lpstr>
      <vt:lpstr>Calibri</vt:lpstr>
      <vt:lpstr>Calibri Light</vt:lpstr>
      <vt:lpstr>Open Sans</vt:lpstr>
      <vt:lpstr>Roboto</vt:lpstr>
      <vt:lpstr>Univers Next Pro</vt:lpstr>
      <vt:lpstr>Univers Next Pro Condensed</vt:lpstr>
      <vt:lpstr>Wingdings</vt:lpstr>
      <vt:lpstr>Office Theme</vt:lpstr>
      <vt:lpstr>PowerPoint Presentation</vt:lpstr>
      <vt:lpstr>PowerPoint Presentation</vt:lpstr>
      <vt:lpstr>GUESS THE ARTICLE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Lydia McCarthy</dc:creator>
  <cp:lastModifiedBy>Lydia McCarthy</cp:lastModifiedBy>
  <cp:revision>1</cp:revision>
  <dcterms:created xsi:type="dcterms:W3CDTF">2022-03-10T12:00:58Z</dcterms:created>
  <dcterms:modified xsi:type="dcterms:W3CDTF">2022-03-11T15:02:24Z</dcterms:modified>
</cp:coreProperties>
</file>