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1" r:id="rId2"/>
    <p:sldId id="297" r:id="rId3"/>
    <p:sldId id="294" r:id="rId4"/>
    <p:sldId id="299" r:id="rId5"/>
    <p:sldId id="300" r:id="rId6"/>
    <p:sldId id="301" r:id="rId7"/>
    <p:sldId id="285" r:id="rId8"/>
    <p:sldId id="302" r:id="rId9"/>
    <p:sldId id="282" r:id="rId10"/>
    <p:sldId id="298" r:id="rId11"/>
    <p:sldId id="3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461C66-7D1B-4C0F-BCC0-22721476712B}" v="24" dt="2022-04-20T15:58:20.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98" autoAdjust="0"/>
  </p:normalViewPr>
  <p:slideViewPr>
    <p:cSldViewPr snapToGrid="0">
      <p:cViewPr varScale="1">
        <p:scale>
          <a:sx n="85" d="100"/>
          <a:sy n="85" d="100"/>
        </p:scale>
        <p:origin x="864" y="60"/>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cCarthy" userId="22a45f89-275c-4667-8a50-f83ffacf2973" providerId="ADAL" clId="{F6461C66-7D1B-4C0F-BCC0-22721476712B}"/>
    <pc:docChg chg="undo custSel delSld modSld">
      <pc:chgData name="Lydia McCarthy" userId="22a45f89-275c-4667-8a50-f83ffacf2973" providerId="ADAL" clId="{F6461C66-7D1B-4C0F-BCC0-22721476712B}" dt="2022-04-20T15:47:01.290" v="2735" actId="1076"/>
      <pc:docMkLst>
        <pc:docMk/>
      </pc:docMkLst>
      <pc:sldChg chg="addSp delSp modSp mod modNotesTx">
        <pc:chgData name="Lydia McCarthy" userId="22a45f89-275c-4667-8a50-f83ffacf2973" providerId="ADAL" clId="{F6461C66-7D1B-4C0F-BCC0-22721476712B}" dt="2022-04-20T15:34:01.552" v="2702" actId="1076"/>
        <pc:sldMkLst>
          <pc:docMk/>
          <pc:sldMk cId="1301578224" sldId="282"/>
        </pc:sldMkLst>
        <pc:spChg chg="del">
          <ac:chgData name="Lydia McCarthy" userId="22a45f89-275c-4667-8a50-f83ffacf2973" providerId="ADAL" clId="{F6461C66-7D1B-4C0F-BCC0-22721476712B}" dt="2022-04-12T13:55:05.117" v="2517" actId="478"/>
          <ac:spMkLst>
            <pc:docMk/>
            <pc:sldMk cId="1301578224" sldId="282"/>
            <ac:spMk id="3" creationId="{C65E618E-69C9-4EEB-B0A8-E133BE9AEC63}"/>
          </ac:spMkLst>
        </pc:spChg>
        <pc:spChg chg="mod">
          <ac:chgData name="Lydia McCarthy" userId="22a45f89-275c-4667-8a50-f83ffacf2973" providerId="ADAL" clId="{F6461C66-7D1B-4C0F-BCC0-22721476712B}" dt="2022-04-20T15:34:01.552" v="2702" actId="1076"/>
          <ac:spMkLst>
            <pc:docMk/>
            <pc:sldMk cId="1301578224" sldId="282"/>
            <ac:spMk id="5" creationId="{5A1CCF27-1CAA-4B46-8BE2-7B3BD8449788}"/>
          </ac:spMkLst>
        </pc:spChg>
        <pc:spChg chg="add mod">
          <ac:chgData name="Lydia McCarthy" userId="22a45f89-275c-4667-8a50-f83ffacf2973" providerId="ADAL" clId="{F6461C66-7D1B-4C0F-BCC0-22721476712B}" dt="2022-04-20T15:33:22.188" v="2700" actId="1076"/>
          <ac:spMkLst>
            <pc:docMk/>
            <pc:sldMk cId="1301578224" sldId="282"/>
            <ac:spMk id="6" creationId="{B3BE43D5-0CA3-4E2C-87CC-4E755E542DF1}"/>
          </ac:spMkLst>
        </pc:spChg>
        <pc:picChg chg="add mod">
          <ac:chgData name="Lydia McCarthy" userId="22a45f89-275c-4667-8a50-f83ffacf2973" providerId="ADAL" clId="{F6461C66-7D1B-4C0F-BCC0-22721476712B}" dt="2022-04-20T15:32:25.437" v="2684" actId="1076"/>
          <ac:picMkLst>
            <pc:docMk/>
            <pc:sldMk cId="1301578224" sldId="282"/>
            <ac:picMk id="4" creationId="{D0D122D7-4215-4EFA-A817-6B5D32F20BAC}"/>
          </ac:picMkLst>
        </pc:picChg>
        <pc:picChg chg="del">
          <ac:chgData name="Lydia McCarthy" userId="22a45f89-275c-4667-8a50-f83ffacf2973" providerId="ADAL" clId="{F6461C66-7D1B-4C0F-BCC0-22721476712B}" dt="2022-04-12T13:54:38.796" v="2511" actId="478"/>
          <ac:picMkLst>
            <pc:docMk/>
            <pc:sldMk cId="1301578224" sldId="282"/>
            <ac:picMk id="9" creationId="{4C712940-A86B-4503-9020-20FFFD1E7753}"/>
          </ac:picMkLst>
        </pc:picChg>
      </pc:sldChg>
      <pc:sldChg chg="addSp delSp modSp mod delAnim">
        <pc:chgData name="Lydia McCarthy" userId="22a45f89-275c-4667-8a50-f83ffacf2973" providerId="ADAL" clId="{F6461C66-7D1B-4C0F-BCC0-22721476712B}" dt="2022-04-12T13:25:16.705" v="829"/>
        <pc:sldMkLst>
          <pc:docMk/>
          <pc:sldMk cId="430025987" sldId="285"/>
        </pc:sldMkLst>
        <pc:spChg chg="add mod">
          <ac:chgData name="Lydia McCarthy" userId="22a45f89-275c-4667-8a50-f83ffacf2973" providerId="ADAL" clId="{F6461C66-7D1B-4C0F-BCC0-22721476712B}" dt="2022-04-12T13:25:11.518" v="827" actId="20577"/>
          <ac:spMkLst>
            <pc:docMk/>
            <pc:sldMk cId="430025987" sldId="285"/>
            <ac:spMk id="3" creationId="{54EAD83A-132C-4051-86DE-1D9C658E6FBE}"/>
          </ac:spMkLst>
        </pc:spChg>
        <pc:spChg chg="mod">
          <ac:chgData name="Lydia McCarthy" userId="22a45f89-275c-4667-8a50-f83ffacf2973" providerId="ADAL" clId="{F6461C66-7D1B-4C0F-BCC0-22721476712B}" dt="2022-04-12T13:22:51.385" v="808" actId="20577"/>
          <ac:spMkLst>
            <pc:docMk/>
            <pc:sldMk cId="430025987" sldId="285"/>
            <ac:spMk id="8" creationId="{6992CA19-2496-49DF-9C45-E844E24EA06B}"/>
          </ac:spMkLst>
        </pc:spChg>
        <pc:spChg chg="mod">
          <ac:chgData name="Lydia McCarthy" userId="22a45f89-275c-4667-8a50-f83ffacf2973" providerId="ADAL" clId="{F6461C66-7D1B-4C0F-BCC0-22721476712B}" dt="2022-04-12T13:21:36.213" v="792" actId="14100"/>
          <ac:spMkLst>
            <pc:docMk/>
            <pc:sldMk cId="430025987" sldId="285"/>
            <ac:spMk id="11" creationId="{EA0C9D92-CA60-4F9B-AD40-3BB42220F3B5}"/>
          </ac:spMkLst>
        </pc:spChg>
        <pc:spChg chg="mod">
          <ac:chgData name="Lydia McCarthy" userId="22a45f89-275c-4667-8a50-f83ffacf2973" providerId="ADAL" clId="{F6461C66-7D1B-4C0F-BCC0-22721476712B}" dt="2022-04-12T13:24:41.246" v="820" actId="21"/>
          <ac:spMkLst>
            <pc:docMk/>
            <pc:sldMk cId="430025987" sldId="285"/>
            <ac:spMk id="13" creationId="{361FE6CB-9549-435F-808B-9DF9FF0075B2}"/>
          </ac:spMkLst>
        </pc:spChg>
        <pc:spChg chg="del mod">
          <ac:chgData name="Lydia McCarthy" userId="22a45f89-275c-4667-8a50-f83ffacf2973" providerId="ADAL" clId="{F6461C66-7D1B-4C0F-BCC0-22721476712B}" dt="2022-04-12T13:25:16.705" v="829"/>
          <ac:spMkLst>
            <pc:docMk/>
            <pc:sldMk cId="430025987" sldId="285"/>
            <ac:spMk id="15" creationId="{517AA9B4-A4BE-401B-ACAD-69AC2CF9C12B}"/>
          </ac:spMkLst>
        </pc:spChg>
        <pc:spChg chg="mod">
          <ac:chgData name="Lydia McCarthy" userId="22a45f89-275c-4667-8a50-f83ffacf2973" providerId="ADAL" clId="{F6461C66-7D1B-4C0F-BCC0-22721476712B}" dt="2022-04-12T13:23:58.031" v="812" actId="255"/>
          <ac:spMkLst>
            <pc:docMk/>
            <pc:sldMk cId="430025987" sldId="285"/>
            <ac:spMk id="17" creationId="{9BDAF274-B8BA-4BCF-8A3F-D09EE5141EC1}"/>
          </ac:spMkLst>
        </pc:spChg>
        <pc:spChg chg="del">
          <ac:chgData name="Lydia McCarthy" userId="22a45f89-275c-4667-8a50-f83ffacf2973" providerId="ADAL" clId="{F6461C66-7D1B-4C0F-BCC0-22721476712B}" dt="2022-04-12T13:21:24.280" v="788" actId="478"/>
          <ac:spMkLst>
            <pc:docMk/>
            <pc:sldMk cId="430025987" sldId="285"/>
            <ac:spMk id="18" creationId="{DF1FC9C8-9615-4171-9402-A3314BE59375}"/>
          </ac:spMkLst>
        </pc:spChg>
        <pc:picChg chg="del">
          <ac:chgData name="Lydia McCarthy" userId="22a45f89-275c-4667-8a50-f83ffacf2973" providerId="ADAL" clId="{F6461C66-7D1B-4C0F-BCC0-22721476712B}" dt="2022-04-12T13:21:18.373" v="787" actId="478"/>
          <ac:picMkLst>
            <pc:docMk/>
            <pc:sldMk cId="430025987" sldId="285"/>
            <ac:picMk id="2" creationId="{9C9F0D59-7382-43B0-A45B-C687850FE5DE}"/>
          </ac:picMkLst>
        </pc:picChg>
      </pc:sldChg>
      <pc:sldChg chg="addSp delSp modSp mod modNotesTx">
        <pc:chgData name="Lydia McCarthy" userId="22a45f89-275c-4667-8a50-f83ffacf2973" providerId="ADAL" clId="{F6461C66-7D1B-4C0F-BCC0-22721476712B}" dt="2022-04-20T15:47:01.290" v="2735" actId="1076"/>
        <pc:sldMkLst>
          <pc:docMk/>
          <pc:sldMk cId="3009748699" sldId="291"/>
        </pc:sldMkLst>
        <pc:spChg chg="mod">
          <ac:chgData name="Lydia McCarthy" userId="22a45f89-275c-4667-8a50-f83ffacf2973" providerId="ADAL" clId="{F6461C66-7D1B-4C0F-BCC0-22721476712B}" dt="2022-04-20T15:47:01.290" v="2735" actId="1076"/>
          <ac:spMkLst>
            <pc:docMk/>
            <pc:sldMk cId="3009748699" sldId="291"/>
            <ac:spMk id="4" creationId="{07E86F3F-BE50-4586-95EA-DEE70EE6ECD4}"/>
          </ac:spMkLst>
        </pc:spChg>
        <pc:picChg chg="add mod ord">
          <ac:chgData name="Lydia McCarthy" userId="22a45f89-275c-4667-8a50-f83ffacf2973" providerId="ADAL" clId="{F6461C66-7D1B-4C0F-BCC0-22721476712B}" dt="2022-04-20T15:44:55.691" v="2708" actId="167"/>
          <ac:picMkLst>
            <pc:docMk/>
            <pc:sldMk cId="3009748699" sldId="291"/>
            <ac:picMk id="3" creationId="{AD570ABB-F453-4D88-B639-430FF4F19AD4}"/>
          </ac:picMkLst>
        </pc:picChg>
        <pc:picChg chg="del">
          <ac:chgData name="Lydia McCarthy" userId="22a45f89-275c-4667-8a50-f83ffacf2973" providerId="ADAL" clId="{F6461C66-7D1B-4C0F-BCC0-22721476712B}" dt="2022-04-12T13:00:34.509" v="0" actId="478"/>
          <ac:picMkLst>
            <pc:docMk/>
            <pc:sldMk cId="3009748699" sldId="291"/>
            <ac:picMk id="5" creationId="{77020A48-9B52-4A95-8126-C581893E6A8B}"/>
          </ac:picMkLst>
        </pc:picChg>
      </pc:sldChg>
      <pc:sldChg chg="del">
        <pc:chgData name="Lydia McCarthy" userId="22a45f89-275c-4667-8a50-f83ffacf2973" providerId="ADAL" clId="{F6461C66-7D1B-4C0F-BCC0-22721476712B}" dt="2022-04-12T13:03:03.075" v="33" actId="2696"/>
        <pc:sldMkLst>
          <pc:docMk/>
          <pc:sldMk cId="1357755917" sldId="292"/>
        </pc:sldMkLst>
      </pc:sldChg>
      <pc:sldChg chg="modSp mod">
        <pc:chgData name="Lydia McCarthy" userId="22a45f89-275c-4667-8a50-f83ffacf2973" providerId="ADAL" clId="{F6461C66-7D1B-4C0F-BCC0-22721476712B}" dt="2022-04-12T13:02:57.602" v="32" actId="20577"/>
        <pc:sldMkLst>
          <pc:docMk/>
          <pc:sldMk cId="3376146375" sldId="294"/>
        </pc:sldMkLst>
        <pc:spChg chg="mod">
          <ac:chgData name="Lydia McCarthy" userId="22a45f89-275c-4667-8a50-f83ffacf2973" providerId="ADAL" clId="{F6461C66-7D1B-4C0F-BCC0-22721476712B}" dt="2022-04-12T13:02:01.388" v="30" actId="113"/>
          <ac:spMkLst>
            <pc:docMk/>
            <pc:sldMk cId="3376146375" sldId="294"/>
            <ac:spMk id="2" creationId="{A46A1067-DCE3-0548-A681-2357D6A5F854}"/>
          </ac:spMkLst>
        </pc:spChg>
        <pc:spChg chg="mod">
          <ac:chgData name="Lydia McCarthy" userId="22a45f89-275c-4667-8a50-f83ffacf2973" providerId="ADAL" clId="{F6461C66-7D1B-4C0F-BCC0-22721476712B}" dt="2022-04-12T13:02:57.602" v="32" actId="20577"/>
          <ac:spMkLst>
            <pc:docMk/>
            <pc:sldMk cId="3376146375" sldId="294"/>
            <ac:spMk id="8" creationId="{68EF436D-9311-46A7-BC40-599A6C4FB311}"/>
          </ac:spMkLst>
        </pc:spChg>
      </pc:sldChg>
      <pc:sldChg chg="modSp mod">
        <pc:chgData name="Lydia McCarthy" userId="22a45f89-275c-4667-8a50-f83ffacf2973" providerId="ADAL" clId="{F6461C66-7D1B-4C0F-BCC0-22721476712B}" dt="2022-04-12T13:01:02.171" v="7" actId="20577"/>
        <pc:sldMkLst>
          <pc:docMk/>
          <pc:sldMk cId="3464991545" sldId="297"/>
        </pc:sldMkLst>
        <pc:spChg chg="mod">
          <ac:chgData name="Lydia McCarthy" userId="22a45f89-275c-4667-8a50-f83ffacf2973" providerId="ADAL" clId="{F6461C66-7D1B-4C0F-BCC0-22721476712B}" dt="2022-04-12T13:00:53.872" v="3" actId="14100"/>
          <ac:spMkLst>
            <pc:docMk/>
            <pc:sldMk cId="3464991545" sldId="297"/>
            <ac:spMk id="2" creationId="{1F49A0E1-F3FF-42AA-9755-3D0781A56712}"/>
          </ac:spMkLst>
        </pc:spChg>
        <pc:spChg chg="mod">
          <ac:chgData name="Lydia McCarthy" userId="22a45f89-275c-4667-8a50-f83ffacf2973" providerId="ADAL" clId="{F6461C66-7D1B-4C0F-BCC0-22721476712B}" dt="2022-04-12T13:01:02.171" v="7" actId="20577"/>
          <ac:spMkLst>
            <pc:docMk/>
            <pc:sldMk cId="3464991545" sldId="297"/>
            <ac:spMk id="5" creationId="{86183AFF-5A0F-4F8D-BF26-A709681517FA}"/>
          </ac:spMkLst>
        </pc:spChg>
      </pc:sldChg>
      <pc:sldChg chg="addSp delSp modSp mod delAnim modAnim">
        <pc:chgData name="Lydia McCarthy" userId="22a45f89-275c-4667-8a50-f83ffacf2973" providerId="ADAL" clId="{F6461C66-7D1B-4C0F-BCC0-22721476712B}" dt="2022-04-20T15:31:39.893" v="2679" actId="1076"/>
        <pc:sldMkLst>
          <pc:docMk/>
          <pc:sldMk cId="3817245765" sldId="299"/>
        </pc:sldMkLst>
        <pc:spChg chg="mod">
          <ac:chgData name="Lydia McCarthy" userId="22a45f89-275c-4667-8a50-f83ffacf2973" providerId="ADAL" clId="{F6461C66-7D1B-4C0F-BCC0-22721476712B}" dt="2022-04-12T13:01:11.901" v="9" actId="20577"/>
          <ac:spMkLst>
            <pc:docMk/>
            <pc:sldMk cId="3817245765" sldId="299"/>
            <ac:spMk id="2" creationId="{FC632ABF-16BD-4B6E-9350-2567916EBF4E}"/>
          </ac:spMkLst>
        </pc:spChg>
        <pc:spChg chg="mod">
          <ac:chgData name="Lydia McCarthy" userId="22a45f89-275c-4667-8a50-f83ffacf2973" providerId="ADAL" clId="{F6461C66-7D1B-4C0F-BCC0-22721476712B}" dt="2022-04-12T13:08:08.057" v="437" actId="1076"/>
          <ac:spMkLst>
            <pc:docMk/>
            <pc:sldMk cId="3817245765" sldId="299"/>
            <ac:spMk id="4" creationId="{DEBDD284-2AAF-4D5F-906B-453ACEACE862}"/>
          </ac:spMkLst>
        </pc:spChg>
        <pc:spChg chg="mod">
          <ac:chgData name="Lydia McCarthy" userId="22a45f89-275c-4667-8a50-f83ffacf2973" providerId="ADAL" clId="{F6461C66-7D1B-4C0F-BCC0-22721476712B}" dt="2022-04-12T13:08:55.734" v="449" actId="1076"/>
          <ac:spMkLst>
            <pc:docMk/>
            <pc:sldMk cId="3817245765" sldId="299"/>
            <ac:spMk id="9" creationId="{60E1950F-31E3-43BB-9C11-0FE5A153A6F5}"/>
          </ac:spMkLst>
        </pc:spChg>
        <pc:picChg chg="add mod">
          <ac:chgData name="Lydia McCarthy" userId="22a45f89-275c-4667-8a50-f83ffacf2973" providerId="ADAL" clId="{F6461C66-7D1B-4C0F-BCC0-22721476712B}" dt="2022-04-20T15:31:39.893" v="2679" actId="1076"/>
          <ac:picMkLst>
            <pc:docMk/>
            <pc:sldMk cId="3817245765" sldId="299"/>
            <ac:picMk id="3" creationId="{2D862CF2-0DC1-46D2-8F94-154811A8D6A0}"/>
          </ac:picMkLst>
        </pc:picChg>
        <pc:picChg chg="del">
          <ac:chgData name="Lydia McCarthy" userId="22a45f89-275c-4667-8a50-f83ffacf2973" providerId="ADAL" clId="{F6461C66-7D1B-4C0F-BCC0-22721476712B}" dt="2022-04-12T13:09:20.917" v="450" actId="478"/>
          <ac:picMkLst>
            <pc:docMk/>
            <pc:sldMk cId="3817245765" sldId="299"/>
            <ac:picMk id="6" creationId="{D816B3B2-FB76-4966-B0E9-6C298D29FB6F}"/>
          </ac:picMkLst>
        </pc:picChg>
        <pc:picChg chg="add mod">
          <ac:chgData name="Lydia McCarthy" userId="22a45f89-275c-4667-8a50-f83ffacf2973" providerId="ADAL" clId="{F6461C66-7D1B-4C0F-BCC0-22721476712B}" dt="2022-04-12T13:08:50.224" v="448" actId="1076"/>
          <ac:picMkLst>
            <pc:docMk/>
            <pc:sldMk cId="3817245765" sldId="299"/>
            <ac:picMk id="7" creationId="{16A942B7-EA9D-4937-844B-D5890415675F}"/>
          </ac:picMkLst>
        </pc:picChg>
        <pc:picChg chg="del">
          <ac:chgData name="Lydia McCarthy" userId="22a45f89-275c-4667-8a50-f83ffacf2973" providerId="ADAL" clId="{F6461C66-7D1B-4C0F-BCC0-22721476712B}" dt="2022-04-12T13:03:15.239" v="34" actId="478"/>
          <ac:picMkLst>
            <pc:docMk/>
            <pc:sldMk cId="3817245765" sldId="299"/>
            <ac:picMk id="13" creationId="{E07506F6-1826-4C03-A63F-6AA1766118DC}"/>
          </ac:picMkLst>
        </pc:picChg>
      </pc:sldChg>
      <pc:sldChg chg="addSp delSp modSp mod modNotesTx">
        <pc:chgData name="Lydia McCarthy" userId="22a45f89-275c-4667-8a50-f83ffacf2973" providerId="ADAL" clId="{F6461C66-7D1B-4C0F-BCC0-22721476712B}" dt="2022-04-20T15:28:33.267" v="2674" actId="20577"/>
        <pc:sldMkLst>
          <pc:docMk/>
          <pc:sldMk cId="1339530318" sldId="300"/>
        </pc:sldMkLst>
        <pc:spChg chg="mod">
          <ac:chgData name="Lydia McCarthy" userId="22a45f89-275c-4667-8a50-f83ffacf2973" providerId="ADAL" clId="{F6461C66-7D1B-4C0F-BCC0-22721476712B}" dt="2022-04-12T13:09:28.238" v="452" actId="20577"/>
          <ac:spMkLst>
            <pc:docMk/>
            <pc:sldMk cId="1339530318" sldId="300"/>
            <ac:spMk id="5" creationId="{67ED24EA-6F07-46B6-A2F7-A9DD5527CE3E}"/>
          </ac:spMkLst>
        </pc:spChg>
        <pc:spChg chg="mod">
          <ac:chgData name="Lydia McCarthy" userId="22a45f89-275c-4667-8a50-f83ffacf2973" providerId="ADAL" clId="{F6461C66-7D1B-4C0F-BCC0-22721476712B}" dt="2022-04-12T13:14:13.327" v="708" actId="1076"/>
          <ac:spMkLst>
            <pc:docMk/>
            <pc:sldMk cId="1339530318" sldId="300"/>
            <ac:spMk id="6" creationId="{D7A9CF8A-2B27-470E-96B3-0F64E7F6619C}"/>
          </ac:spMkLst>
        </pc:spChg>
        <pc:spChg chg="del">
          <ac:chgData name="Lydia McCarthy" userId="22a45f89-275c-4667-8a50-f83ffacf2973" providerId="ADAL" clId="{F6461C66-7D1B-4C0F-BCC0-22721476712B}" dt="2022-04-12T13:14:17.344" v="710" actId="478"/>
          <ac:spMkLst>
            <pc:docMk/>
            <pc:sldMk cId="1339530318" sldId="300"/>
            <ac:spMk id="7" creationId="{7260F5AC-D65D-485F-A893-93A08713921E}"/>
          </ac:spMkLst>
        </pc:spChg>
        <pc:picChg chg="del">
          <ac:chgData name="Lydia McCarthy" userId="22a45f89-275c-4667-8a50-f83ffacf2973" providerId="ADAL" clId="{F6461C66-7D1B-4C0F-BCC0-22721476712B}" dt="2022-04-12T13:14:14.991" v="709" actId="478"/>
          <ac:picMkLst>
            <pc:docMk/>
            <pc:sldMk cId="1339530318" sldId="300"/>
            <ac:picMk id="3" creationId="{4342DE34-9060-468E-9702-AD1DDA67505E}"/>
          </ac:picMkLst>
        </pc:picChg>
        <pc:picChg chg="add mod">
          <ac:chgData name="Lydia McCarthy" userId="22a45f89-275c-4667-8a50-f83ffacf2973" providerId="ADAL" clId="{F6461C66-7D1B-4C0F-BCC0-22721476712B}" dt="2022-04-20T15:27:28.252" v="2526" actId="1076"/>
          <ac:picMkLst>
            <pc:docMk/>
            <pc:sldMk cId="1339530318" sldId="300"/>
            <ac:picMk id="1026" creationId="{A90A86E1-250B-420B-9B3B-B39F1BAFB02B}"/>
          </ac:picMkLst>
        </pc:picChg>
      </pc:sldChg>
      <pc:sldChg chg="addSp modSp mod">
        <pc:chgData name="Lydia McCarthy" userId="22a45f89-275c-4667-8a50-f83ffacf2973" providerId="ADAL" clId="{F6461C66-7D1B-4C0F-BCC0-22721476712B}" dt="2022-04-12T13:16:44.772" v="780" actId="1076"/>
        <pc:sldMkLst>
          <pc:docMk/>
          <pc:sldMk cId="2463598024" sldId="301"/>
        </pc:sldMkLst>
        <pc:spChg chg="mod">
          <ac:chgData name="Lydia McCarthy" userId="22a45f89-275c-4667-8a50-f83ffacf2973" providerId="ADAL" clId="{F6461C66-7D1B-4C0F-BCC0-22721476712B}" dt="2022-04-12T13:14:49.325" v="740" actId="20577"/>
          <ac:spMkLst>
            <pc:docMk/>
            <pc:sldMk cId="2463598024" sldId="301"/>
            <ac:spMk id="2" creationId="{00FD2606-B5A0-4252-A2ED-B80ACEFEBAA5}"/>
          </ac:spMkLst>
        </pc:spChg>
        <pc:spChg chg="mod">
          <ac:chgData name="Lydia McCarthy" userId="22a45f89-275c-4667-8a50-f83ffacf2973" providerId="ADAL" clId="{F6461C66-7D1B-4C0F-BCC0-22721476712B}" dt="2022-04-12T13:16:25.353" v="778" actId="27636"/>
          <ac:spMkLst>
            <pc:docMk/>
            <pc:sldMk cId="2463598024" sldId="301"/>
            <ac:spMk id="5" creationId="{444D4111-E902-4F67-93E4-43F9FBE7E641}"/>
          </ac:spMkLst>
        </pc:spChg>
        <pc:spChg chg="add mod">
          <ac:chgData name="Lydia McCarthy" userId="22a45f89-275c-4667-8a50-f83ffacf2973" providerId="ADAL" clId="{F6461C66-7D1B-4C0F-BCC0-22721476712B}" dt="2022-04-12T13:16:44.772" v="780" actId="1076"/>
          <ac:spMkLst>
            <pc:docMk/>
            <pc:sldMk cId="2463598024" sldId="301"/>
            <ac:spMk id="6" creationId="{FBB6146F-D694-4D6A-ACB7-0C9663E08F0A}"/>
          </ac:spMkLst>
        </pc:spChg>
      </pc:sldChg>
      <pc:sldChg chg="addSp delSp modSp mod delAnim">
        <pc:chgData name="Lydia McCarthy" userId="22a45f89-275c-4667-8a50-f83ffacf2973" providerId="ADAL" clId="{F6461C66-7D1B-4C0F-BCC0-22721476712B}" dt="2022-04-12T13:53:59.596" v="2510" actId="20577"/>
        <pc:sldMkLst>
          <pc:docMk/>
          <pc:sldMk cId="1366671117" sldId="302"/>
        </pc:sldMkLst>
        <pc:spChg chg="del mod">
          <ac:chgData name="Lydia McCarthy" userId="22a45f89-275c-4667-8a50-f83ffacf2973" providerId="ADAL" clId="{F6461C66-7D1B-4C0F-BCC0-22721476712B}" dt="2022-04-12T13:25:28.131" v="836"/>
          <ac:spMkLst>
            <pc:docMk/>
            <pc:sldMk cId="1366671117" sldId="302"/>
            <ac:spMk id="3" creationId="{F3A01CF8-E2F8-4AAF-851F-A7B6C1508D03}"/>
          </ac:spMkLst>
        </pc:spChg>
        <pc:spChg chg="add mod">
          <ac:chgData name="Lydia McCarthy" userId="22a45f89-275c-4667-8a50-f83ffacf2973" providerId="ADAL" clId="{F6461C66-7D1B-4C0F-BCC0-22721476712B}" dt="2022-04-12T13:53:28.920" v="2499" actId="113"/>
          <ac:spMkLst>
            <pc:docMk/>
            <pc:sldMk cId="1366671117" sldId="302"/>
            <ac:spMk id="4" creationId="{44CDA687-2597-4FE6-8E4C-0FE251A81A4B}"/>
          </ac:spMkLst>
        </pc:spChg>
        <pc:spChg chg="add mod">
          <ac:chgData name="Lydia McCarthy" userId="22a45f89-275c-4667-8a50-f83ffacf2973" providerId="ADAL" clId="{F6461C66-7D1B-4C0F-BCC0-22721476712B}" dt="2022-04-12T13:44:44.038" v="1280" actId="20577"/>
          <ac:spMkLst>
            <pc:docMk/>
            <pc:sldMk cId="1366671117" sldId="302"/>
            <ac:spMk id="6" creationId="{94026F68-C294-43DC-A61C-580C860E7EF3}"/>
          </ac:spMkLst>
        </pc:spChg>
        <pc:spChg chg="del mod">
          <ac:chgData name="Lydia McCarthy" userId="22a45f89-275c-4667-8a50-f83ffacf2973" providerId="ADAL" clId="{F6461C66-7D1B-4C0F-BCC0-22721476712B}" dt="2022-04-12T13:25:28.134" v="838"/>
          <ac:spMkLst>
            <pc:docMk/>
            <pc:sldMk cId="1366671117" sldId="302"/>
            <ac:spMk id="8" creationId="{8B5526C5-F67E-4D12-97F2-C2D09A1B656A}"/>
          </ac:spMkLst>
        </pc:spChg>
        <pc:spChg chg="del">
          <ac:chgData name="Lydia McCarthy" userId="22a45f89-275c-4667-8a50-f83ffacf2973" providerId="ADAL" clId="{F6461C66-7D1B-4C0F-BCC0-22721476712B}" dt="2022-04-12T13:25:21.621" v="830" actId="478"/>
          <ac:spMkLst>
            <pc:docMk/>
            <pc:sldMk cId="1366671117" sldId="302"/>
            <ac:spMk id="15" creationId="{E67FC355-2435-4B71-AD85-E8535C5EC045}"/>
          </ac:spMkLst>
        </pc:spChg>
        <pc:spChg chg="add mod">
          <ac:chgData name="Lydia McCarthy" userId="22a45f89-275c-4667-8a50-f83ffacf2973" providerId="ADAL" clId="{F6461C66-7D1B-4C0F-BCC0-22721476712B}" dt="2022-04-12T13:53:59.596" v="2510" actId="20577"/>
          <ac:spMkLst>
            <pc:docMk/>
            <pc:sldMk cId="1366671117" sldId="302"/>
            <ac:spMk id="16" creationId="{76207FC9-17C5-4242-A774-850A4E5FC8BD}"/>
          </ac:spMkLst>
        </pc:spChg>
        <pc:spChg chg="del">
          <ac:chgData name="Lydia McCarthy" userId="22a45f89-275c-4667-8a50-f83ffacf2973" providerId="ADAL" clId="{F6461C66-7D1B-4C0F-BCC0-22721476712B}" dt="2022-04-12T13:25:31.728" v="842" actId="478"/>
          <ac:spMkLst>
            <pc:docMk/>
            <pc:sldMk cId="1366671117" sldId="302"/>
            <ac:spMk id="19" creationId="{C17913B3-E7AA-49EC-8687-273766B919FD}"/>
          </ac:spMkLst>
        </pc:spChg>
        <pc:picChg chg="del">
          <ac:chgData name="Lydia McCarthy" userId="22a45f89-275c-4667-8a50-f83ffacf2973" providerId="ADAL" clId="{F6461C66-7D1B-4C0F-BCC0-22721476712B}" dt="2022-04-12T13:25:22.601" v="831" actId="478"/>
          <ac:picMkLst>
            <pc:docMk/>
            <pc:sldMk cId="1366671117" sldId="302"/>
            <ac:picMk id="2" creationId="{2C8A3E6F-B58E-4D0A-986C-2A859B94C33C}"/>
          </ac:picMkLst>
        </pc:picChg>
        <pc:picChg chg="del mod">
          <ac:chgData name="Lydia McCarthy" userId="22a45f89-275c-4667-8a50-f83ffacf2973" providerId="ADAL" clId="{F6461C66-7D1B-4C0F-BCC0-22721476712B}" dt="2022-04-12T13:25:29.094" v="841" actId="478"/>
          <ac:picMkLst>
            <pc:docMk/>
            <pc:sldMk cId="1366671117" sldId="302"/>
            <ac:picMk id="5" creationId="{2719441B-8808-4D7C-AD19-6B873924D607}"/>
          </ac:picMkLst>
        </pc:picChg>
        <pc:picChg chg="del">
          <ac:chgData name="Lydia McCarthy" userId="22a45f89-275c-4667-8a50-f83ffacf2973" providerId="ADAL" clId="{F6461C66-7D1B-4C0F-BCC0-22721476712B}" dt="2022-04-12T13:25:28.677" v="839" actId="478"/>
          <ac:picMkLst>
            <pc:docMk/>
            <pc:sldMk cId="1366671117" sldId="302"/>
            <ac:picMk id="7" creationId="{027D9E50-F1A0-4085-A755-3E9E32C76B48}"/>
          </ac:picMkLst>
        </pc:picChg>
        <pc:picChg chg="del">
          <ac:chgData name="Lydia McCarthy" userId="22a45f89-275c-4667-8a50-f83ffacf2973" providerId="ADAL" clId="{F6461C66-7D1B-4C0F-BCC0-22721476712B}" dt="2022-04-12T13:25:28.127" v="834" actId="478"/>
          <ac:picMkLst>
            <pc:docMk/>
            <pc:sldMk cId="1366671117" sldId="302"/>
            <ac:picMk id="17" creationId="{7BAE55A2-D4CB-4357-A29B-AF4E88DF8F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20/04/2022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Children from Berlin in front of the Reichstag building during the campaign for the World Children's Day 2020 by UNICEF Germany and the </a:t>
            </a:r>
            <a:r>
              <a:rPr lang="en-IE" dirty="0" err="1"/>
              <a:t>Deutsches</a:t>
            </a:r>
            <a:r>
              <a:rPr lang="en-IE" dirty="0"/>
              <a:t> </a:t>
            </a:r>
            <a:r>
              <a:rPr lang="en-IE" dirty="0" err="1"/>
              <a:t>Kinderhilfswerk</a:t>
            </a:r>
            <a:r>
              <a:rPr lang="en-IE" dirty="0"/>
              <a:t> (German Children's Fund). In addition to the demonstration for their children's rights, they painted a picture on children's rights, more than 100 square metres large.</a:t>
            </a:r>
          </a:p>
          <a:p>
            <a:r>
              <a:rPr lang="en-IE" dirty="0"/>
              <a:t>Due to the nationwide restrictions imposed by the Corona pandemic, UNICEF Germany and the </a:t>
            </a:r>
            <a:r>
              <a:rPr lang="en-IE" dirty="0" err="1"/>
              <a:t>Deutsches</a:t>
            </a:r>
            <a:r>
              <a:rPr lang="en-IE" dirty="0"/>
              <a:t> </a:t>
            </a:r>
            <a:r>
              <a:rPr lang="en-IE" dirty="0" err="1"/>
              <a:t>Kinderhilfswerk</a:t>
            </a:r>
            <a:r>
              <a:rPr lang="en-IE" dirty="0"/>
              <a:t> (German Children's Fund) have initiated alternative campaigns for World Children's Day. The aim is to give children a voice despite the cancelled celebrations: In more than 70 towns and communities throughout Germany, girls and boys conquer public spaces with colourful chalk pictures and show what they miss in their surroundings. They are supported by the voluntary network of UNICEF Germany. The long-standing UNICEF partner IKEA Germany is also calling for participation and supports the campaign with coupons for customers for IKEA street painting </a:t>
            </a:r>
            <a:r>
              <a:rPr lang="en-IE" dirty="0" err="1"/>
              <a:t>chalk.The</a:t>
            </a:r>
            <a:r>
              <a:rPr lang="en-IE" dirty="0"/>
              <a:t> </a:t>
            </a:r>
            <a:r>
              <a:rPr lang="en-IE" dirty="0" err="1"/>
              <a:t>Deutsches</a:t>
            </a:r>
            <a:r>
              <a:rPr lang="en-IE" dirty="0"/>
              <a:t> </a:t>
            </a:r>
            <a:r>
              <a:rPr lang="en-IE" dirty="0" err="1"/>
              <a:t>Kinderhilfswerk</a:t>
            </a:r>
            <a:r>
              <a:rPr lang="en-IE" dirty="0"/>
              <a:t> (German Children's Fund) had called on children all over Germany to make demo posters with the motto "Children's rights create future", which were set up in front of the Reichstag together with the chalk picture and presented personally by around 20 Berlin children. "Children's rights in the Basic Law, everything else is gossip" or "No child shall find its end in the sea" or "The environment must become better": Thus, the children articulated their demands for World Children's Day creatively and colourfully with the posters. The common message of the chalk picture and the posters is: The solution for creating a better future lies in the realisation of children's rights.</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From left to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Unicef/</a:t>
            </a:r>
            <a:r>
              <a:rPr lang="en-GB" sz="1200" b="0" i="0" dirty="0">
                <a:effectLst/>
              </a:rPr>
              <a:t>Ijazah - </a:t>
            </a:r>
            <a:r>
              <a:rPr lang="en-GB" b="0" i="0" dirty="0" err="1">
                <a:solidFill>
                  <a:srgbClr val="999999"/>
                </a:solidFill>
                <a:effectLst/>
                <a:latin typeface="Open Sans"/>
              </a:rPr>
              <a:t>Syaiful</a:t>
            </a:r>
            <a:r>
              <a:rPr lang="en-GB" b="0" i="0" dirty="0">
                <a:solidFill>
                  <a:srgbClr val="999999"/>
                </a:solidFill>
                <a:effectLst/>
                <a:latin typeface="Open Sans"/>
              </a:rPr>
              <a:t> (left), 12, a child with a physical impairment, and his best friend Kevin </a:t>
            </a:r>
            <a:r>
              <a:rPr lang="en-GB" b="0" i="0" dirty="0" err="1">
                <a:solidFill>
                  <a:srgbClr val="999999"/>
                </a:solidFill>
                <a:effectLst/>
                <a:latin typeface="Open Sans"/>
              </a:rPr>
              <a:t>Saputra</a:t>
            </a:r>
            <a:r>
              <a:rPr lang="en-GB" b="0" i="0" dirty="0">
                <a:solidFill>
                  <a:srgbClr val="999999"/>
                </a:solidFill>
                <a:effectLst/>
                <a:latin typeface="Open Sans"/>
              </a:rPr>
              <a:t> (right), 9, a child with a visual impairment, play outside near </a:t>
            </a:r>
            <a:r>
              <a:rPr lang="en-GB" b="0" i="0" dirty="0" err="1">
                <a:solidFill>
                  <a:srgbClr val="999999"/>
                </a:solidFill>
                <a:effectLst/>
                <a:latin typeface="Open Sans"/>
              </a:rPr>
              <a:t>Syaiful's</a:t>
            </a:r>
            <a:r>
              <a:rPr lang="en-GB" b="0" i="0" dirty="0">
                <a:solidFill>
                  <a:srgbClr val="999999"/>
                </a:solidFill>
                <a:effectLst/>
                <a:latin typeface="Open Sans"/>
              </a:rPr>
              <a:t> house in </a:t>
            </a:r>
            <a:r>
              <a:rPr lang="en-GB" b="0" i="0" dirty="0" err="1">
                <a:solidFill>
                  <a:srgbClr val="999999"/>
                </a:solidFill>
                <a:effectLst/>
                <a:latin typeface="Open Sans"/>
              </a:rPr>
              <a:t>Banyumas</a:t>
            </a:r>
            <a:r>
              <a:rPr lang="en-GB" b="0" i="0" dirty="0">
                <a:solidFill>
                  <a:srgbClr val="999999"/>
                </a:solidFill>
                <a:effectLst/>
                <a:latin typeface="Open Sans"/>
              </a:rPr>
              <a:t>, Central Java, Indonesia. </a:t>
            </a:r>
            <a:r>
              <a:rPr lang="en-GB" b="0" i="0" dirty="0" err="1">
                <a:solidFill>
                  <a:srgbClr val="999999"/>
                </a:solidFill>
                <a:effectLst/>
                <a:latin typeface="Open Sans"/>
              </a:rPr>
              <a:t>Syaiful</a:t>
            </a:r>
            <a:r>
              <a:rPr lang="en-GB" b="0" i="0" dirty="0">
                <a:solidFill>
                  <a:srgbClr val="999999"/>
                </a:solidFill>
                <a:effectLst/>
                <a:latin typeface="Open Sans"/>
              </a:rPr>
              <a:t> cannot freely move his lower body or his right hand.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999999"/>
              </a:solidFill>
              <a:effectLst/>
              <a:latin typeface="Open San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999999"/>
                </a:solidFill>
                <a:effectLst/>
                <a:latin typeface="Open Sans"/>
                <a:cs typeface="Arial" panose="020B0604020202020204" pitchFamily="34" charset="0"/>
              </a:rPr>
              <a:t>Unicef/Armando - </a:t>
            </a:r>
            <a:r>
              <a:rPr lang="en-GB" b="0" i="0" dirty="0">
                <a:solidFill>
                  <a:srgbClr val="999999"/>
                </a:solidFill>
                <a:effectLst/>
                <a:latin typeface="Open Sans"/>
              </a:rPr>
              <a:t> A Unicef member of staff demonstrated good handwashing practice with a child in Mexico.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999999"/>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999999"/>
                </a:solidFill>
                <a:effectLst/>
                <a:latin typeface="Open Sans"/>
              </a:rPr>
              <a:t>Unicef/Gilbertson - </a:t>
            </a:r>
            <a:r>
              <a:rPr lang="en-GB" b="0" i="0" dirty="0" err="1">
                <a:solidFill>
                  <a:srgbClr val="999999"/>
                </a:solidFill>
                <a:effectLst/>
                <a:latin typeface="Open Sans"/>
              </a:rPr>
              <a:t>Ramatou</a:t>
            </a:r>
            <a:r>
              <a:rPr lang="en-GB" b="0" i="0" dirty="0">
                <a:solidFill>
                  <a:srgbClr val="999999"/>
                </a:solidFill>
                <a:effectLst/>
                <a:latin typeface="Open Sans"/>
              </a:rPr>
              <a:t> (yellow veil), 12, an unaccompanied minor is returned to her father </a:t>
            </a:r>
            <a:r>
              <a:rPr lang="en-GB" b="0" i="0" dirty="0" err="1">
                <a:solidFill>
                  <a:srgbClr val="999999"/>
                </a:solidFill>
                <a:effectLst/>
                <a:latin typeface="Open Sans"/>
              </a:rPr>
              <a:t>Bahari</a:t>
            </a:r>
            <a:r>
              <a:rPr lang="en-GB" b="0" i="0" dirty="0">
                <a:solidFill>
                  <a:srgbClr val="999999"/>
                </a:solidFill>
                <a:effectLst/>
                <a:latin typeface="Open Sans"/>
              </a:rPr>
              <a:t> </a:t>
            </a:r>
            <a:r>
              <a:rPr lang="en-GB" b="0" i="0" dirty="0" err="1">
                <a:solidFill>
                  <a:srgbClr val="999999"/>
                </a:solidFill>
                <a:effectLst/>
                <a:latin typeface="Open Sans"/>
              </a:rPr>
              <a:t>Inoussa</a:t>
            </a:r>
            <a:r>
              <a:rPr lang="en-GB" b="0" i="0" dirty="0">
                <a:solidFill>
                  <a:srgbClr val="999999"/>
                </a:solidFill>
                <a:effectLst/>
                <a:latin typeface="Open Sans"/>
              </a:rPr>
              <a:t> (not pictured) and brothers and sisters in a tiny village in Niger. Moussa, a child protection officer from UNICEF sits with her, and a social worker is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999999"/>
              </a:solidFill>
              <a:effectLst/>
              <a:latin typeface="Open San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262642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b="0" i="0" dirty="0">
                <a:solidFill>
                  <a:srgbClr val="121212"/>
                </a:solidFill>
                <a:effectLst/>
                <a:latin typeface="Open Sans" panose="020B0606030504020204" pitchFamily="34" charset="0"/>
              </a:rPr>
              <a:t>15 year old farmer and climate activist </a:t>
            </a:r>
            <a:r>
              <a:rPr lang="en-IE" b="0" i="0" dirty="0" err="1">
                <a:solidFill>
                  <a:srgbClr val="121212"/>
                </a:solidFill>
                <a:effectLst/>
                <a:latin typeface="Open Sans" panose="020B0606030504020204" pitchFamily="34" charset="0"/>
              </a:rPr>
              <a:t>Liadh</a:t>
            </a:r>
            <a:r>
              <a:rPr lang="en-IE" b="0" i="0" dirty="0">
                <a:solidFill>
                  <a:srgbClr val="121212"/>
                </a:solidFill>
                <a:effectLst/>
                <a:latin typeface="Open Sans" panose="020B0606030504020204" pitchFamily="34" charset="0"/>
              </a:rPr>
              <a:t> Dalton meets with Taoiseach </a:t>
            </a:r>
            <a:r>
              <a:rPr lang="en-IE" b="0" i="0" dirty="0" err="1">
                <a:solidFill>
                  <a:srgbClr val="121212"/>
                </a:solidFill>
                <a:effectLst/>
                <a:latin typeface="Open Sans" panose="020B0606030504020204" pitchFamily="34" charset="0"/>
              </a:rPr>
              <a:t>Mícheal</a:t>
            </a:r>
            <a:r>
              <a:rPr lang="en-IE" b="0" i="0" dirty="0">
                <a:solidFill>
                  <a:srgbClr val="121212"/>
                </a:solidFill>
                <a:effectLst/>
                <a:latin typeface="Open Sans" panose="020B0606030504020204" pitchFamily="34" charset="0"/>
              </a:rPr>
              <a:t> Martin as part of UNICEF’s Kids Takeover 2021</a:t>
            </a:r>
            <a:endParaRPr lang="en-IE" b="0" i="0" dirty="0">
              <a:solidFill>
                <a:srgbClr val="000000"/>
              </a:solidFill>
              <a:effectLst/>
              <a:latin typeface="Open Sans" panose="020B0606030504020204" pitchFamily="34" charset="0"/>
            </a:endParaRPr>
          </a:p>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on left  Joanne </a:t>
            </a:r>
            <a:r>
              <a:rPr lang="en-GB" dirty="0" err="1"/>
              <a:t>O’Riordan</a:t>
            </a:r>
            <a:endParaRPr lang="en-GB" dirty="0"/>
          </a:p>
          <a:p>
            <a:endParaRPr lang="en-GB" dirty="0"/>
          </a:p>
          <a:p>
            <a:r>
              <a:rPr lang="en-GB" dirty="0"/>
              <a:t>Middle photo Rosa Parks</a:t>
            </a:r>
          </a:p>
          <a:p>
            <a:endParaRPr lang="en-GB" dirty="0"/>
          </a:p>
          <a:p>
            <a:r>
              <a:rPr lang="en-GB" dirty="0"/>
              <a:t>Photo on right </a:t>
            </a:r>
            <a:r>
              <a:rPr lang="en-GB"/>
              <a:t>Malala Yousufzai</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Children attending class, in the HKB school, in Man, in the West of Côte d’Ivoire.</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10</a:t>
            </a:fld>
            <a:endParaRPr lang="en-GB"/>
          </a:p>
        </p:txBody>
      </p:sp>
    </p:spTree>
    <p:extLst>
      <p:ext uri="{BB962C8B-B14F-4D97-AF65-F5344CB8AC3E}">
        <p14:creationId xmlns:p14="http://schemas.microsoft.com/office/powerpoint/2010/main" val="2999596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77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20/04/2022</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44844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823AD-7E46-4BC4-B6F2-95D960913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EA6E73-1FB3-4672-A186-44EDDA5A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92268-EE10-4A33-8023-A417290A4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1314E-8A4B-4758-9B45-C385D311A07B}" type="datetimeFigureOut">
              <a:rPr lang="en-GB" smtClean="0"/>
              <a:t>20/04/2022</a:t>
            </a:fld>
            <a:endParaRPr lang="en-GB"/>
          </a:p>
        </p:txBody>
      </p:sp>
      <p:sp>
        <p:nvSpPr>
          <p:cNvPr id="5" name="Footer Placeholder 4">
            <a:extLst>
              <a:ext uri="{FF2B5EF4-FFF2-40B4-BE49-F238E27FC236}">
                <a16:creationId xmlns:a16="http://schemas.microsoft.com/office/drawing/2014/main" id="{10980CCE-9D22-4D25-93E2-654F4CF35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FCC405-8893-4E1F-8261-69B33BE35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183364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9" r:id="rId4"/>
    <p:sldLayoutId id="2147483653" r:id="rId5"/>
    <p:sldLayoutId id="2147483654" r:id="rId6"/>
    <p:sldLayoutId id="2147483655" r:id="rId7"/>
    <p:sldLayoutId id="2147483658" r:id="rId8"/>
    <p:sldLayoutId id="2147483666" r:id="rId9"/>
    <p:sldLayoutId id="2147483659" r:id="rId10"/>
    <p:sldLayoutId id="2147483667" r:id="rId11"/>
    <p:sldLayoutId id="2147483668" r:id="rId12"/>
    <p:sldLayoutId id="2147483662" r:id="rId13"/>
    <p:sldLayoutId id="2147483663" r:id="rId14"/>
    <p:sldLayoutId id="2147483665" r:id="rId15"/>
    <p:sldLayoutId id="2147483664" r:id="rId16"/>
    <p:sldLayoutId id="2147483656" r:id="rId17"/>
    <p:sldLayoutId id="2147483657" r:id="rId18"/>
    <p:sldLayoutId id="2147483660" r:id="rId19"/>
    <p:sldLayoutId id="2147483661" r:id="rId20"/>
    <p:sldLayoutId id="214748367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video" Target="https://www.youtube.com/embed/jDSgp_WQozg?feature=oembed" TargetMode="Externa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s://youtu.be/jDSgp_WQoz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outdoor, standing&#10;&#10;Description automatically generated">
            <a:extLst>
              <a:ext uri="{FF2B5EF4-FFF2-40B4-BE49-F238E27FC236}">
                <a16:creationId xmlns:a16="http://schemas.microsoft.com/office/drawing/2014/main" id="{AD570ABB-F453-4D88-B639-430FF4F19A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234" y="-1"/>
            <a:ext cx="12323233" cy="8215489"/>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3C4327EF-2AEC-4446-BDF4-BF745FE17A8C}"/>
              </a:ext>
            </a:extLst>
          </p:cNvPr>
          <p:cNvSpPr/>
          <p:nvPr/>
        </p:nvSpPr>
        <p:spPr>
          <a:xfrm>
            <a:off x="-1504" y="5230270"/>
            <a:ext cx="5474841" cy="914400"/>
          </a:xfrm>
          <a:prstGeom prst="rect">
            <a:avLst/>
          </a:prstGeom>
          <a:solidFill>
            <a:srgbClr val="00ACE9"/>
          </a:solidFill>
          <a:ln>
            <a:solidFill>
              <a:srgbClr val="00A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b="1" dirty="0">
                <a:latin typeface="Arial" panose="020B0604020202020204" pitchFamily="34" charset="0"/>
                <a:cs typeface="Arial" panose="020B0604020202020204" pitchFamily="34" charset="0"/>
              </a:rPr>
              <a:t>ARTICLE IN FOCUS</a:t>
            </a:r>
          </a:p>
        </p:txBody>
      </p:sp>
      <p:pic>
        <p:nvPicPr>
          <p:cNvPr id="8" name="Picture 7" descr="Graphical user interface, text&#10;&#10;Description automatically generated">
            <a:extLst>
              <a:ext uri="{FF2B5EF4-FFF2-40B4-BE49-F238E27FC236}">
                <a16:creationId xmlns:a16="http://schemas.microsoft.com/office/drawing/2014/main" id="{94AFA290-305D-4974-A7A1-C84D8129EB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3152" y="0"/>
            <a:ext cx="2897324" cy="1111170"/>
          </a:xfrm>
          <a:prstGeom prst="rect">
            <a:avLst/>
          </a:prstGeom>
        </p:spPr>
      </p:pic>
      <p:sp>
        <p:nvSpPr>
          <p:cNvPr id="4" name="TextBox 3">
            <a:extLst>
              <a:ext uri="{FF2B5EF4-FFF2-40B4-BE49-F238E27FC236}">
                <a16:creationId xmlns:a16="http://schemas.microsoft.com/office/drawing/2014/main" id="{07E86F3F-BE50-4586-95EA-DEE70EE6ECD4}"/>
              </a:ext>
            </a:extLst>
          </p:cNvPr>
          <p:cNvSpPr txBox="1"/>
          <p:nvPr/>
        </p:nvSpPr>
        <p:spPr>
          <a:xfrm>
            <a:off x="8387645" y="6719501"/>
            <a:ext cx="1998133" cy="276999"/>
          </a:xfrm>
          <a:prstGeom prst="rect">
            <a:avLst/>
          </a:prstGeom>
          <a:noFill/>
        </p:spPr>
        <p:txBody>
          <a:bodyPr wrap="square" rtlCol="0">
            <a:spAutoFit/>
          </a:bodyPr>
          <a:lstStyle/>
          <a:p>
            <a:pPr algn="l"/>
            <a:r>
              <a:rPr lang="en-IE" sz="1200" dirty="0">
                <a:latin typeface="Arial" panose="020B0604020202020204" pitchFamily="34" charset="0"/>
                <a:cs typeface="Arial" panose="020B0604020202020204" pitchFamily="34" charset="0"/>
              </a:rPr>
              <a:t>UNI372347/Zimmerman</a:t>
            </a:r>
          </a:p>
        </p:txBody>
      </p:sp>
    </p:spTree>
    <p:extLst>
      <p:ext uri="{BB962C8B-B14F-4D97-AF65-F5344CB8AC3E}">
        <p14:creationId xmlns:p14="http://schemas.microsoft.com/office/powerpoint/2010/main" val="300974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957990" y="2042236"/>
            <a:ext cx="5138010" cy="3662541"/>
          </a:xfrm>
          <a:prstGeom prst="rect">
            <a:avLst/>
          </a:prstGeom>
          <a:noFill/>
        </p:spPr>
        <p:txBody>
          <a:bodyPr wrap="square" rtlCol="0">
            <a:spAutoFit/>
          </a:bodyPr>
          <a:lstStyle/>
          <a:p>
            <a:pPr algn="l"/>
            <a:r>
              <a:rPr lang="en-IE" sz="2000" dirty="0">
                <a:latin typeface="Arial" panose="020B0604020202020204" pitchFamily="34" charset="0"/>
                <a:cs typeface="Arial" panose="020B0604020202020204" pitchFamily="34" charset="0"/>
              </a:rPr>
              <a:t>Child Rights Schools is a programme that supports you to embed child rights across the primary school. Find our more </a:t>
            </a:r>
            <a:r>
              <a:rPr lang="en-IE" sz="2000" dirty="0">
                <a:latin typeface="Arial" panose="020B0604020202020204" pitchFamily="34" charset="0"/>
                <a:cs typeface="Arial" panose="020B0604020202020204" pitchFamily="34" charset="0"/>
                <a:hlinkClick r:id="rId4"/>
              </a:rPr>
              <a:t>here</a:t>
            </a:r>
            <a:r>
              <a:rPr lang="en-IE" sz="2000" dirty="0">
                <a:latin typeface="Arial" panose="020B0604020202020204" pitchFamily="34" charset="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Find more classroom resources </a:t>
            </a:r>
            <a:r>
              <a:rPr lang="en-IE" sz="2000" dirty="0">
                <a:latin typeface="Arial" panose="020B0604020202020204" pitchFamily="34" charset="0"/>
                <a:cs typeface="Arial" panose="020B0604020202020204" pitchFamily="34" charset="0"/>
                <a:hlinkClick r:id="rId5"/>
              </a:rPr>
              <a:t>here</a:t>
            </a:r>
            <a:r>
              <a:rPr lang="en-IE" sz="2000" dirty="0">
                <a:latin typeface="Arial" panose="020B0604020202020204" pitchFamily="34" charset="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latin typeface="Arial" panose="020B0604020202020204" pitchFamily="34" charset="0"/>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4709CFC-460E-45D5-84BD-8EE553BD071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23208" y="3429000"/>
            <a:ext cx="2617140" cy="227996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218" y="3429000"/>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latin typeface="Arial" panose="020B0604020202020204" pitchFamily="34" charset="0"/>
                <a:cs typeface="Arial" panose="020B0604020202020204" pitchFamily="34" charset="0"/>
              </a:rPr>
              <a:t>BEFORE YOU BEGIN</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7051523" y="1738489"/>
            <a:ext cx="4944533" cy="4647426"/>
          </a:xfrm>
          <a:prstGeom prst="rect">
            <a:avLst/>
          </a:prstGeom>
          <a:noFill/>
        </p:spPr>
        <p:txBody>
          <a:bodyPr wrap="square" rtlCol="0">
            <a:spAutoFit/>
          </a:bodyPr>
          <a:lstStyle/>
          <a:p>
            <a:pPr algn="l"/>
            <a:r>
              <a:rPr lang="en-IE" sz="2000" dirty="0">
                <a:latin typeface="Arial" panose="020B0604020202020204" pitchFamily="34" charset="0"/>
                <a:cs typeface="Arial" panose="020B0604020202020204" pitchFamily="34" charset="0"/>
              </a:rPr>
              <a:t>Slide 3 – Guess the article</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4 – Introducing Article 3</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5 – Exploring Article 3</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6 – Some possible answers</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7 &amp; 8 – Activities for the classroom</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9 - Reflection</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10 – Further support</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657079"/>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bg1"/>
                </a:solidFill>
                <a:latin typeface="Arial" panose="020B0604020202020204" pitchFamily="34" charset="0"/>
                <a:cs typeface="Arial" panose="020B0604020202020204" pitchFamily="34" charset="0"/>
              </a:rPr>
              <a:t>These pictures provide a clue to this week’s article. </a:t>
            </a:r>
          </a:p>
          <a:p>
            <a:pPr marL="0" indent="0">
              <a:buFont typeface="Arial" panose="020B0604020202020204" pitchFamily="34" charset="0"/>
              <a:buNone/>
            </a:pPr>
            <a:r>
              <a:rPr lang="en-GB" sz="1800" dirty="0">
                <a:solidFill>
                  <a:schemeClr val="bg1"/>
                </a:solidFill>
                <a:latin typeface="Arial" panose="020B0604020202020204" pitchFamily="34" charset="0"/>
                <a:cs typeface="Arial" panose="020B0604020202020204" pitchFamily="34" charset="0"/>
              </a:rPr>
              <a:t>Can you guess how they are linked together? Which article of the Convention do these pictures relate to?</a:t>
            </a:r>
          </a:p>
        </p:txBody>
      </p:sp>
      <p:sp>
        <p:nvSpPr>
          <p:cNvPr id="16" name="Rectangle 15">
            <a:extLst>
              <a:ext uri="{FF2B5EF4-FFF2-40B4-BE49-F238E27FC236}">
                <a16:creationId xmlns:a16="http://schemas.microsoft.com/office/drawing/2014/main" id="{7517829E-D028-4A6A-BB00-54725351BF39}"/>
              </a:ext>
            </a:extLst>
          </p:cNvPr>
          <p:cNvSpPr/>
          <p:nvPr/>
        </p:nvSpPr>
        <p:spPr>
          <a:xfrm>
            <a:off x="272796" y="5476553"/>
            <a:ext cx="2879589" cy="230832"/>
          </a:xfrm>
          <a:prstGeom prst="rect">
            <a:avLst/>
          </a:prstGeom>
        </p:spPr>
        <p:txBody>
          <a:bodyPr wrap="square">
            <a:spAutoFit/>
          </a:bodyPr>
          <a:lstStyle/>
          <a:p>
            <a:r>
              <a:rPr lang="en-GB" sz="900" dirty="0">
                <a:cs typeface="Arial" panose="020B0604020202020204" pitchFamily="34" charset="0"/>
              </a:rPr>
              <a:t>Unicef/</a:t>
            </a:r>
            <a:r>
              <a:rPr lang="en-GB" sz="900" b="0" i="0" dirty="0">
                <a:effectLst/>
              </a:rPr>
              <a:t>Ijazah</a:t>
            </a:r>
            <a:endParaRPr lang="en-GB" sz="900" dirty="0">
              <a:cs typeface="Arial" panose="020B0604020202020204" pitchFamily="34" charset="0"/>
            </a:endParaRPr>
          </a:p>
        </p:txBody>
      </p:sp>
      <p:sp>
        <p:nvSpPr>
          <p:cNvPr id="9" name="Rectangle 8">
            <a:extLst>
              <a:ext uri="{FF2B5EF4-FFF2-40B4-BE49-F238E27FC236}">
                <a16:creationId xmlns:a16="http://schemas.microsoft.com/office/drawing/2014/main" id="{CF4884E2-0186-41E3-AE32-BDD1C69265DE}"/>
              </a:ext>
            </a:extLst>
          </p:cNvPr>
          <p:cNvSpPr/>
          <p:nvPr/>
        </p:nvSpPr>
        <p:spPr>
          <a:xfrm>
            <a:off x="4106929" y="5478281"/>
            <a:ext cx="1016625" cy="3693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Unicef/</a:t>
            </a:r>
            <a:r>
              <a:rPr lang="en-GB" sz="900" dirty="0">
                <a:solidFill>
                  <a:srgbClr val="121212"/>
                </a:solidFill>
                <a:latin typeface="Open Sans"/>
                <a:cs typeface="Arial" panose="020B0604020202020204" pitchFamily="34" charset="0"/>
              </a:rPr>
              <a:t>Armando</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2EBA0A2-E707-4431-BE69-BAFCF337868C}"/>
              </a:ext>
            </a:extLst>
          </p:cNvPr>
          <p:cNvSpPr/>
          <p:nvPr/>
        </p:nvSpPr>
        <p:spPr>
          <a:xfrm>
            <a:off x="8108233" y="5522719"/>
            <a:ext cx="1023037" cy="369332"/>
          </a:xfrm>
          <a:prstGeom prst="rect">
            <a:avLst/>
          </a:prstGeom>
        </p:spPr>
        <p:txBody>
          <a:bodyPr wrap="none">
            <a:spAutoFit/>
          </a:bodyPr>
          <a:lstStyle/>
          <a:p>
            <a:r>
              <a:rPr lang="en-GB" sz="900" dirty="0">
                <a:cs typeface="Arial" panose="020B0604020202020204" pitchFamily="34" charset="0"/>
              </a:rPr>
              <a:t>Unicef/</a:t>
            </a:r>
            <a:r>
              <a:rPr lang="en-GB" sz="900" b="0" i="0" dirty="0">
                <a:effectLst/>
              </a:rPr>
              <a:t>Gilbertson</a:t>
            </a:r>
            <a:endParaRPr lang="en-GB" sz="900" dirty="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pic>
        <p:nvPicPr>
          <p:cNvPr id="5" name="Picture 4" descr="1. Syaiful (left), 12, a child with a physical impairment, and his best friend Kevin Saputra (right), 9, a child with a visual impairment, play outside near Syaiful's house in Banyumas, Central Java, Indonesia. Syaiful cannot freely move his lower body or his right hand.&#10;&#10;2. ">
            <a:extLst>
              <a:ext uri="{FF2B5EF4-FFF2-40B4-BE49-F238E27FC236}">
                <a16:creationId xmlns:a16="http://schemas.microsoft.com/office/drawing/2014/main" id="{084B78CA-2FBD-4892-807A-4C57900338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634" y="3026081"/>
            <a:ext cx="3516858" cy="2344572"/>
          </a:xfrm>
          <a:prstGeom prst="rect">
            <a:avLst/>
          </a:prstGeom>
        </p:spPr>
      </p:pic>
      <p:pic>
        <p:nvPicPr>
          <p:cNvPr id="7" name="Picture 6" descr=" A Unicef member of staff demonstrated good handwashing practice with a child in Mexico. ">
            <a:extLst>
              <a:ext uri="{FF2B5EF4-FFF2-40B4-BE49-F238E27FC236}">
                <a16:creationId xmlns:a16="http://schemas.microsoft.com/office/drawing/2014/main" id="{F2C8AD10-C7F8-4016-9AAD-9637F89F9A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3563" y="3026081"/>
            <a:ext cx="3531976" cy="2356950"/>
          </a:xfrm>
          <a:prstGeom prst="rect">
            <a:avLst/>
          </a:prstGeom>
        </p:spPr>
      </p:pic>
      <p:pic>
        <p:nvPicPr>
          <p:cNvPr id="15" name="Picture 14" descr="Ramatou (yellow veil), 12, an unaccompanied minor is returned to her father Bahari Inoussa (not pictured) and brothers and sisters in a tiny village in Niger. Moussa, a child protection officer from UNICEF sits with her, and a social worker is on the right.">
            <a:extLst>
              <a:ext uri="{FF2B5EF4-FFF2-40B4-BE49-F238E27FC236}">
                <a16:creationId xmlns:a16="http://schemas.microsoft.com/office/drawing/2014/main" id="{17C43CA8-31DB-4C69-9098-05FBF978D8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5611" y="3016002"/>
            <a:ext cx="3531976" cy="2354651"/>
          </a:xfrm>
          <a:prstGeom prst="rect">
            <a:avLst/>
          </a:prstGeom>
        </p:spPr>
      </p:pic>
    </p:spTree>
    <p:extLst>
      <p:ext uri="{BB962C8B-B14F-4D97-AF65-F5344CB8AC3E}">
        <p14:creationId xmlns:p14="http://schemas.microsoft.com/office/powerpoint/2010/main" val="337614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60E1950F-31E3-43BB-9C11-0FE5A153A6F5}"/>
              </a:ext>
            </a:extLst>
          </p:cNvPr>
          <p:cNvSpPr txBox="1"/>
          <p:nvPr/>
        </p:nvSpPr>
        <p:spPr>
          <a:xfrm>
            <a:off x="6221091" y="539262"/>
            <a:ext cx="3512778" cy="6036974"/>
          </a:xfrm>
          <a:prstGeom prst="rect">
            <a:avLst/>
          </a:prstGeom>
          <a:noFill/>
        </p:spPr>
        <p:txBody>
          <a:bodyPr wrap="square" rtlCol="0">
            <a:spAutoFit/>
          </a:bodyPr>
          <a:lstStyle/>
          <a:p>
            <a:r>
              <a:rPr lang="en-IE" sz="2000" dirty="0">
                <a:solidFill>
                  <a:schemeClr val="bg1"/>
                </a:solidFill>
                <a:latin typeface="Arial" panose="020B0604020202020204" pitchFamily="34" charset="0"/>
                <a:cs typeface="Arial" panose="020B0604020202020204" pitchFamily="34" charset="0"/>
              </a:rPr>
              <a:t>When adults make decisions, they should think about how their decisions will affect children.</a:t>
            </a:r>
          </a:p>
          <a:p>
            <a:endParaRPr lang="en-IE" sz="2000" dirty="0">
              <a:solidFill>
                <a:schemeClr val="bg1"/>
              </a:solidFill>
              <a:latin typeface="Arial" panose="020B0604020202020204" pitchFamily="34" charset="0"/>
              <a:cs typeface="Arial" panose="020B0604020202020204" pitchFamily="34" charset="0"/>
            </a:endParaRPr>
          </a:p>
          <a:p>
            <a:r>
              <a:rPr lang="en-IE" sz="2000" dirty="0">
                <a:solidFill>
                  <a:schemeClr val="bg1"/>
                </a:solidFill>
                <a:latin typeface="Arial" panose="020B0604020202020204" pitchFamily="34" charset="0"/>
                <a:cs typeface="Arial" panose="020B0604020202020204" pitchFamily="34" charset="0"/>
              </a:rPr>
              <a:t>All adults should do what is best for children.</a:t>
            </a:r>
          </a:p>
          <a:p>
            <a:endParaRPr lang="en-IE" sz="2000" dirty="0">
              <a:solidFill>
                <a:schemeClr val="bg1"/>
              </a:solidFill>
              <a:latin typeface="Arial" panose="020B0604020202020204" pitchFamily="34" charset="0"/>
              <a:cs typeface="Arial" panose="020B0604020202020204" pitchFamily="34" charset="0"/>
            </a:endParaRPr>
          </a:p>
          <a:p>
            <a:r>
              <a:rPr lang="en-IE" sz="2000" dirty="0">
                <a:solidFill>
                  <a:schemeClr val="bg1"/>
                </a:solidFill>
                <a:latin typeface="Arial" panose="020B0604020202020204" pitchFamily="34" charset="0"/>
                <a:cs typeface="Arial" panose="020B0604020202020204" pitchFamily="34" charset="0"/>
              </a:rPr>
              <a:t>Governments should make sure children are protected and looked after by their parents or carers.</a:t>
            </a:r>
          </a:p>
          <a:p>
            <a:endParaRPr lang="en-IE" sz="2000" dirty="0">
              <a:solidFill>
                <a:schemeClr val="bg1"/>
              </a:solidFill>
              <a:latin typeface="Arial" panose="020B0604020202020204" pitchFamily="34" charset="0"/>
              <a:cs typeface="Arial" panose="020B0604020202020204" pitchFamily="34" charset="0"/>
            </a:endParaRPr>
          </a:p>
          <a:p>
            <a:r>
              <a:rPr lang="en-IE" sz="2000" dirty="0">
                <a:solidFill>
                  <a:schemeClr val="bg1"/>
                </a:solidFill>
                <a:latin typeface="Arial" panose="020B0604020202020204" pitchFamily="34" charset="0"/>
                <a:cs typeface="Arial" panose="020B0604020202020204" pitchFamily="34" charset="0"/>
              </a:rPr>
              <a:t>Governments should make sure that people and places responsible for looking after children are doing a good job.</a:t>
            </a:r>
          </a:p>
          <a:p>
            <a:pPr>
              <a:lnSpc>
                <a:spcPct val="150000"/>
              </a:lnSpc>
            </a:pPr>
            <a:endParaRPr lang="en-GB" sz="20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693088" cy="523220"/>
          </a:xfrm>
          <a:prstGeom prst="rect">
            <a:avLst/>
          </a:prstGeom>
          <a:noFill/>
        </p:spPr>
        <p:txBody>
          <a:bodyPr wrap="square" rtlCol="0">
            <a:spAutoFit/>
          </a:bodyPr>
          <a:lstStyle/>
          <a:p>
            <a:pPr algn="l"/>
            <a:r>
              <a:rPr lang="en-IE" sz="2800" b="1" dirty="0">
                <a:solidFill>
                  <a:schemeClr val="bg1"/>
                </a:solidFill>
                <a:latin typeface="Arial" panose="020B0604020202020204" pitchFamily="34" charset="0"/>
                <a:cs typeface="Arial" panose="020B0604020202020204" pitchFamily="34" charset="0"/>
              </a:rPr>
              <a:t>INTRODUCING ARTICLE 3</a:t>
            </a:r>
          </a:p>
        </p:txBody>
      </p:sp>
      <p:sp>
        <p:nvSpPr>
          <p:cNvPr id="10" name="Arrow: Up 9">
            <a:extLst>
              <a:ext uri="{FF2B5EF4-FFF2-40B4-BE49-F238E27FC236}">
                <a16:creationId xmlns:a16="http://schemas.microsoft.com/office/drawing/2014/main" id="{B7AF1BE8-8568-49D5-A21A-5332400171E9}"/>
              </a:ext>
            </a:extLst>
          </p:cNvPr>
          <p:cNvSpPr/>
          <p:nvPr/>
        </p:nvSpPr>
        <p:spPr>
          <a:xfrm>
            <a:off x="102573" y="5608124"/>
            <a:ext cx="485423" cy="810235"/>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A974DF96-D8E2-4E07-90AF-3159808F9C44}"/>
              </a:ext>
            </a:extLst>
          </p:cNvPr>
          <p:cNvSpPr txBox="1"/>
          <p:nvPr/>
        </p:nvSpPr>
        <p:spPr>
          <a:xfrm>
            <a:off x="665704" y="6013241"/>
            <a:ext cx="5255910" cy="307777"/>
          </a:xfrm>
          <a:prstGeom prst="rect">
            <a:avLst/>
          </a:prstGeom>
          <a:noFill/>
        </p:spPr>
        <p:txBody>
          <a:bodyPr wrap="square" rtlCol="0">
            <a:spAutoFit/>
          </a:bodyPr>
          <a:lstStyle/>
          <a:p>
            <a:pPr algn="l"/>
            <a:r>
              <a:rPr lang="en-IE" sz="1400" dirty="0">
                <a:latin typeface="Arial" panose="020B0604020202020204" pitchFamily="34" charset="0"/>
                <a:cs typeface="Arial" panose="020B0604020202020204" pitchFamily="34" charset="0"/>
              </a:rPr>
              <a:t>Press play to watch the video or click </a:t>
            </a:r>
            <a:r>
              <a:rPr lang="en-IE" sz="1400" dirty="0">
                <a:latin typeface="Arial" panose="020B0604020202020204" pitchFamily="34" charset="0"/>
                <a:cs typeface="Arial" panose="020B0604020202020204" pitchFamily="34" charset="0"/>
                <a:hlinkClick r:id="rId4"/>
              </a:rPr>
              <a:t>here</a:t>
            </a:r>
            <a:r>
              <a:rPr lang="en-IE" sz="1400" dirty="0">
                <a:latin typeface="Arial" panose="020B0604020202020204" pitchFamily="34" charset="0"/>
                <a:cs typeface="Arial" panose="020B0604020202020204" pitchFamily="34" charset="0"/>
              </a:rPr>
              <a:t> to watch on YouTube</a:t>
            </a:r>
          </a:p>
        </p:txBody>
      </p:sp>
      <p:pic>
        <p:nvPicPr>
          <p:cNvPr id="7" name="Picture 6" descr="Icon&#10;&#10;Description automatically generated">
            <a:extLst>
              <a:ext uri="{FF2B5EF4-FFF2-40B4-BE49-F238E27FC236}">
                <a16:creationId xmlns:a16="http://schemas.microsoft.com/office/drawing/2014/main" id="{16A942B7-EA9D-4937-844B-D589041567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58959" y="2159602"/>
            <a:ext cx="2158655" cy="2877193"/>
          </a:xfrm>
          <a:prstGeom prst="rect">
            <a:avLst/>
          </a:prstGeom>
        </p:spPr>
      </p:pic>
      <p:pic>
        <p:nvPicPr>
          <p:cNvPr id="3" name="Online Media 2" title="Article 3 Best Interests of the Child">
            <a:hlinkClick r:id="" action="ppaction://media"/>
            <a:extLst>
              <a:ext uri="{FF2B5EF4-FFF2-40B4-BE49-F238E27FC236}">
                <a16:creationId xmlns:a16="http://schemas.microsoft.com/office/drawing/2014/main" id="{2D862CF2-0DC1-46D2-8F94-154811A8D6A0}"/>
              </a:ext>
            </a:extLst>
          </p:cNvPr>
          <p:cNvPicPr>
            <a:picLocks noRot="1" noChangeAspect="1"/>
          </p:cNvPicPr>
          <p:nvPr>
            <a:videoFile r:link="rId1"/>
          </p:nvPr>
        </p:nvPicPr>
        <p:blipFill>
          <a:blip r:embed="rId6"/>
          <a:stretch>
            <a:fillRect/>
          </a:stretch>
        </p:blipFill>
        <p:spPr>
          <a:xfrm>
            <a:off x="174386" y="1996044"/>
            <a:ext cx="5528158" cy="3123409"/>
          </a:xfrm>
          <a:prstGeom prst="rect">
            <a:avLst/>
          </a:prstGeom>
        </p:spPr>
      </p:pic>
    </p:spTree>
    <p:extLst>
      <p:ext uri="{BB962C8B-B14F-4D97-AF65-F5344CB8AC3E}">
        <p14:creationId xmlns:p14="http://schemas.microsoft.com/office/powerpoint/2010/main" val="38172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Arial" panose="020B0604020202020204" pitchFamily="34" charset="0"/>
                <a:cs typeface="Arial" panose="020B0604020202020204" pitchFamily="34" charset="0"/>
              </a:rPr>
              <a:t>EXPLORING ARTICLE 3</a:t>
            </a:r>
          </a:p>
        </p:txBody>
      </p:sp>
      <p:sp>
        <p:nvSpPr>
          <p:cNvPr id="6" name="TextBox 5">
            <a:extLst>
              <a:ext uri="{FF2B5EF4-FFF2-40B4-BE49-F238E27FC236}">
                <a16:creationId xmlns:a16="http://schemas.microsoft.com/office/drawing/2014/main" id="{D7A9CF8A-2B27-470E-96B3-0F64E7F6619C}"/>
              </a:ext>
            </a:extLst>
          </p:cNvPr>
          <p:cNvSpPr txBox="1"/>
          <p:nvPr/>
        </p:nvSpPr>
        <p:spPr>
          <a:xfrm>
            <a:off x="6553200" y="1863970"/>
            <a:ext cx="5462954" cy="4401205"/>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There are many adults involved in </a:t>
            </a:r>
            <a:r>
              <a:rPr lang="en-GB" sz="2800" b="1" dirty="0">
                <a:highlight>
                  <a:srgbClr val="FFFF00"/>
                </a:highlight>
                <a:latin typeface="Arial" panose="020B0604020202020204" pitchFamily="34" charset="0"/>
                <a:cs typeface="Arial" panose="020B0604020202020204" pitchFamily="34" charset="0"/>
              </a:rPr>
              <a:t>making decisions that affect your life. </a:t>
            </a: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Make a list of the adults. Try to think beyond your family. For example teachers, politicians, shop owners. Write down your thoughts and compare with the next slide.</a:t>
            </a:r>
          </a:p>
        </p:txBody>
      </p:sp>
      <p:pic>
        <p:nvPicPr>
          <p:cNvPr id="1026" name="Picture 2" descr="UNICEF Ireland on Twitter: &quot;15-year-old farmer and climate activist Liadh  Dalton is today meeting Taoiseach @MichealMartinTD as part of our  #KidsTakeOver. They are discussing how a positive climate future for every  child">
            <a:extLst>
              <a:ext uri="{FF2B5EF4-FFF2-40B4-BE49-F238E27FC236}">
                <a16:creationId xmlns:a16="http://schemas.microsoft.com/office/drawing/2014/main" id="{A90A86E1-250B-420B-9B3B-B39F1BAFB02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758"/>
          <a:stretch/>
        </p:blipFill>
        <p:spPr bwMode="auto">
          <a:xfrm>
            <a:off x="584745" y="1710838"/>
            <a:ext cx="4845211" cy="470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3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D2606-B5A0-4252-A2ED-B80ACEFEBAA5}"/>
              </a:ext>
            </a:extLst>
          </p:cNvPr>
          <p:cNvSpPr txBox="1"/>
          <p:nvPr/>
        </p:nvSpPr>
        <p:spPr>
          <a:xfrm>
            <a:off x="327378" y="395111"/>
            <a:ext cx="10148711" cy="646331"/>
          </a:xfrm>
          <a:prstGeom prst="rect">
            <a:avLst/>
          </a:prstGeom>
          <a:noFill/>
        </p:spPr>
        <p:txBody>
          <a:bodyPr wrap="square" rtlCol="0">
            <a:spAutoFit/>
          </a:bodyPr>
          <a:lstStyle/>
          <a:p>
            <a:pPr algn="l"/>
            <a:r>
              <a:rPr lang="en-IE" sz="3600" b="1" dirty="0">
                <a:solidFill>
                  <a:srgbClr val="00ACE9"/>
                </a:solidFill>
                <a:latin typeface="Arial" panose="020B0604020202020204" pitchFamily="34" charset="0"/>
                <a:cs typeface="Arial" panose="020B0604020202020204" pitchFamily="34" charset="0"/>
              </a:rPr>
              <a:t>DID YOU INCLUDE ANY OF THESE?</a:t>
            </a:r>
          </a:p>
        </p:txBody>
      </p:sp>
      <p:sp>
        <p:nvSpPr>
          <p:cNvPr id="3" name="Text Placeholder 1">
            <a:extLst>
              <a:ext uri="{FF2B5EF4-FFF2-40B4-BE49-F238E27FC236}">
                <a16:creationId xmlns:a16="http://schemas.microsoft.com/office/drawing/2014/main" id="{3B4EDB76-0E21-40C2-8DFE-D0505C28D195}"/>
              </a:ext>
            </a:extLst>
          </p:cNvPr>
          <p:cNvSpPr txBox="1">
            <a:spLocks/>
          </p:cNvSpPr>
          <p:nvPr/>
        </p:nvSpPr>
        <p:spPr>
          <a:xfrm>
            <a:off x="233540" y="1181744"/>
            <a:ext cx="6071622" cy="4748220"/>
          </a:xfrm>
          <a:prstGeom prst="rect">
            <a:avLst/>
          </a:prstGeom>
        </p:spPr>
        <p:txBody>
          <a:bodyPr vert="horz" lIns="91440" tIns="18000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cs typeface="Calibri" panose="020F0502020204030204"/>
            </a:endParaRPr>
          </a:p>
        </p:txBody>
      </p:sp>
      <p:sp>
        <p:nvSpPr>
          <p:cNvPr id="5" name="Text Placeholder 1">
            <a:extLst>
              <a:ext uri="{FF2B5EF4-FFF2-40B4-BE49-F238E27FC236}">
                <a16:creationId xmlns:a16="http://schemas.microsoft.com/office/drawing/2014/main" id="{444D4111-E902-4F67-93E4-43F9FBE7E641}"/>
              </a:ext>
            </a:extLst>
          </p:cNvPr>
          <p:cNvSpPr txBox="1">
            <a:spLocks/>
          </p:cNvSpPr>
          <p:nvPr/>
        </p:nvSpPr>
        <p:spPr>
          <a:xfrm>
            <a:off x="422108" y="1382713"/>
            <a:ext cx="11536352" cy="54752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School principal</a:t>
            </a:r>
          </a:p>
          <a:p>
            <a:r>
              <a:rPr lang="en-GB" dirty="0">
                <a:latin typeface="Arial" panose="020B0604020202020204" pitchFamily="34" charset="0"/>
                <a:cs typeface="Arial" panose="020B0604020202020204" pitchFamily="34" charset="0"/>
              </a:rPr>
              <a:t>Healthcare workers</a:t>
            </a:r>
          </a:p>
          <a:p>
            <a:r>
              <a:rPr lang="en-GB" dirty="0">
                <a:latin typeface="Arial" panose="020B0604020202020204" pitchFamily="34" charset="0"/>
                <a:cs typeface="Arial" panose="020B0604020202020204" pitchFamily="34" charset="0"/>
              </a:rPr>
              <a:t>Social workers</a:t>
            </a:r>
          </a:p>
          <a:p>
            <a:r>
              <a:rPr lang="en-GB" dirty="0">
                <a:latin typeface="Arial" panose="020B0604020202020204" pitchFamily="34" charset="0"/>
                <a:cs typeface="Arial" panose="020B0604020202020204" pitchFamily="34" charset="0"/>
              </a:rPr>
              <a:t>Sports coaches</a:t>
            </a:r>
          </a:p>
          <a:p>
            <a:r>
              <a:rPr lang="en-GB" dirty="0">
                <a:latin typeface="Arial" panose="020B0604020202020204" pitchFamily="34" charset="0"/>
                <a:cs typeface="Arial" panose="020B0604020202020204" pitchFamily="34" charset="0"/>
              </a:rPr>
              <a:t>Youth workers</a:t>
            </a:r>
          </a:p>
          <a:p>
            <a:r>
              <a:rPr lang="en-GB" dirty="0">
                <a:latin typeface="Arial" panose="020B0604020202020204" pitchFamily="34" charset="0"/>
                <a:cs typeface="Arial" panose="020B0604020202020204" pitchFamily="34" charset="0"/>
              </a:rPr>
              <a:t>Gardaí</a:t>
            </a:r>
          </a:p>
          <a:p>
            <a:r>
              <a:rPr lang="en-GB" dirty="0">
                <a:latin typeface="Arial" panose="020B0604020202020204" pitchFamily="34" charset="0"/>
                <a:cs typeface="Arial" panose="020B0604020202020204" pitchFamily="34" charset="0"/>
              </a:rPr>
              <a:t>Members of the government </a:t>
            </a:r>
          </a:p>
          <a:p>
            <a:r>
              <a:rPr lang="en-GB" dirty="0">
                <a:latin typeface="Arial" panose="020B0604020202020204" pitchFamily="34" charset="0"/>
                <a:cs typeface="Arial" panose="020B0604020202020204" pitchFamily="34" charset="0"/>
              </a:rPr>
              <a:t>Courts officials – judges, lawyers</a:t>
            </a:r>
          </a:p>
          <a:p>
            <a:endParaRPr lang="en-GB" sz="6000" dirty="0">
              <a:latin typeface="Arial" panose="020B0604020202020204" pitchFamily="34" charset="0"/>
              <a:cs typeface="Arial" panose="020B0604020202020204" pitchFamily="34" charset="0"/>
            </a:endParaRPr>
          </a:p>
        </p:txBody>
      </p:sp>
      <p:sp>
        <p:nvSpPr>
          <p:cNvPr id="6" name="Flowchart: Alternate Process 5">
            <a:extLst>
              <a:ext uri="{FF2B5EF4-FFF2-40B4-BE49-F238E27FC236}">
                <a16:creationId xmlns:a16="http://schemas.microsoft.com/office/drawing/2014/main" id="{FBB6146F-D694-4D6A-ACB7-0C9663E08F0A}"/>
              </a:ext>
            </a:extLst>
          </p:cNvPr>
          <p:cNvSpPr/>
          <p:nvPr/>
        </p:nvSpPr>
        <p:spPr>
          <a:xfrm>
            <a:off x="5561675" y="1939131"/>
            <a:ext cx="5753100" cy="2181225"/>
          </a:xfrm>
          <a:prstGeom prst="flowChartAlternateProcess">
            <a:avLst/>
          </a:prstGeom>
          <a:ln w="19050">
            <a:solidFill>
              <a:srgbClr val="00AEEF"/>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nSpc>
                <a:spcPct val="115000"/>
              </a:lnSpc>
              <a:spcAft>
                <a:spcPts val="0"/>
              </a:spcAft>
            </a:pPr>
            <a:r>
              <a:rPr lang="en-US" sz="18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They should </a:t>
            </a:r>
            <a:r>
              <a:rPr lang="en-US" sz="1800" b="1"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all</a:t>
            </a:r>
            <a:r>
              <a:rPr lang="en-US" sz="18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put your best interests first when they make a decision that affects you, considering every part of your life, including your safety, your education, your views and your relationships with people in your family.</a:t>
            </a:r>
            <a:endParaRPr lang="en-GB" sz="18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246359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4051138"/>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782501"/>
            <a:ext cx="7492678" cy="22686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A0C9D92-CA60-4F9B-AD40-3BB42220F3B5}"/>
              </a:ext>
            </a:extLst>
          </p:cNvPr>
          <p:cNvSpPr/>
          <p:nvPr/>
        </p:nvSpPr>
        <p:spPr>
          <a:xfrm>
            <a:off x="0" y="1782500"/>
            <a:ext cx="4699322" cy="5075499"/>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latin typeface="Arial" panose="020B0604020202020204" pitchFamily="34" charset="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8" name="TextBox 7">
            <a:extLst>
              <a:ext uri="{FF2B5EF4-FFF2-40B4-BE49-F238E27FC236}">
                <a16:creationId xmlns:a16="http://schemas.microsoft.com/office/drawing/2014/main" id="{6992CA19-2496-49DF-9C45-E844E24EA06B}"/>
              </a:ext>
            </a:extLst>
          </p:cNvPr>
          <p:cNvSpPr txBox="1"/>
          <p:nvPr/>
        </p:nvSpPr>
        <p:spPr>
          <a:xfrm>
            <a:off x="57874" y="1779686"/>
            <a:ext cx="4455719" cy="5078313"/>
          </a:xfrm>
          <a:prstGeom prst="rect">
            <a:avLst/>
          </a:prstGeom>
          <a:noFill/>
        </p:spPr>
        <p:txBody>
          <a:bodyPr wrap="square" rtlCol="0">
            <a:spAutoFit/>
          </a:bodyPr>
          <a:lstStyle/>
          <a:p>
            <a:pPr algn="ctr"/>
            <a:endParaRPr lang="en-GB" sz="1800" dirty="0">
              <a:solidFill>
                <a:schemeClr val="bg1"/>
              </a:solidFill>
              <a:uFill>
                <a:solidFill>
                  <a:srgbClr val="000000"/>
                </a:solidFill>
              </a:uFill>
              <a:latin typeface="Arial" panose="020B0604020202020204" pitchFamily="34" charset="0"/>
              <a:ea typeface="Arial Unicode MS"/>
              <a:cs typeface="Arial" panose="020B0604020202020204" pitchFamily="34" charset="0"/>
            </a:endParaRPr>
          </a:p>
          <a:p>
            <a:r>
              <a:rPr lang="en-US" sz="1800" dirty="0">
                <a:solidFill>
                  <a:schemeClr val="bg1"/>
                </a:solidFill>
                <a:effectLst/>
                <a:uFill>
                  <a:solidFill>
                    <a:srgbClr val="000000"/>
                  </a:solidFill>
                </a:uFill>
                <a:latin typeface="Arial" panose="020B0604020202020204" pitchFamily="34" charset="0"/>
                <a:ea typeface="Arial Unicode MS"/>
                <a:cs typeface="Arial" panose="020B0604020202020204" pitchFamily="34" charset="0"/>
              </a:rPr>
              <a:t>This 9-year-old boy has written to an advice page. Working on your own or with a friend, write a reply to him.</a:t>
            </a:r>
          </a:p>
          <a:p>
            <a:br>
              <a:rPr lang="en-US" sz="1800" dirty="0">
                <a:solidFill>
                  <a:schemeClr val="bg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n-US" sz="1800" dirty="0">
                <a:solidFill>
                  <a:schemeClr val="bg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t>
            </a:r>
            <a:r>
              <a:rPr lang="en-US" sz="1800" i="1" dirty="0">
                <a:solidFill>
                  <a:schemeClr val="bg1"/>
                </a:solidFill>
                <a:effectLst/>
                <a:uFill>
                  <a:solidFill>
                    <a:srgbClr val="000000"/>
                  </a:solidFill>
                </a:uFill>
                <a:latin typeface="Arial" panose="020B0604020202020204" pitchFamily="34" charset="0"/>
                <a:ea typeface="Arial Unicode MS"/>
                <a:cs typeface="Arial" panose="020B0604020202020204" pitchFamily="34" charset="0"/>
              </a:rPr>
              <a:t>OK, so when I was five, I got scared at the dentist and bit her when she was looking at my teeth. She was hurting me, and I don’t want to go again. For ages, my mum hasn’t made me go, but now she says I must because she’s worried my teeth are rotting. I said I’d run away if she made me go. I don’t get why she would make me do it when I don’t want to. What should I do?” </a:t>
            </a:r>
            <a:endParaRPr lang="en-GB" sz="1800" i="1" dirty="0">
              <a:solidFill>
                <a:schemeClr val="bg1"/>
              </a:solidFill>
              <a:uFill>
                <a:solidFill>
                  <a:srgbClr val="000000"/>
                </a:solidFill>
              </a:uFill>
              <a:latin typeface="Arial" panose="020B0604020202020204" pitchFamily="34" charset="0"/>
              <a:cs typeface="Arial" panose="020B0604020202020204" pitchFamily="34" charset="0"/>
            </a:endParaRPr>
          </a:p>
          <a:p>
            <a:pPr algn="ctr"/>
            <a:endParaRPr lang="en-US" sz="1800" dirty="0">
              <a:solidFill>
                <a:schemeClr val="bg1"/>
              </a:solidFill>
              <a:effectLst/>
              <a:uFill>
                <a:solidFill>
                  <a:srgbClr val="000000"/>
                </a:solidFill>
              </a:uFill>
              <a:latin typeface="Arial" panose="020B0604020202020204" pitchFamily="34" charset="0"/>
              <a:ea typeface="Arial Unicode MS"/>
              <a:cs typeface="Arial" panose="020B0604020202020204" pitchFamily="34" charset="0"/>
            </a:endParaRPr>
          </a:p>
          <a:p>
            <a:pPr algn="ctr"/>
            <a:r>
              <a:rPr lang="en-US" sz="1800" dirty="0">
                <a:solidFill>
                  <a:schemeClr val="bg1"/>
                </a:solidFill>
                <a:effectLst/>
                <a:uFill>
                  <a:solidFill>
                    <a:srgbClr val="000000"/>
                  </a:solidFill>
                </a:uFill>
                <a:latin typeface="Arial" panose="020B0604020202020204" pitchFamily="34" charset="0"/>
                <a:ea typeface="Arial Unicode MS"/>
                <a:cs typeface="Arial" panose="020B0604020202020204" pitchFamily="34" charset="0"/>
              </a:rPr>
              <a:t>  </a:t>
            </a:r>
          </a:p>
          <a:p>
            <a:endParaRPr lang="en-GB" dirty="0">
              <a:solidFill>
                <a:schemeClr val="bg1"/>
              </a:solidFill>
              <a:latin typeface="Arial"/>
              <a:cs typeface="Arial"/>
            </a:endParaRPr>
          </a:p>
        </p:txBody>
      </p:sp>
      <p:sp>
        <p:nvSpPr>
          <p:cNvPr id="17" name="TextBox 16">
            <a:extLst>
              <a:ext uri="{FF2B5EF4-FFF2-40B4-BE49-F238E27FC236}">
                <a16:creationId xmlns:a16="http://schemas.microsoft.com/office/drawing/2014/main" id="{9BDAF274-B8BA-4BCF-8A3F-D09EE5141EC1}"/>
              </a:ext>
            </a:extLst>
          </p:cNvPr>
          <p:cNvSpPr txBox="1"/>
          <p:nvPr/>
        </p:nvSpPr>
        <p:spPr>
          <a:xfrm>
            <a:off x="5234503" y="2330479"/>
            <a:ext cx="6422316" cy="141577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Some decisions adults make affect one child, or a few children. Some decisions affect a lot of children. Can you think of any examples of a decision that affects one child, a few children, and many children?</a:t>
            </a:r>
          </a:p>
          <a:p>
            <a:endParaRPr lang="en-GB" sz="1400" i="1" dirty="0">
              <a:solidFill>
                <a:srgbClr val="00AEEF"/>
              </a:solidFill>
              <a:latin typeface="Arial"/>
              <a:cs typeface="Arial"/>
            </a:endParaRPr>
          </a:p>
        </p:txBody>
      </p:sp>
      <p:sp>
        <p:nvSpPr>
          <p:cNvPr id="3" name="TextBox 2">
            <a:extLst>
              <a:ext uri="{FF2B5EF4-FFF2-40B4-BE49-F238E27FC236}">
                <a16:creationId xmlns:a16="http://schemas.microsoft.com/office/drawing/2014/main" id="{54EAD83A-132C-4051-86DE-1D9C658E6FBE}"/>
              </a:ext>
            </a:extLst>
          </p:cNvPr>
          <p:cNvSpPr txBox="1"/>
          <p:nvPr/>
        </p:nvSpPr>
        <p:spPr>
          <a:xfrm>
            <a:off x="5335840" y="4905633"/>
            <a:ext cx="4923693" cy="1200329"/>
          </a:xfrm>
          <a:prstGeom prst="rect">
            <a:avLst/>
          </a:prstGeom>
          <a:noFill/>
        </p:spPr>
        <p:txBody>
          <a:bodyPr wrap="square" rtlCol="0">
            <a:spAutoFit/>
          </a:bodyPr>
          <a:lstStyle/>
          <a:p>
            <a:r>
              <a:rPr lang="en-GB" dirty="0">
                <a:solidFill>
                  <a:schemeClr val="tx1"/>
                </a:solidFill>
                <a:latin typeface="Arial" panose="020B0604020202020204" pitchFamily="34" charset="0"/>
                <a:cs typeface="Arial" panose="020B0604020202020204" pitchFamily="34" charset="0"/>
              </a:rPr>
              <a:t>Create a special badge, certificate or card to give to an adult you know who always thinks about what is best for you or for other children, to say well done or thank you.</a:t>
            </a:r>
          </a:p>
        </p:txBody>
      </p:sp>
    </p:spTree>
    <p:extLst>
      <p:ext uri="{BB962C8B-B14F-4D97-AF65-F5344CB8AC3E}">
        <p14:creationId xmlns:p14="http://schemas.microsoft.com/office/powerpoint/2010/main" val="43002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1" y="4051139"/>
            <a:ext cx="12192000"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782501"/>
            <a:ext cx="7492678" cy="22686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A0C9D92-CA60-4F9B-AD40-3BB42220F3B5}"/>
              </a:ext>
            </a:extLst>
          </p:cNvPr>
          <p:cNvSpPr/>
          <p:nvPr/>
        </p:nvSpPr>
        <p:spPr>
          <a:xfrm>
            <a:off x="-1" y="1782501"/>
            <a:ext cx="7390483" cy="2268638"/>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latin typeface="Arial" panose="020B0604020202020204" pitchFamily="34" charset="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7925705" y="2704091"/>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4" name="TextBox 3">
            <a:extLst>
              <a:ext uri="{FF2B5EF4-FFF2-40B4-BE49-F238E27FC236}">
                <a16:creationId xmlns:a16="http://schemas.microsoft.com/office/drawing/2014/main" id="{44CDA687-2597-4FE6-8E4C-0FE251A81A4B}"/>
              </a:ext>
            </a:extLst>
          </p:cNvPr>
          <p:cNvSpPr txBox="1"/>
          <p:nvPr/>
        </p:nvSpPr>
        <p:spPr>
          <a:xfrm>
            <a:off x="7492676" y="1772910"/>
            <a:ext cx="4597129" cy="2585323"/>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When possible</a:t>
            </a:r>
            <a:r>
              <a:rPr lang="en-GB" dirty="0">
                <a:latin typeface="Arial" panose="020B0604020202020204" pitchFamily="34" charset="0"/>
                <a:cs typeface="Arial" panose="020B0604020202020204" pitchFamily="34" charset="0"/>
              </a:rPr>
              <a:t>, children should be involved in decisions that affect them.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Write a letter to your local TD or your principal explaining how you would like to be involved in the decisions that affect you.</a:t>
            </a:r>
          </a:p>
          <a:p>
            <a:pPr algn="l"/>
            <a:endParaRPr lang="en-IE" sz="3600" dirty="0">
              <a:solidFill>
                <a:schemeClr val="bg1"/>
              </a:solidFill>
              <a:latin typeface="Univers Next Pro Condensed" panose="020B0906030202020203" pitchFamily="34" charset="0"/>
            </a:endParaRPr>
          </a:p>
        </p:txBody>
      </p:sp>
      <p:sp>
        <p:nvSpPr>
          <p:cNvPr id="6" name="TextBox 5">
            <a:extLst>
              <a:ext uri="{FF2B5EF4-FFF2-40B4-BE49-F238E27FC236}">
                <a16:creationId xmlns:a16="http://schemas.microsoft.com/office/drawing/2014/main" id="{94026F68-C294-43DC-A61C-580C860E7EF3}"/>
              </a:ext>
            </a:extLst>
          </p:cNvPr>
          <p:cNvSpPr txBox="1"/>
          <p:nvPr/>
        </p:nvSpPr>
        <p:spPr>
          <a:xfrm>
            <a:off x="398105" y="2288592"/>
            <a:ext cx="6696465" cy="1200329"/>
          </a:xfrm>
          <a:prstGeom prst="rect">
            <a:avLst/>
          </a:prstGeom>
          <a:noFill/>
        </p:spPr>
        <p:txBody>
          <a:bodyPr wrap="square" rtlCol="0">
            <a:spAutoFit/>
          </a:bodyPr>
          <a:lstStyle/>
          <a:p>
            <a:pPr algn="l"/>
            <a:r>
              <a:rPr lang="en-IE" dirty="0">
                <a:solidFill>
                  <a:schemeClr val="bg1"/>
                </a:solidFill>
                <a:latin typeface="Arial" panose="020B0604020202020204" pitchFamily="34" charset="0"/>
                <a:cs typeface="Arial" panose="020B0604020202020204" pitchFamily="34" charset="0"/>
              </a:rPr>
              <a:t>Lots of changes happened in your school during the Covid 19 pandemic. These decisions were made by adults to keep you safe and healthy. Write a list of the changes and why the decisions were made.</a:t>
            </a:r>
          </a:p>
        </p:txBody>
      </p:sp>
      <p:sp>
        <p:nvSpPr>
          <p:cNvPr id="16" name="TextBox 15">
            <a:extLst>
              <a:ext uri="{FF2B5EF4-FFF2-40B4-BE49-F238E27FC236}">
                <a16:creationId xmlns:a16="http://schemas.microsoft.com/office/drawing/2014/main" id="{76207FC9-17C5-4242-A774-850A4E5FC8BD}"/>
              </a:ext>
            </a:extLst>
          </p:cNvPr>
          <p:cNvSpPr txBox="1"/>
          <p:nvPr/>
        </p:nvSpPr>
        <p:spPr>
          <a:xfrm>
            <a:off x="132414" y="4161907"/>
            <a:ext cx="11820886" cy="2585323"/>
          </a:xfrm>
          <a:prstGeom prst="rect">
            <a:avLst/>
          </a:prstGeom>
          <a:noFill/>
        </p:spPr>
        <p:txBody>
          <a:bodyPr wrap="square" rtlCol="0">
            <a:spAutoFit/>
          </a:bodyPr>
          <a:lstStyle/>
          <a:p>
            <a:pPr algn="l"/>
            <a:r>
              <a:rPr lang="en-IE" dirty="0">
                <a:latin typeface="Arial" panose="020B0604020202020204" pitchFamily="34" charset="0"/>
                <a:cs typeface="Arial" panose="020B0604020202020204" pitchFamily="34" charset="0"/>
              </a:rPr>
              <a:t>Think about a big decision that has been made recently at school. </a:t>
            </a:r>
          </a:p>
          <a:p>
            <a:pPr algn="l"/>
            <a:endParaRPr lang="en-IE" dirty="0">
              <a:latin typeface="Arial" panose="020B0604020202020204" pitchFamily="34" charset="0"/>
              <a:cs typeface="Arial" panose="020B0604020202020204" pitchFamily="34" charset="0"/>
            </a:endParaRPr>
          </a:p>
          <a:p>
            <a:pPr algn="l"/>
            <a:r>
              <a:rPr lang="en-IE" dirty="0">
                <a:latin typeface="Arial" panose="020B0604020202020204" pitchFamily="34" charset="0"/>
                <a:cs typeface="Arial" panose="020B0604020202020204" pitchFamily="34" charset="0"/>
              </a:rPr>
              <a:t>Divide the class into two groups – one group discusses why it was made in your best interest and the other group discusses why it may not have been made in your best interest. </a:t>
            </a:r>
          </a:p>
          <a:p>
            <a:pPr algn="l"/>
            <a:endParaRPr lang="en-IE" dirty="0">
              <a:latin typeface="Arial" panose="020B0604020202020204" pitchFamily="34" charset="0"/>
              <a:cs typeface="Arial" panose="020B0604020202020204" pitchFamily="34" charset="0"/>
            </a:endParaRPr>
          </a:p>
          <a:p>
            <a:pPr algn="l"/>
            <a:r>
              <a:rPr lang="en-IE" dirty="0">
                <a:latin typeface="Arial" panose="020B0604020202020204" pitchFamily="34" charset="0"/>
                <a:cs typeface="Arial" panose="020B0604020202020204" pitchFamily="34" charset="0"/>
              </a:rPr>
              <a:t>Debate the topic and come to a class decision on whether the decision was made in your best interest. </a:t>
            </a:r>
          </a:p>
          <a:p>
            <a:pPr algn="l"/>
            <a:endParaRPr lang="en-IE" dirty="0">
              <a:latin typeface="Arial" panose="020B0604020202020204" pitchFamily="34" charset="0"/>
              <a:cs typeface="Arial" panose="020B0604020202020204" pitchFamily="34" charset="0"/>
            </a:endParaRPr>
          </a:p>
          <a:p>
            <a:pPr algn="l"/>
            <a:r>
              <a:rPr lang="en-IE" dirty="0">
                <a:latin typeface="Arial" panose="020B0604020202020204" pitchFamily="34" charset="0"/>
                <a:cs typeface="Arial" panose="020B0604020202020204" pitchFamily="34" charset="0"/>
              </a:rPr>
              <a:t>Were children consulted? Share with the principal suggestions for involving children in future decisions made in your school.</a:t>
            </a:r>
          </a:p>
        </p:txBody>
      </p:sp>
    </p:spTree>
    <p:extLst>
      <p:ext uri="{BB962C8B-B14F-4D97-AF65-F5344CB8AC3E}">
        <p14:creationId xmlns:p14="http://schemas.microsoft.com/office/powerpoint/2010/main" val="136667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latin typeface="Arial" panose="020B0604020202020204" pitchFamily="34" charset="0"/>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7041643" y="1859311"/>
            <a:ext cx="4506065" cy="4524315"/>
          </a:xfrm>
          <a:prstGeom prst="rect">
            <a:avLst/>
          </a:prstGeom>
          <a:noFill/>
        </p:spPr>
        <p:txBody>
          <a:bodyPr wrap="square" rtlCol="0">
            <a:spAutoFit/>
          </a:bodyPr>
          <a:lstStyle/>
          <a:p>
            <a:pPr marL="0" indent="0">
              <a:buNone/>
            </a:pPr>
            <a:r>
              <a:rPr lang="en-GB" b="1" dirty="0"/>
              <a:t>F</a:t>
            </a:r>
            <a:r>
              <a:rPr lang="en-GB" sz="1800" b="1" dirty="0"/>
              <a:t>ind somewhere peaceful and spend a few minutes being quiet and still … then think about these questions…</a:t>
            </a:r>
          </a:p>
          <a:p>
            <a:pPr marL="0" indent="0">
              <a:buNone/>
            </a:pPr>
            <a:endParaRPr lang="en-GB" sz="1800" b="1" dirty="0"/>
          </a:p>
          <a:p>
            <a:r>
              <a:rPr lang="en-GB" sz="1800" dirty="0"/>
              <a:t>Who are the adults you trust to make decisions in your best interests?</a:t>
            </a:r>
          </a:p>
          <a:p>
            <a:endParaRPr lang="en-GB" sz="1800" dirty="0"/>
          </a:p>
          <a:p>
            <a:r>
              <a:rPr lang="en-GB" sz="1800" dirty="0"/>
              <a:t>Think about how they involve you in the decision.</a:t>
            </a:r>
          </a:p>
          <a:p>
            <a:endParaRPr lang="en-GB" sz="1800" dirty="0"/>
          </a:p>
          <a:p>
            <a:pPr marL="0" indent="0">
              <a:buNone/>
            </a:pPr>
            <a:r>
              <a:rPr lang="en-GB" sz="1800" b="1" dirty="0"/>
              <a:t>Can you think of decisions made or instructions given to you by adults which you don’t like but you know they are right?</a:t>
            </a:r>
          </a:p>
          <a:p>
            <a:pPr marL="0" indent="0">
              <a:buNone/>
            </a:pPr>
            <a:r>
              <a:rPr lang="en-GB" sz="1800" b="1" dirty="0"/>
              <a:t> </a:t>
            </a:r>
          </a:p>
          <a:p>
            <a:endParaRPr lang="en-GB" sz="1800" dirty="0"/>
          </a:p>
          <a:p>
            <a:pPr algn="r"/>
            <a:endParaRPr lang="en-GB" dirty="0"/>
          </a:p>
        </p:txBody>
      </p:sp>
      <p:pic>
        <p:nvPicPr>
          <p:cNvPr id="4" name="Picture 3" descr="A picture containing person, child, group, crowd&#10;&#10;Description automatically generated">
            <a:extLst>
              <a:ext uri="{FF2B5EF4-FFF2-40B4-BE49-F238E27FC236}">
                <a16:creationId xmlns:a16="http://schemas.microsoft.com/office/drawing/2014/main" id="{D0D122D7-4215-4EFA-A817-6B5D32F20B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449" y="1859311"/>
            <a:ext cx="5901856" cy="3934178"/>
          </a:xfrm>
          <a:prstGeom prst="rect">
            <a:avLst/>
          </a:prstGeom>
        </p:spPr>
      </p:pic>
      <p:sp>
        <p:nvSpPr>
          <p:cNvPr id="6" name="TextBox 5">
            <a:extLst>
              <a:ext uri="{FF2B5EF4-FFF2-40B4-BE49-F238E27FC236}">
                <a16:creationId xmlns:a16="http://schemas.microsoft.com/office/drawing/2014/main" id="{B3BE43D5-0CA3-4E2C-87CC-4E755E542DF1}"/>
              </a:ext>
            </a:extLst>
          </p:cNvPr>
          <p:cNvSpPr txBox="1"/>
          <p:nvPr/>
        </p:nvSpPr>
        <p:spPr>
          <a:xfrm>
            <a:off x="4501149" y="6079523"/>
            <a:ext cx="1569156" cy="246221"/>
          </a:xfrm>
          <a:prstGeom prst="rect">
            <a:avLst/>
          </a:prstGeom>
          <a:noFill/>
        </p:spPr>
        <p:txBody>
          <a:bodyPr wrap="square" rtlCol="0">
            <a:spAutoFit/>
          </a:bodyPr>
          <a:lstStyle/>
          <a:p>
            <a:pPr algn="l"/>
            <a:r>
              <a:rPr lang="en-IE" sz="1000" dirty="0">
                <a:latin typeface="Arial" panose="020B0604020202020204" pitchFamily="34" charset="0"/>
                <a:cs typeface="Arial" panose="020B0604020202020204" pitchFamily="34" charset="0"/>
              </a:rPr>
              <a:t>UN0613238/</a:t>
            </a:r>
            <a:r>
              <a:rPr lang="en-IE" sz="1000" dirty="0" err="1">
                <a:latin typeface="Arial" panose="020B0604020202020204" pitchFamily="34" charset="0"/>
                <a:cs typeface="Arial" panose="020B0604020202020204" pitchFamily="34" charset="0"/>
              </a:rPr>
              <a:t>Dejongh</a:t>
            </a:r>
            <a:endParaRPr lang="en-I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smtClean="0">
            <a:solidFill>
              <a:schemeClr val="bg1"/>
            </a:solidFill>
            <a:latin typeface="Univers Next Pro Condensed" panose="020B0906030202020203" pitchFamily="34" charset="0"/>
          </a:defRPr>
        </a:defPPr>
      </a:lstStyle>
    </a:txDef>
  </a:objectDefaults>
  <a:extraClrSchemeLst/>
  <a:extLst>
    <a:ext uri="{05A4C25C-085E-4340-85A3-A5531E510DB2}">
      <thm15:themeFamily xmlns:thm15="http://schemas.microsoft.com/office/thememl/2012/main" name="Articles 1 &amp; 42" id="{DD920C08-F1BA-4A20-A289-EA66E3EE488C}" vid="{BF4EBDBC-E56C-4483-92BA-69B83569AB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Articles 1 &amp; 42</Template>
  <TotalTime>773</TotalTime>
  <Words>1358</Words>
  <Application>Microsoft Office PowerPoint</Application>
  <PresentationFormat>Widescreen</PresentationFormat>
  <Paragraphs>115</Paragraphs>
  <Slides>11</Slides>
  <Notes>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Open Sans</vt:lpstr>
      <vt:lpstr>Univers Next Pro</vt:lpstr>
      <vt:lpstr>Univers Next Pro Condensed</vt:lpstr>
      <vt:lpstr>Univers Next Pro Light</vt:lpstr>
      <vt:lpstr>Wingdings</vt:lpstr>
      <vt:lpstr>Office Theme</vt:lpstr>
      <vt:lpstr>PowerPoint Presentation</vt:lpstr>
      <vt:lpstr>PowerPoint Presentation</vt:lpstr>
      <vt:lpstr>GUESS THE ARTICLE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McCarthy</dc:creator>
  <cp:lastModifiedBy>Lydia McCarthy</cp:lastModifiedBy>
  <cp:revision>3</cp:revision>
  <dcterms:created xsi:type="dcterms:W3CDTF">2022-03-10T12:00:58Z</dcterms:created>
  <dcterms:modified xsi:type="dcterms:W3CDTF">2022-04-20T15:58:31Z</dcterms:modified>
</cp:coreProperties>
</file>