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1" r:id="rId2"/>
    <p:sldId id="297" r:id="rId3"/>
    <p:sldId id="304" r:id="rId4"/>
    <p:sldId id="299" r:id="rId5"/>
    <p:sldId id="300" r:id="rId6"/>
    <p:sldId id="301" r:id="rId7"/>
    <p:sldId id="285" r:id="rId8"/>
    <p:sldId id="302" r:id="rId9"/>
    <p:sldId id="282" r:id="rId10"/>
    <p:sldId id="307" r:id="rId11"/>
    <p:sldId id="298" r:id="rId12"/>
    <p:sldId id="30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Walden" initials="DW" lastIdx="6" clrIdx="0">
    <p:extLst>
      <p:ext uri="{19B8F6BF-5375-455C-9EA6-DF929625EA0E}">
        <p15:presenceInfo xmlns:p15="http://schemas.microsoft.com/office/powerpoint/2012/main" userId="zPv9w53k+qsHuQdkrlX1cjL3ualBiUsTvrgI0SjBRBA=" providerId="None"/>
      </p:ext>
    </p:extLst>
  </p:cmAuthor>
  <p:cmAuthor id="2" name="Romana Juhasova" initials="RJ" lastIdx="5" clrIdx="1">
    <p:extLst>
      <p:ext uri="{19B8F6BF-5375-455C-9EA6-DF929625EA0E}">
        <p15:presenceInfo xmlns:p15="http://schemas.microsoft.com/office/powerpoint/2012/main" userId="pug63gakqHhUKCblM6dKftwFImXt0SaHY6Q/zF0jifQ="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E9"/>
    <a:srgbClr val="FFFF99"/>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8C954E-9CC9-4227-A8F8-526F25844B8F}" v="16" dt="2022-05-04T11:24:44.2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398" autoAdjust="0"/>
  </p:normalViewPr>
  <p:slideViewPr>
    <p:cSldViewPr snapToGrid="0">
      <p:cViewPr varScale="1">
        <p:scale>
          <a:sx n="49" d="100"/>
          <a:sy n="49" d="100"/>
        </p:scale>
        <p:origin x="1336" y="40"/>
      </p:cViewPr>
      <p:guideLst/>
    </p:cSldViewPr>
  </p:slideViewPr>
  <p:notesTextViewPr>
    <p:cViewPr>
      <p:scale>
        <a:sx n="3" d="2"/>
        <a:sy n="3" d="2"/>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dia McCarthy" userId="22a45f89-275c-4667-8a50-f83ffacf2973" providerId="ADAL" clId="{728C954E-9CC9-4227-A8F8-526F25844B8F}"/>
    <pc:docChg chg="undo custSel addSld delSld modSld">
      <pc:chgData name="Lydia McCarthy" userId="22a45f89-275c-4667-8a50-f83ffacf2973" providerId="ADAL" clId="{728C954E-9CC9-4227-A8F8-526F25844B8F}" dt="2022-05-04T11:24:34.273" v="1094" actId="1076"/>
      <pc:docMkLst>
        <pc:docMk/>
      </pc:docMkLst>
      <pc:sldChg chg="addSp delSp modSp mod modNotesTx">
        <pc:chgData name="Lydia McCarthy" userId="22a45f89-275c-4667-8a50-f83ffacf2973" providerId="ADAL" clId="{728C954E-9CC9-4227-A8F8-526F25844B8F}" dt="2022-04-28T14:33:13.340" v="1075" actId="20577"/>
        <pc:sldMkLst>
          <pc:docMk/>
          <pc:sldMk cId="1301578224" sldId="282"/>
        </pc:sldMkLst>
        <pc:spChg chg="mod">
          <ac:chgData name="Lydia McCarthy" userId="22a45f89-275c-4667-8a50-f83ffacf2973" providerId="ADAL" clId="{728C954E-9CC9-4227-A8F8-526F25844B8F}" dt="2022-04-28T08:56:06.608" v="890" actId="20577"/>
          <ac:spMkLst>
            <pc:docMk/>
            <pc:sldMk cId="1301578224" sldId="282"/>
            <ac:spMk id="5" creationId="{5A1CCF27-1CAA-4B46-8BE2-7B3BD8449788}"/>
          </ac:spMkLst>
        </pc:spChg>
        <pc:spChg chg="mod">
          <ac:chgData name="Lydia McCarthy" userId="22a45f89-275c-4667-8a50-f83ffacf2973" providerId="ADAL" clId="{728C954E-9CC9-4227-A8F8-526F25844B8F}" dt="2022-04-28T14:33:13.340" v="1075" actId="20577"/>
          <ac:spMkLst>
            <pc:docMk/>
            <pc:sldMk cId="1301578224" sldId="282"/>
            <ac:spMk id="6" creationId="{B3BE43D5-0CA3-4E2C-87CC-4E755E542DF1}"/>
          </ac:spMkLst>
        </pc:spChg>
        <pc:picChg chg="del">
          <ac:chgData name="Lydia McCarthy" userId="22a45f89-275c-4667-8a50-f83ffacf2973" providerId="ADAL" clId="{728C954E-9CC9-4227-A8F8-526F25844B8F}" dt="2022-04-28T08:55:51.996" v="884" actId="478"/>
          <ac:picMkLst>
            <pc:docMk/>
            <pc:sldMk cId="1301578224" sldId="282"/>
            <ac:picMk id="4" creationId="{D0D122D7-4215-4EFA-A817-6B5D32F20BAC}"/>
          </ac:picMkLst>
        </pc:picChg>
        <pc:picChg chg="add mod">
          <ac:chgData name="Lydia McCarthy" userId="22a45f89-275c-4667-8a50-f83ffacf2973" providerId="ADAL" clId="{728C954E-9CC9-4227-A8F8-526F25844B8F}" dt="2022-04-28T14:32:32.715" v="1053" actId="1076"/>
          <ac:picMkLst>
            <pc:docMk/>
            <pc:sldMk cId="1301578224" sldId="282"/>
            <ac:picMk id="9" creationId="{C3AD6C08-7DE9-4DA6-A0F9-589AF9F6F89B}"/>
          </ac:picMkLst>
        </pc:picChg>
      </pc:sldChg>
      <pc:sldChg chg="addSp delSp modSp mod modAnim">
        <pc:chgData name="Lydia McCarthy" userId="22a45f89-275c-4667-8a50-f83ffacf2973" providerId="ADAL" clId="{728C954E-9CC9-4227-A8F8-526F25844B8F}" dt="2022-05-03T10:01:48.167" v="1088" actId="1076"/>
        <pc:sldMkLst>
          <pc:docMk/>
          <pc:sldMk cId="430025987" sldId="285"/>
        </pc:sldMkLst>
        <pc:spChg chg="mod">
          <ac:chgData name="Lydia McCarthy" userId="22a45f89-275c-4667-8a50-f83ffacf2973" providerId="ADAL" clId="{728C954E-9CC9-4227-A8F8-526F25844B8F}" dt="2022-05-03T10:01:48.167" v="1088" actId="1076"/>
          <ac:spMkLst>
            <pc:docMk/>
            <pc:sldMk cId="430025987" sldId="285"/>
            <ac:spMk id="3" creationId="{54EAD83A-132C-4051-86DE-1D9C658E6FBE}"/>
          </ac:spMkLst>
        </pc:spChg>
        <pc:spChg chg="mod">
          <ac:chgData name="Lydia McCarthy" userId="22a45f89-275c-4667-8a50-f83ffacf2973" providerId="ADAL" clId="{728C954E-9CC9-4227-A8F8-526F25844B8F}" dt="2022-04-28T07:30:12.036" v="508" actId="1076"/>
          <ac:spMkLst>
            <pc:docMk/>
            <pc:sldMk cId="430025987" sldId="285"/>
            <ac:spMk id="8" creationId="{6992CA19-2496-49DF-9C45-E844E24EA06B}"/>
          </ac:spMkLst>
        </pc:spChg>
        <pc:spChg chg="mod">
          <ac:chgData name="Lydia McCarthy" userId="22a45f89-275c-4667-8a50-f83ffacf2973" providerId="ADAL" clId="{728C954E-9CC9-4227-A8F8-526F25844B8F}" dt="2022-04-28T07:30:08.749" v="507" actId="20577"/>
          <ac:spMkLst>
            <pc:docMk/>
            <pc:sldMk cId="430025987" sldId="285"/>
            <ac:spMk id="11" creationId="{EA0C9D92-CA60-4F9B-AD40-3BB42220F3B5}"/>
          </ac:spMkLst>
        </pc:spChg>
        <pc:spChg chg="add del mod">
          <ac:chgData name="Lydia McCarthy" userId="22a45f89-275c-4667-8a50-f83ffacf2973" providerId="ADAL" clId="{728C954E-9CC9-4227-A8F8-526F25844B8F}" dt="2022-04-28T07:27:24.865" v="271" actId="478"/>
          <ac:spMkLst>
            <pc:docMk/>
            <pc:sldMk cId="430025987" sldId="285"/>
            <ac:spMk id="15" creationId="{F661DAB2-EC9B-4B3E-8368-32EDBB99E758}"/>
          </ac:spMkLst>
        </pc:spChg>
        <pc:spChg chg="mod">
          <ac:chgData name="Lydia McCarthy" userId="22a45f89-275c-4667-8a50-f83ffacf2973" providerId="ADAL" clId="{728C954E-9CC9-4227-A8F8-526F25844B8F}" dt="2022-04-28T09:52:27.555" v="973" actId="1076"/>
          <ac:spMkLst>
            <pc:docMk/>
            <pc:sldMk cId="430025987" sldId="285"/>
            <ac:spMk id="17" creationId="{9BDAF274-B8BA-4BCF-8A3F-D09EE5141EC1}"/>
          </ac:spMkLst>
        </pc:spChg>
        <pc:picChg chg="add mod">
          <ac:chgData name="Lydia McCarthy" userId="22a45f89-275c-4667-8a50-f83ffacf2973" providerId="ADAL" clId="{728C954E-9CC9-4227-A8F8-526F25844B8F}" dt="2022-04-28T07:30:35.440" v="511" actId="14100"/>
          <ac:picMkLst>
            <pc:docMk/>
            <pc:sldMk cId="430025987" sldId="285"/>
            <ac:picMk id="2" creationId="{35D9BB3F-C601-4522-8264-1D3E0DFC1AC9}"/>
          </ac:picMkLst>
        </pc:picChg>
      </pc:sldChg>
      <pc:sldChg chg="addSp delSp modSp mod modNotesTx">
        <pc:chgData name="Lydia McCarthy" userId="22a45f89-275c-4667-8a50-f83ffacf2973" providerId="ADAL" clId="{728C954E-9CC9-4227-A8F8-526F25844B8F}" dt="2022-04-28T14:19:57.603" v="1030" actId="20577"/>
        <pc:sldMkLst>
          <pc:docMk/>
          <pc:sldMk cId="3009748699" sldId="291"/>
        </pc:sldMkLst>
        <pc:spChg chg="mod">
          <ac:chgData name="Lydia McCarthy" userId="22a45f89-275c-4667-8a50-f83ffacf2973" providerId="ADAL" clId="{728C954E-9CC9-4227-A8F8-526F25844B8F}" dt="2022-04-28T14:19:57.603" v="1030" actId="20577"/>
          <ac:spMkLst>
            <pc:docMk/>
            <pc:sldMk cId="3009748699" sldId="291"/>
            <ac:spMk id="4" creationId="{07E86F3F-BE50-4586-95EA-DEE70EE6ECD4}"/>
          </ac:spMkLst>
        </pc:spChg>
        <pc:picChg chg="del">
          <ac:chgData name="Lydia McCarthy" userId="22a45f89-275c-4667-8a50-f83ffacf2973" providerId="ADAL" clId="{728C954E-9CC9-4227-A8F8-526F25844B8F}" dt="2022-04-28T07:15:32.921" v="0" actId="478"/>
          <ac:picMkLst>
            <pc:docMk/>
            <pc:sldMk cId="3009748699" sldId="291"/>
            <ac:picMk id="3" creationId="{AD570ABB-F453-4D88-B639-430FF4F19AD4}"/>
          </ac:picMkLst>
        </pc:picChg>
        <pc:picChg chg="add mod ord">
          <ac:chgData name="Lydia McCarthy" userId="22a45f89-275c-4667-8a50-f83ffacf2973" providerId="ADAL" clId="{728C954E-9CC9-4227-A8F8-526F25844B8F}" dt="2022-04-28T14:18:26.659" v="980" actId="167"/>
          <ac:picMkLst>
            <pc:docMk/>
            <pc:sldMk cId="3009748699" sldId="291"/>
            <ac:picMk id="5" creationId="{7AA634C2-179E-42AF-8A1D-1CB23EFACCE1}"/>
          </ac:picMkLst>
        </pc:picChg>
      </pc:sldChg>
      <pc:sldChg chg="del">
        <pc:chgData name="Lydia McCarthy" userId="22a45f89-275c-4667-8a50-f83ffacf2973" providerId="ADAL" clId="{728C954E-9CC9-4227-A8F8-526F25844B8F}" dt="2022-04-28T07:17:54.751" v="6" actId="2696"/>
        <pc:sldMkLst>
          <pc:docMk/>
          <pc:sldMk cId="3376146375" sldId="294"/>
        </pc:sldMkLst>
      </pc:sldChg>
      <pc:sldChg chg="modSp mod">
        <pc:chgData name="Lydia McCarthy" userId="22a45f89-275c-4667-8a50-f83ffacf2973" providerId="ADAL" clId="{728C954E-9CC9-4227-A8F8-526F25844B8F}" dt="2022-04-28T09:00:20.732" v="968" actId="20577"/>
        <pc:sldMkLst>
          <pc:docMk/>
          <pc:sldMk cId="3464991545" sldId="297"/>
        </pc:sldMkLst>
        <pc:spChg chg="mod">
          <ac:chgData name="Lydia McCarthy" userId="22a45f89-275c-4667-8a50-f83ffacf2973" providerId="ADAL" clId="{728C954E-9CC9-4227-A8F8-526F25844B8F}" dt="2022-04-28T09:00:20.732" v="968" actId="20577"/>
          <ac:spMkLst>
            <pc:docMk/>
            <pc:sldMk cId="3464991545" sldId="297"/>
            <ac:spMk id="5" creationId="{86183AFF-5A0F-4F8D-BF26-A709681517FA}"/>
          </ac:spMkLst>
        </pc:spChg>
      </pc:sldChg>
      <pc:sldChg chg="addSp delSp modSp mod delAnim modAnim">
        <pc:chgData name="Lydia McCarthy" userId="22a45f89-275c-4667-8a50-f83ffacf2973" providerId="ADAL" clId="{728C954E-9CC9-4227-A8F8-526F25844B8F}" dt="2022-05-04T11:24:34.273" v="1094" actId="1076"/>
        <pc:sldMkLst>
          <pc:docMk/>
          <pc:sldMk cId="3817245765" sldId="299"/>
        </pc:sldMkLst>
        <pc:spChg chg="mod">
          <ac:chgData name="Lydia McCarthy" userId="22a45f89-275c-4667-8a50-f83ffacf2973" providerId="ADAL" clId="{728C954E-9CC9-4227-A8F8-526F25844B8F}" dt="2022-04-28T07:19:08.381" v="22" actId="20577"/>
          <ac:spMkLst>
            <pc:docMk/>
            <pc:sldMk cId="3817245765" sldId="299"/>
            <ac:spMk id="2" creationId="{FC632ABF-16BD-4B6E-9350-2567916EBF4E}"/>
          </ac:spMkLst>
        </pc:spChg>
        <pc:spChg chg="mod">
          <ac:chgData name="Lydia McCarthy" userId="22a45f89-275c-4667-8a50-f83ffacf2973" providerId="ADAL" clId="{728C954E-9CC9-4227-A8F8-526F25844B8F}" dt="2022-04-28T07:21:13.212" v="46" actId="20577"/>
          <ac:spMkLst>
            <pc:docMk/>
            <pc:sldMk cId="3817245765" sldId="299"/>
            <ac:spMk id="9" creationId="{60E1950F-31E3-43BB-9C11-0FE5A153A6F5}"/>
          </ac:spMkLst>
        </pc:spChg>
        <pc:picChg chg="del">
          <ac:chgData name="Lydia McCarthy" userId="22a45f89-275c-4667-8a50-f83ffacf2973" providerId="ADAL" clId="{728C954E-9CC9-4227-A8F8-526F25844B8F}" dt="2022-04-28T07:19:09.796" v="23" actId="478"/>
          <ac:picMkLst>
            <pc:docMk/>
            <pc:sldMk cId="3817245765" sldId="299"/>
            <ac:picMk id="3" creationId="{2D862CF2-0DC1-46D2-8F94-154811A8D6A0}"/>
          </ac:picMkLst>
        </pc:picChg>
        <pc:picChg chg="add mod">
          <ac:chgData name="Lydia McCarthy" userId="22a45f89-275c-4667-8a50-f83ffacf2973" providerId="ADAL" clId="{728C954E-9CC9-4227-A8F8-526F25844B8F}" dt="2022-05-04T11:24:34.273" v="1094" actId="1076"/>
          <ac:picMkLst>
            <pc:docMk/>
            <pc:sldMk cId="3817245765" sldId="299"/>
            <ac:picMk id="3" creationId="{89A786B7-06ED-BF0D-9E8B-D984BCB9BF65}"/>
          </ac:picMkLst>
        </pc:picChg>
        <pc:picChg chg="del">
          <ac:chgData name="Lydia McCarthy" userId="22a45f89-275c-4667-8a50-f83ffacf2973" providerId="ADAL" clId="{728C954E-9CC9-4227-A8F8-526F25844B8F}" dt="2022-04-28T07:20:17.116" v="31" actId="478"/>
          <ac:picMkLst>
            <pc:docMk/>
            <pc:sldMk cId="3817245765" sldId="299"/>
            <ac:picMk id="7" creationId="{16A942B7-EA9D-4937-844B-D5890415675F}"/>
          </ac:picMkLst>
        </pc:picChg>
        <pc:picChg chg="add mod">
          <ac:chgData name="Lydia McCarthy" userId="22a45f89-275c-4667-8a50-f83ffacf2973" providerId="ADAL" clId="{728C954E-9CC9-4227-A8F8-526F25844B8F}" dt="2022-04-28T07:21:00.683" v="42" actId="1076"/>
          <ac:picMkLst>
            <pc:docMk/>
            <pc:sldMk cId="3817245765" sldId="299"/>
            <ac:picMk id="8" creationId="{7B99FBF0-88D4-4506-9595-80175556B75C}"/>
          </ac:picMkLst>
        </pc:picChg>
      </pc:sldChg>
      <pc:sldChg chg="addSp delSp modSp mod modNotesTx">
        <pc:chgData name="Lydia McCarthy" userId="22a45f89-275c-4667-8a50-f83ffacf2973" providerId="ADAL" clId="{728C954E-9CC9-4227-A8F8-526F25844B8F}" dt="2022-04-28T14:36:52.357" v="1087" actId="1076"/>
        <pc:sldMkLst>
          <pc:docMk/>
          <pc:sldMk cId="1339530318" sldId="300"/>
        </pc:sldMkLst>
        <pc:spChg chg="mod">
          <ac:chgData name="Lydia McCarthy" userId="22a45f89-275c-4667-8a50-f83ffacf2973" providerId="ADAL" clId="{728C954E-9CC9-4227-A8F8-526F25844B8F}" dt="2022-04-28T07:21:40.550" v="49" actId="20577"/>
          <ac:spMkLst>
            <pc:docMk/>
            <pc:sldMk cId="1339530318" sldId="300"/>
            <ac:spMk id="5" creationId="{67ED24EA-6F07-46B6-A2F7-A9DD5527CE3E}"/>
          </ac:spMkLst>
        </pc:spChg>
        <pc:spChg chg="mod">
          <ac:chgData name="Lydia McCarthy" userId="22a45f89-275c-4667-8a50-f83ffacf2973" providerId="ADAL" clId="{728C954E-9CC9-4227-A8F8-526F25844B8F}" dt="2022-04-28T07:24:41.533" v="256" actId="1076"/>
          <ac:spMkLst>
            <pc:docMk/>
            <pc:sldMk cId="1339530318" sldId="300"/>
            <ac:spMk id="6" creationId="{D7A9CF8A-2B27-470E-96B3-0F64E7F6619C}"/>
          </ac:spMkLst>
        </pc:spChg>
        <pc:spChg chg="add mod">
          <ac:chgData name="Lydia McCarthy" userId="22a45f89-275c-4667-8a50-f83ffacf2973" providerId="ADAL" clId="{728C954E-9CC9-4227-A8F8-526F25844B8F}" dt="2022-04-28T14:36:52.357" v="1087" actId="1076"/>
          <ac:spMkLst>
            <pc:docMk/>
            <pc:sldMk cId="1339530318" sldId="300"/>
            <ac:spMk id="9" creationId="{398B4805-18C5-4AB5-B3C0-2DB92AA57BDC}"/>
          </ac:spMkLst>
        </pc:spChg>
        <pc:picChg chg="add mod">
          <ac:chgData name="Lydia McCarthy" userId="22a45f89-275c-4667-8a50-f83ffacf2973" providerId="ADAL" clId="{728C954E-9CC9-4227-A8F8-526F25844B8F}" dt="2022-04-28T14:29:21.857" v="1037" actId="1076"/>
          <ac:picMkLst>
            <pc:docMk/>
            <pc:sldMk cId="1339530318" sldId="300"/>
            <ac:picMk id="3" creationId="{A15D7A89-7027-49DC-BF08-CC4CF0E19DEE}"/>
          </ac:picMkLst>
        </pc:picChg>
        <pc:picChg chg="del">
          <ac:chgData name="Lydia McCarthy" userId="22a45f89-275c-4667-8a50-f83ffacf2973" providerId="ADAL" clId="{728C954E-9CC9-4227-A8F8-526F25844B8F}" dt="2022-04-28T07:21:37.646" v="47" actId="478"/>
          <ac:picMkLst>
            <pc:docMk/>
            <pc:sldMk cId="1339530318" sldId="300"/>
            <ac:picMk id="1026" creationId="{A90A86E1-250B-420B-9B3B-B39F1BAFB02B}"/>
          </ac:picMkLst>
        </pc:picChg>
      </pc:sldChg>
      <pc:sldChg chg="addSp delSp modSp mod">
        <pc:chgData name="Lydia McCarthy" userId="22a45f89-275c-4667-8a50-f83ffacf2973" providerId="ADAL" clId="{728C954E-9CC9-4227-A8F8-526F25844B8F}" dt="2022-04-28T07:25:46.664" v="264" actId="14100"/>
        <pc:sldMkLst>
          <pc:docMk/>
          <pc:sldMk cId="2463598024" sldId="301"/>
        </pc:sldMkLst>
        <pc:spChg chg="mod">
          <ac:chgData name="Lydia McCarthy" userId="22a45f89-275c-4667-8a50-f83ffacf2973" providerId="ADAL" clId="{728C954E-9CC9-4227-A8F8-526F25844B8F}" dt="2022-04-28T07:25:04.956" v="258" actId="20577"/>
          <ac:spMkLst>
            <pc:docMk/>
            <pc:sldMk cId="2463598024" sldId="301"/>
            <ac:spMk id="5" creationId="{444D4111-E902-4F67-93E4-43F9FBE7E641}"/>
          </ac:spMkLst>
        </pc:spChg>
        <pc:spChg chg="del">
          <ac:chgData name="Lydia McCarthy" userId="22a45f89-275c-4667-8a50-f83ffacf2973" providerId="ADAL" clId="{728C954E-9CC9-4227-A8F8-526F25844B8F}" dt="2022-04-28T07:25:02.057" v="257" actId="478"/>
          <ac:spMkLst>
            <pc:docMk/>
            <pc:sldMk cId="2463598024" sldId="301"/>
            <ac:spMk id="6" creationId="{FBB6146F-D694-4D6A-ACB7-0C9663E08F0A}"/>
          </ac:spMkLst>
        </pc:spChg>
        <pc:spChg chg="add mod">
          <ac:chgData name="Lydia McCarthy" userId="22a45f89-275c-4667-8a50-f83ffacf2973" providerId="ADAL" clId="{728C954E-9CC9-4227-A8F8-526F25844B8F}" dt="2022-04-28T07:25:46.664" v="264" actId="14100"/>
          <ac:spMkLst>
            <pc:docMk/>
            <pc:sldMk cId="2463598024" sldId="301"/>
            <ac:spMk id="7" creationId="{7875E455-E3FD-4285-A09A-F20B70D39683}"/>
          </ac:spMkLst>
        </pc:spChg>
      </pc:sldChg>
      <pc:sldChg chg="addSp modSp mod modNotesTx">
        <pc:chgData name="Lydia McCarthy" userId="22a45f89-275c-4667-8a50-f83ffacf2973" providerId="ADAL" clId="{728C954E-9CC9-4227-A8F8-526F25844B8F}" dt="2022-04-28T09:52:58.237" v="974" actId="14100"/>
        <pc:sldMkLst>
          <pc:docMk/>
          <pc:sldMk cId="1366671117" sldId="302"/>
        </pc:sldMkLst>
        <pc:spChg chg="mod">
          <ac:chgData name="Lydia McCarthy" userId="22a45f89-275c-4667-8a50-f83ffacf2973" providerId="ADAL" clId="{728C954E-9CC9-4227-A8F8-526F25844B8F}" dt="2022-04-28T09:52:58.237" v="974" actId="14100"/>
          <ac:spMkLst>
            <pc:docMk/>
            <pc:sldMk cId="1366671117" sldId="302"/>
            <ac:spMk id="4" creationId="{44CDA687-2597-4FE6-8E4C-0FE251A81A4B}"/>
          </ac:spMkLst>
        </pc:spChg>
        <pc:spChg chg="mod">
          <ac:chgData name="Lydia McCarthy" userId="22a45f89-275c-4667-8a50-f83ffacf2973" providerId="ADAL" clId="{728C954E-9CC9-4227-A8F8-526F25844B8F}" dt="2022-04-28T07:37:07.387" v="600" actId="20577"/>
          <ac:spMkLst>
            <pc:docMk/>
            <pc:sldMk cId="1366671117" sldId="302"/>
            <ac:spMk id="6" creationId="{94026F68-C294-43DC-A61C-580C860E7EF3}"/>
          </ac:spMkLst>
        </pc:spChg>
        <pc:spChg chg="mod">
          <ac:chgData name="Lydia McCarthy" userId="22a45f89-275c-4667-8a50-f83ffacf2973" providerId="ADAL" clId="{728C954E-9CC9-4227-A8F8-526F25844B8F}" dt="2022-04-28T07:40:20.077" v="822" actId="1076"/>
          <ac:spMkLst>
            <pc:docMk/>
            <pc:sldMk cId="1366671117" sldId="302"/>
            <ac:spMk id="13" creationId="{361FE6CB-9549-435F-808B-9DF9FF0075B2}"/>
          </ac:spMkLst>
        </pc:spChg>
        <pc:spChg chg="mod">
          <ac:chgData name="Lydia McCarthy" userId="22a45f89-275c-4667-8a50-f83ffacf2973" providerId="ADAL" clId="{728C954E-9CC9-4227-A8F8-526F25844B8F}" dt="2022-04-28T07:40:26.662" v="824" actId="1076"/>
          <ac:spMkLst>
            <pc:docMk/>
            <pc:sldMk cId="1366671117" sldId="302"/>
            <ac:spMk id="16" creationId="{76207FC9-17C5-4242-A774-850A4E5FC8BD}"/>
          </ac:spMkLst>
        </pc:spChg>
        <pc:picChg chg="add mod">
          <ac:chgData name="Lydia McCarthy" userId="22a45f89-275c-4667-8a50-f83ffacf2973" providerId="ADAL" clId="{728C954E-9CC9-4227-A8F8-526F25844B8F}" dt="2022-04-28T07:40:14.010" v="819" actId="1076"/>
          <ac:picMkLst>
            <pc:docMk/>
            <pc:sldMk cId="1366671117" sldId="302"/>
            <ac:picMk id="15" creationId="{9BD8F7D8-F954-42EA-BBDF-C1492F7AAF27}"/>
          </ac:picMkLst>
        </pc:picChg>
      </pc:sldChg>
      <pc:sldChg chg="modSp mod">
        <pc:chgData name="Lydia McCarthy" userId="22a45f89-275c-4667-8a50-f83ffacf2973" providerId="ADAL" clId="{728C954E-9CC9-4227-A8F8-526F25844B8F}" dt="2022-05-03T10:02:40.865" v="1090" actId="13926"/>
        <pc:sldMkLst>
          <pc:docMk/>
          <pc:sldMk cId="1517802586" sldId="304"/>
        </pc:sldMkLst>
        <pc:spChg chg="mod">
          <ac:chgData name="Lydia McCarthy" userId="22a45f89-275c-4667-8a50-f83ffacf2973" providerId="ADAL" clId="{728C954E-9CC9-4227-A8F8-526F25844B8F}" dt="2022-05-03T10:02:40.865" v="1090" actId="13926"/>
          <ac:spMkLst>
            <pc:docMk/>
            <pc:sldMk cId="1517802586" sldId="304"/>
            <ac:spMk id="2" creationId="{A46A1067-DCE3-0548-A681-2357D6A5F854}"/>
          </ac:spMkLst>
        </pc:spChg>
        <pc:spChg chg="mod">
          <ac:chgData name="Lydia McCarthy" userId="22a45f89-275c-4667-8a50-f83ffacf2973" providerId="ADAL" clId="{728C954E-9CC9-4227-A8F8-526F25844B8F}" dt="2022-04-28T07:18:45.660" v="20" actId="207"/>
          <ac:spMkLst>
            <pc:docMk/>
            <pc:sldMk cId="1517802586" sldId="304"/>
            <ac:spMk id="8" creationId="{68EF436D-9311-46A7-BC40-599A6C4FB311}"/>
          </ac:spMkLst>
        </pc:spChg>
      </pc:sldChg>
      <pc:sldChg chg="modSp del mod">
        <pc:chgData name="Lydia McCarthy" userId="22a45f89-275c-4667-8a50-f83ffacf2973" providerId="ADAL" clId="{728C954E-9CC9-4227-A8F8-526F25844B8F}" dt="2022-04-28T08:59:58.085" v="928" actId="2696"/>
        <pc:sldMkLst>
          <pc:docMk/>
          <pc:sldMk cId="919132389" sldId="305"/>
        </pc:sldMkLst>
        <pc:spChg chg="mod">
          <ac:chgData name="Lydia McCarthy" userId="22a45f89-275c-4667-8a50-f83ffacf2973" providerId="ADAL" clId="{728C954E-9CC9-4227-A8F8-526F25844B8F}" dt="2022-04-28T08:56:59.577" v="893" actId="2711"/>
          <ac:spMkLst>
            <pc:docMk/>
            <pc:sldMk cId="919132389" sldId="305"/>
            <ac:spMk id="3" creationId="{EEDCBE65-BB2E-4F7B-9F7D-348AD5921A99}"/>
          </ac:spMkLst>
        </pc:spChg>
      </pc:sldChg>
      <pc:sldChg chg="new del">
        <pc:chgData name="Lydia McCarthy" userId="22a45f89-275c-4667-8a50-f83ffacf2973" providerId="ADAL" clId="{728C954E-9CC9-4227-A8F8-526F25844B8F}" dt="2022-04-28T08:59:55.425" v="927" actId="2696"/>
        <pc:sldMkLst>
          <pc:docMk/>
          <pc:sldMk cId="1140646566" sldId="306"/>
        </pc:sldMkLst>
      </pc:sldChg>
      <pc:sldChg chg="addSp delSp modSp mod modNotesTx">
        <pc:chgData name="Lydia McCarthy" userId="22a45f89-275c-4667-8a50-f83ffacf2973" providerId="ADAL" clId="{728C954E-9CC9-4227-A8F8-526F25844B8F}" dt="2022-05-03T10:02:33.289" v="1089" actId="13926"/>
        <pc:sldMkLst>
          <pc:docMk/>
          <pc:sldMk cId="1957554445" sldId="307"/>
        </pc:sldMkLst>
        <pc:spChg chg="mod">
          <ac:chgData name="Lydia McCarthy" userId="22a45f89-275c-4667-8a50-f83ffacf2973" providerId="ADAL" clId="{728C954E-9CC9-4227-A8F8-526F25844B8F}" dt="2022-05-03T10:02:33.289" v="1089" actId="13926"/>
          <ac:spMkLst>
            <pc:docMk/>
            <pc:sldMk cId="1957554445" sldId="307"/>
            <ac:spMk id="2" creationId="{A46A1067-DCE3-0548-A681-2357D6A5F854}"/>
          </ac:spMkLst>
        </pc:spChg>
        <pc:spChg chg="mod">
          <ac:chgData name="Lydia McCarthy" userId="22a45f89-275c-4667-8a50-f83ffacf2973" providerId="ADAL" clId="{728C954E-9CC9-4227-A8F8-526F25844B8F}" dt="2022-04-28T14:36:28.608" v="1085" actId="1076"/>
          <ac:spMkLst>
            <pc:docMk/>
            <pc:sldMk cId="1957554445" sldId="307"/>
            <ac:spMk id="8" creationId="{68EF436D-9311-46A7-BC40-599A6C4FB311}"/>
          </ac:spMkLst>
        </pc:spChg>
        <pc:spChg chg="del mod">
          <ac:chgData name="Lydia McCarthy" userId="22a45f89-275c-4667-8a50-f83ffacf2973" providerId="ADAL" clId="{728C954E-9CC9-4227-A8F8-526F25844B8F}" dt="2022-04-28T08:57:46.167" v="912" actId="478"/>
          <ac:spMkLst>
            <pc:docMk/>
            <pc:sldMk cId="1957554445" sldId="307"/>
            <ac:spMk id="9" creationId="{CF4884E2-0186-41E3-AE32-BDD1C69265DE}"/>
          </ac:spMkLst>
        </pc:spChg>
        <pc:spChg chg="del mod">
          <ac:chgData name="Lydia McCarthy" userId="22a45f89-275c-4667-8a50-f83ffacf2973" providerId="ADAL" clId="{728C954E-9CC9-4227-A8F8-526F25844B8F}" dt="2022-04-28T08:57:43.437" v="910" actId="478"/>
          <ac:spMkLst>
            <pc:docMk/>
            <pc:sldMk cId="1957554445" sldId="307"/>
            <ac:spMk id="15" creationId="{0F79D324-2C44-45FF-A6D1-9ADBD06E113C}"/>
          </ac:spMkLst>
        </pc:spChg>
        <pc:spChg chg="del mod">
          <ac:chgData name="Lydia McCarthy" userId="22a45f89-275c-4667-8a50-f83ffacf2973" providerId="ADAL" clId="{728C954E-9CC9-4227-A8F8-526F25844B8F}" dt="2022-04-28T08:57:44.791" v="911" actId="478"/>
          <ac:spMkLst>
            <pc:docMk/>
            <pc:sldMk cId="1957554445" sldId="307"/>
            <ac:spMk id="17" creationId="{4345B8CE-7B51-4DA6-8D62-E1735A5E7AEA}"/>
          </ac:spMkLst>
        </pc:spChg>
        <pc:picChg chg="add mod">
          <ac:chgData name="Lydia McCarthy" userId="22a45f89-275c-4667-8a50-f83ffacf2973" providerId="ADAL" clId="{728C954E-9CC9-4227-A8F8-526F25844B8F}" dt="2022-04-28T08:59:47.861" v="926" actId="1076"/>
          <ac:picMkLst>
            <pc:docMk/>
            <pc:sldMk cId="1957554445" sldId="307"/>
            <ac:picMk id="4" creationId="{6537070A-3A14-4FBF-967C-1F5691EB5ABD}"/>
          </ac:picMkLst>
        </pc:picChg>
        <pc:picChg chg="del">
          <ac:chgData name="Lydia McCarthy" userId="22a45f89-275c-4667-8a50-f83ffacf2973" providerId="ADAL" clId="{728C954E-9CC9-4227-A8F8-526F25844B8F}" dt="2022-04-28T08:57:38.988" v="904" actId="478"/>
          <ac:picMkLst>
            <pc:docMk/>
            <pc:sldMk cId="1957554445" sldId="307"/>
            <ac:picMk id="5" creationId="{0067E3E4-8DF2-47C8-A4AB-31897F33331B}"/>
          </ac:picMkLst>
        </pc:picChg>
        <pc:picChg chg="del">
          <ac:chgData name="Lydia McCarthy" userId="22a45f89-275c-4667-8a50-f83ffacf2973" providerId="ADAL" clId="{728C954E-9CC9-4227-A8F8-526F25844B8F}" dt="2022-04-28T08:57:39.644" v="905" actId="478"/>
          <ac:picMkLst>
            <pc:docMk/>
            <pc:sldMk cId="1957554445" sldId="307"/>
            <ac:picMk id="11" creationId="{43676D60-86BB-4BE3-8680-2344D35B63BC}"/>
          </ac:picMkLst>
        </pc:picChg>
        <pc:picChg chg="del">
          <ac:chgData name="Lydia McCarthy" userId="22a45f89-275c-4667-8a50-f83ffacf2973" providerId="ADAL" clId="{728C954E-9CC9-4227-A8F8-526F25844B8F}" dt="2022-04-28T08:57:40.053" v="906" actId="478"/>
          <ac:picMkLst>
            <pc:docMk/>
            <pc:sldMk cId="1957554445" sldId="307"/>
            <ac:picMk id="13" creationId="{729DA1DC-9039-4FC7-9DFC-403B48D5380F}"/>
          </ac:picMkLst>
        </pc:picChg>
      </pc:sldChg>
      <pc:sldMasterChg chg="delSldLayout">
        <pc:chgData name="Lydia McCarthy" userId="22a45f89-275c-4667-8a50-f83ffacf2973" providerId="ADAL" clId="{728C954E-9CC9-4227-A8F8-526F25844B8F}" dt="2022-04-28T08:59:58.085" v="928" actId="2696"/>
        <pc:sldMasterMkLst>
          <pc:docMk/>
          <pc:sldMasterMk cId="1833640705" sldId="2147483648"/>
        </pc:sldMasterMkLst>
        <pc:sldLayoutChg chg="del">
          <pc:chgData name="Lydia McCarthy" userId="22a45f89-275c-4667-8a50-f83ffacf2973" providerId="ADAL" clId="{728C954E-9CC9-4227-A8F8-526F25844B8F}" dt="2022-04-28T08:59:58.085" v="928" actId="2696"/>
          <pc:sldLayoutMkLst>
            <pc:docMk/>
            <pc:sldMasterMk cId="1833640705" sldId="2147483648"/>
            <pc:sldLayoutMk cId="1310823325"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B3FA8B-F5D3-48AA-A011-79311221A7E0}" type="datetimeFigureOut">
              <a:rPr lang="en-GB" smtClean="0"/>
              <a:t>04/05/2022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0368D0-998C-4032-83B2-2279821C941C}" type="slidenum">
              <a:rPr lang="en-GB" smtClean="0"/>
              <a:t>‹#›</a:t>
            </a:fld>
            <a:endParaRPr lang="en-GB"/>
          </a:p>
        </p:txBody>
      </p:sp>
    </p:spTree>
    <p:extLst>
      <p:ext uri="{BB962C8B-B14F-4D97-AF65-F5344CB8AC3E}">
        <p14:creationId xmlns:p14="http://schemas.microsoft.com/office/powerpoint/2010/main" val="627445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 mother and a baby wait for vaccination at a health post in </a:t>
            </a:r>
            <a:r>
              <a:rPr lang="en-IE" dirty="0" err="1"/>
              <a:t>Ba’adley</a:t>
            </a:r>
            <a:r>
              <a:rPr lang="en-IE" dirty="0"/>
              <a:t>, IDP Site, Shabelle Zone, Somali Region, Ethiopia</a:t>
            </a:r>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1</a:t>
            </a:fld>
            <a:endParaRPr lang="en-GB"/>
          </a:p>
        </p:txBody>
      </p:sp>
    </p:spTree>
    <p:extLst>
      <p:ext uri="{BB962C8B-B14F-4D97-AF65-F5344CB8AC3E}">
        <p14:creationId xmlns:p14="http://schemas.microsoft.com/office/powerpoint/2010/main" val="655834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cs typeface="Arial" panose="020B0604020202020204" pitchFamily="34" charset="0"/>
              </a:rPr>
              <a:t>From left to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121212"/>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121212"/>
                </a:solidFill>
                <a:effectLst/>
                <a:latin typeface="Open Sans"/>
              </a:rPr>
              <a:t>Unicef/Viet Hung - “Thanh is our third child. The two previous children were girls. I am very happy to give birth to this baby boy. Thanh means ‘success’. I hope that when he grows up, he will be a successful man,” Thanh's mother, Ms Y </a:t>
            </a:r>
            <a:r>
              <a:rPr lang="en-GB" b="0" i="0" dirty="0" err="1">
                <a:solidFill>
                  <a:srgbClr val="121212"/>
                </a:solidFill>
                <a:effectLst/>
                <a:latin typeface="Open Sans"/>
              </a:rPr>
              <a:t>Duch</a:t>
            </a:r>
            <a:r>
              <a:rPr lang="en-GB" b="0" i="0" dirty="0">
                <a:solidFill>
                  <a:srgbClr val="121212"/>
                </a:solidFill>
                <a:effectLst/>
                <a:latin typeface="Open Sans"/>
              </a:rPr>
              <a:t> happily shared.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i="0" dirty="0">
              <a:solidFill>
                <a:srgbClr val="121212"/>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121212"/>
                </a:solidFill>
                <a:effectLst/>
                <a:latin typeface="Open Sans"/>
              </a:rPr>
              <a:t>Unicef/</a:t>
            </a:r>
            <a:r>
              <a:rPr lang="en-GB" b="0" i="0" dirty="0" err="1">
                <a:solidFill>
                  <a:srgbClr val="121212"/>
                </a:solidFill>
                <a:effectLst/>
                <a:latin typeface="Open Sans"/>
              </a:rPr>
              <a:t>Dejongh</a:t>
            </a:r>
            <a:r>
              <a:rPr lang="en-GB" b="0" i="0" dirty="0">
                <a:solidFill>
                  <a:srgbClr val="121212"/>
                </a:solidFill>
                <a:effectLst/>
                <a:latin typeface="Open Sans"/>
              </a:rPr>
              <a:t> - Children playing and learning at a child friendly space of </a:t>
            </a:r>
            <a:r>
              <a:rPr lang="en-GB" b="0" i="0" dirty="0" err="1">
                <a:solidFill>
                  <a:srgbClr val="121212"/>
                </a:solidFill>
                <a:effectLst/>
                <a:latin typeface="Open Sans"/>
              </a:rPr>
              <a:t>Fada</a:t>
            </a:r>
            <a:r>
              <a:rPr lang="en-GB" b="0" i="0" dirty="0">
                <a:solidFill>
                  <a:srgbClr val="121212"/>
                </a:solidFill>
                <a:effectLst/>
                <a:latin typeface="Open Sans"/>
              </a:rPr>
              <a:t>, in the East of Burkina Faso.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i="0" dirty="0">
              <a:solidFill>
                <a:srgbClr val="121212"/>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121212"/>
                </a:solidFill>
                <a:effectLst/>
                <a:latin typeface="Open Sans"/>
              </a:rPr>
              <a:t>Unicef/Pinheiro - On 31 October 2018, (right) </a:t>
            </a:r>
            <a:r>
              <a:rPr lang="en-GB" b="0" i="0" dirty="0" err="1">
                <a:solidFill>
                  <a:srgbClr val="121212"/>
                </a:solidFill>
                <a:effectLst/>
                <a:latin typeface="Open Sans"/>
              </a:rPr>
              <a:t>Letícia</a:t>
            </a:r>
            <a:r>
              <a:rPr lang="en-GB" b="0" i="0" dirty="0">
                <a:solidFill>
                  <a:srgbClr val="121212"/>
                </a:solidFill>
                <a:effectLst/>
                <a:latin typeface="Open Sans"/>
              </a:rPr>
              <a:t> Gomes speaks with a group of teenagers as part of her peer-to-peer education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i="0" dirty="0">
              <a:solidFill>
                <a:srgbClr val="121212"/>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121212"/>
              </a:solidFill>
              <a:effectLst/>
              <a:latin typeface="Open Sans"/>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3</a:t>
            </a:fld>
            <a:endParaRPr lang="en-US"/>
          </a:p>
        </p:txBody>
      </p:sp>
    </p:spTree>
    <p:extLst>
      <p:ext uri="{BB962C8B-B14F-4D97-AF65-F5344CB8AC3E}">
        <p14:creationId xmlns:p14="http://schemas.microsoft.com/office/powerpoint/2010/main" val="262642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60368D0-998C-4032-83B2-2279821C941C}" type="slidenum">
              <a:rPr lang="en-GB" smtClean="0"/>
              <a:t>4</a:t>
            </a:fld>
            <a:endParaRPr lang="en-GB"/>
          </a:p>
        </p:txBody>
      </p:sp>
    </p:spTree>
    <p:extLst>
      <p:ext uri="{BB962C8B-B14F-4D97-AF65-F5344CB8AC3E}">
        <p14:creationId xmlns:p14="http://schemas.microsoft.com/office/powerpoint/2010/main" val="670079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Emma, 5 years old, from Odessa, Ukraine, plays with UNICEF staff at the</a:t>
            </a:r>
          </a:p>
          <a:p>
            <a:r>
              <a:rPr lang="en-IE" dirty="0"/>
              <a:t>Blue Dot safe space in </a:t>
            </a:r>
            <a:r>
              <a:rPr lang="en-IE" dirty="0" err="1"/>
              <a:t>Isaccea</a:t>
            </a:r>
            <a:r>
              <a:rPr lang="en-IE" dirty="0"/>
              <a:t> bord crossing in Romania, where she arrived</a:t>
            </a:r>
          </a:p>
          <a:p>
            <a:r>
              <a:rPr lang="en-IE" dirty="0"/>
              <a:t>with her mother, </a:t>
            </a:r>
            <a:r>
              <a:rPr lang="en-IE" dirty="0" err="1"/>
              <a:t>Yulia</a:t>
            </a:r>
            <a:r>
              <a:rPr lang="en-IE" dirty="0"/>
              <a:t>, and her little brother.</a:t>
            </a:r>
          </a:p>
          <a:p>
            <a:r>
              <a:rPr lang="en-IE" dirty="0"/>
              <a:t>UNICEF is setting up Blue Dot across Romania and the region, which are</a:t>
            </a:r>
          </a:p>
          <a:p>
            <a:r>
              <a:rPr lang="en-IE" dirty="0"/>
              <a:t>dedicated refugee children and family support hubs and represent an</a:t>
            </a:r>
          </a:p>
          <a:p>
            <a:r>
              <a:rPr lang="en-IE" dirty="0"/>
              <a:t>integrated model that provides support for the most immediate needs of</a:t>
            </a:r>
          </a:p>
          <a:p>
            <a:r>
              <a:rPr lang="en-IE" dirty="0"/>
              <a:t>children and women</a:t>
            </a:r>
          </a:p>
        </p:txBody>
      </p:sp>
      <p:sp>
        <p:nvSpPr>
          <p:cNvPr id="4" name="Slide Number Placeholder 3"/>
          <p:cNvSpPr>
            <a:spLocks noGrp="1"/>
          </p:cNvSpPr>
          <p:nvPr>
            <p:ph type="sldNum" sz="quarter" idx="5"/>
          </p:nvPr>
        </p:nvSpPr>
        <p:spPr/>
        <p:txBody>
          <a:bodyPr/>
          <a:lstStyle/>
          <a:p>
            <a:fld id="{A60368D0-998C-4032-83B2-2279821C941C}" type="slidenum">
              <a:rPr lang="en-GB" smtClean="0"/>
              <a:t>5</a:t>
            </a:fld>
            <a:endParaRPr lang="en-GB"/>
          </a:p>
        </p:txBody>
      </p:sp>
    </p:spTree>
    <p:extLst>
      <p:ext uri="{BB962C8B-B14F-4D97-AF65-F5344CB8AC3E}">
        <p14:creationId xmlns:p14="http://schemas.microsoft.com/office/powerpoint/2010/main" val="24839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7</a:t>
            </a:fld>
            <a:endParaRPr lang="en-GB"/>
          </a:p>
        </p:txBody>
      </p:sp>
    </p:spTree>
    <p:extLst>
      <p:ext uri="{BB962C8B-B14F-4D97-AF65-F5344CB8AC3E}">
        <p14:creationId xmlns:p14="http://schemas.microsoft.com/office/powerpoint/2010/main" val="4102548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8</a:t>
            </a:fld>
            <a:endParaRPr lang="en-GB"/>
          </a:p>
        </p:txBody>
      </p:sp>
    </p:spTree>
    <p:extLst>
      <p:ext uri="{BB962C8B-B14F-4D97-AF65-F5344CB8AC3E}">
        <p14:creationId xmlns:p14="http://schemas.microsoft.com/office/powerpoint/2010/main" val="2654526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9</a:t>
            </a:fld>
            <a:endParaRPr lang="en-GB"/>
          </a:p>
        </p:txBody>
      </p:sp>
    </p:spTree>
    <p:extLst>
      <p:ext uri="{BB962C8B-B14F-4D97-AF65-F5344CB8AC3E}">
        <p14:creationId xmlns:p14="http://schemas.microsoft.com/office/powerpoint/2010/main" val="2965329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121212"/>
              </a:solidFill>
              <a:effectLst/>
              <a:latin typeface="Open Sans"/>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10</a:t>
            </a:fld>
            <a:endParaRPr lang="en-US"/>
          </a:p>
        </p:txBody>
      </p:sp>
    </p:spTree>
    <p:extLst>
      <p:ext uri="{BB962C8B-B14F-4D97-AF65-F5344CB8AC3E}">
        <p14:creationId xmlns:p14="http://schemas.microsoft.com/office/powerpoint/2010/main" val="183692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60368D0-998C-4032-83B2-2279821C941C}" type="slidenum">
              <a:rPr lang="en-GB" smtClean="0"/>
              <a:t>11</a:t>
            </a:fld>
            <a:endParaRPr lang="en-GB"/>
          </a:p>
        </p:txBody>
      </p:sp>
    </p:spTree>
    <p:extLst>
      <p:ext uri="{BB962C8B-B14F-4D97-AF65-F5344CB8AC3E}">
        <p14:creationId xmlns:p14="http://schemas.microsoft.com/office/powerpoint/2010/main" val="2999596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person sitting on a bed&#10;&#10;Description automatically generated">
            <a:extLst>
              <a:ext uri="{FF2B5EF4-FFF2-40B4-BE49-F238E27FC236}">
                <a16:creationId xmlns:a16="http://schemas.microsoft.com/office/drawing/2014/main" id="{C4056781-D515-4BC7-8006-26261C928EF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0414" y="0"/>
            <a:ext cx="12312414" cy="6925733"/>
          </a:xfrm>
          <a:prstGeom prst="rect">
            <a:avLst/>
          </a:prstGeom>
        </p:spPr>
      </p:pic>
      <p:sp>
        <p:nvSpPr>
          <p:cNvPr id="8" name="Title 1">
            <a:extLst>
              <a:ext uri="{FF2B5EF4-FFF2-40B4-BE49-F238E27FC236}">
                <a16:creationId xmlns:a16="http://schemas.microsoft.com/office/drawing/2014/main" id="{09CF067E-39E5-4D91-87A3-ACC6AD15E96D}"/>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1705324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ce single title blue dash with image">
    <p:spTree>
      <p:nvGrpSpPr>
        <p:cNvPr id="1" name=""/>
        <p:cNvGrpSpPr/>
        <p:nvPr/>
      </p:nvGrpSpPr>
      <p:grpSpPr>
        <a:xfrm>
          <a:off x="0" y="0"/>
          <a:ext cx="0" cy="0"/>
          <a:chOff x="0" y="0"/>
          <a:chExt cx="0" cy="0"/>
        </a:xfrm>
      </p:grpSpPr>
      <p:pic>
        <p:nvPicPr>
          <p:cNvPr id="4" name="Picture 3" descr="A person wearing a suit and tie&#10;&#10;Description automatically generated">
            <a:extLst>
              <a:ext uri="{FF2B5EF4-FFF2-40B4-BE49-F238E27FC236}">
                <a16:creationId xmlns:a16="http://schemas.microsoft.com/office/drawing/2014/main" id="{4A72FEE0-4541-40C9-9A50-CFC663451F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12921"/>
            <a:ext cx="12191999" cy="6858000"/>
          </a:xfrm>
          <a:prstGeom prst="rect">
            <a:avLst/>
          </a:prstGeom>
        </p:spPr>
      </p:pic>
      <p:pic>
        <p:nvPicPr>
          <p:cNvPr id="5" name="Picture 4" descr="Icon&#10;&#10;Description automatically generated with medium confidence">
            <a:extLst>
              <a:ext uri="{FF2B5EF4-FFF2-40B4-BE49-F238E27FC236}">
                <a16:creationId xmlns:a16="http://schemas.microsoft.com/office/drawing/2014/main" id="{2CA1285B-6221-419C-A454-834FF378DA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68366"/>
            <a:ext cx="12315821" cy="6925108"/>
          </a:xfrm>
          <a:prstGeom prst="rect">
            <a:avLst/>
          </a:prstGeom>
        </p:spPr>
      </p:pic>
    </p:spTree>
    <p:extLst>
      <p:ext uri="{BB962C8B-B14F-4D97-AF65-F5344CB8AC3E}">
        <p14:creationId xmlns:p14="http://schemas.microsoft.com/office/powerpoint/2010/main" val="913400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lice single title blue dash with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8773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descr="A picture containing person, sitting, man, reading&#10;&#10;Description automatically generated">
            <a:extLst>
              <a:ext uri="{FF2B5EF4-FFF2-40B4-BE49-F238E27FC236}">
                <a16:creationId xmlns:a16="http://schemas.microsoft.com/office/drawing/2014/main" id="{3F6FEA19-0098-4FF3-8554-E7B817911B8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25" y="0"/>
            <a:ext cx="12192000" cy="6858000"/>
          </a:xfrm>
          <a:prstGeom prst="rect">
            <a:avLst/>
          </a:prstGeom>
        </p:spPr>
      </p:pic>
      <p:sp>
        <p:nvSpPr>
          <p:cNvPr id="9" name="Title 1">
            <a:extLst>
              <a:ext uri="{FF2B5EF4-FFF2-40B4-BE49-F238E27FC236}">
                <a16:creationId xmlns:a16="http://schemas.microsoft.com/office/drawing/2014/main" id="{70088B6A-37EC-4377-97F2-1E7A89274C0F}"/>
              </a:ext>
            </a:extLst>
          </p:cNvPr>
          <p:cNvSpPr>
            <a:spLocks noGrp="1"/>
          </p:cNvSpPr>
          <p:nvPr>
            <p:ph type="ctrTitle" hasCustomPrompt="1"/>
          </p:nvPr>
        </p:nvSpPr>
        <p:spPr>
          <a:xfrm>
            <a:off x="0" y="5167889"/>
            <a:ext cx="7392202" cy="1022569"/>
          </a:xfrm>
          <a:solidFill>
            <a:srgbClr val="00ACE9"/>
          </a:solidFill>
        </p:spPr>
        <p:txBody>
          <a:bodyPr wrap="square" lIns="360000" tIns="144000" anchor="ctr" anchorCtr="0">
            <a:spAutoFit/>
          </a:bodyPr>
          <a:lstStyle>
            <a:lvl1pPr>
              <a:defRPr sz="6000" cap="all" spc="600" baseline="0">
                <a:solidFill>
                  <a:schemeClr val="bg1"/>
                </a:solidFill>
                <a:latin typeface="Univers Next Pro Condensed" panose="020B0906030202020203" pitchFamily="34" charset="0"/>
              </a:defRPr>
            </a:lvl1pPr>
          </a:lstStyle>
          <a:p>
            <a:r>
              <a:rPr lang="en-US" dirty="0"/>
              <a:t>thankyou</a:t>
            </a:r>
            <a:endParaRPr lang="en-GB" dirty="0"/>
          </a:p>
        </p:txBody>
      </p:sp>
    </p:spTree>
    <p:extLst>
      <p:ext uri="{BB962C8B-B14F-4D97-AF65-F5344CB8AC3E}">
        <p14:creationId xmlns:p14="http://schemas.microsoft.com/office/powerpoint/2010/main" val="3547384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imary Activities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332862"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PRIMARY ACTIVITIES </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a:t>
            </a:r>
            <a:r>
              <a:rPr lang="en-GB" sz="1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27805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imary Activiti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488010"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PRIMARY ACTIVITIES 2</a:t>
            </a:r>
            <a:endParaRPr lang="en-GB" sz="5400" dirty="0">
              <a:solidFill>
                <a:srgbClr val="00B0F0"/>
              </a:solidFill>
              <a:latin typeface="Univers Next Pro Condensed" panose="020B0906030202020203" pitchFamily="34" charset="0"/>
            </a:endParaRP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 </a:t>
            </a:r>
          </a:p>
        </p:txBody>
      </p:sp>
    </p:spTree>
    <p:extLst>
      <p:ext uri="{BB962C8B-B14F-4D97-AF65-F5344CB8AC3E}">
        <p14:creationId xmlns:p14="http://schemas.microsoft.com/office/powerpoint/2010/main" val="1540408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ondary Activiti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598583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SECONDARY ACTIVITIES</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a:t>
            </a:r>
            <a:r>
              <a:rPr lang="en-GB" sz="1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093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ondary Activiti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32368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SECONDARY ACTIVITIES 2</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 </a:t>
            </a:r>
          </a:p>
        </p:txBody>
      </p:sp>
    </p:spTree>
    <p:extLst>
      <p:ext uri="{BB962C8B-B14F-4D97-AF65-F5344CB8AC3E}">
        <p14:creationId xmlns:p14="http://schemas.microsoft.com/office/powerpoint/2010/main" val="3154015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slice double title blue dash">
    <p:spTree>
      <p:nvGrpSpPr>
        <p:cNvPr id="1" name=""/>
        <p:cNvGrpSpPr/>
        <p:nvPr/>
      </p:nvGrpSpPr>
      <p:grpSpPr>
        <a:xfrm>
          <a:off x="0" y="0"/>
          <a:ext cx="0" cy="0"/>
          <a:chOff x="0" y="0"/>
          <a:chExt cx="0" cy="0"/>
        </a:xfrm>
      </p:grpSpPr>
      <p:pic>
        <p:nvPicPr>
          <p:cNvPr id="4" name="Picture 3" descr="A picture containing icon&#10;&#10;Description automatically generated">
            <a:extLst>
              <a:ext uri="{FF2B5EF4-FFF2-40B4-BE49-F238E27FC236}">
                <a16:creationId xmlns:a16="http://schemas.microsoft.com/office/drawing/2014/main" id="{E49A15B5-7EFA-4045-AD3F-F12AF2BFB2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58"/>
            <a:ext cx="12192000" cy="6855484"/>
          </a:xfrm>
          <a:prstGeom prst="rect">
            <a:avLst/>
          </a:prstGeom>
        </p:spPr>
      </p:pic>
    </p:spTree>
    <p:extLst>
      <p:ext uri="{BB962C8B-B14F-4D97-AF65-F5344CB8AC3E}">
        <p14:creationId xmlns:p14="http://schemas.microsoft.com/office/powerpoint/2010/main" val="2501228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slice double title white dash">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6C2F8840-AA37-4E5E-A12B-53A1C91C49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58"/>
            <a:ext cx="12192000" cy="6855484"/>
          </a:xfrm>
          <a:prstGeom prst="rect">
            <a:avLst/>
          </a:prstGeom>
        </p:spPr>
      </p:pic>
    </p:spTree>
    <p:extLst>
      <p:ext uri="{BB962C8B-B14F-4D97-AF65-F5344CB8AC3E}">
        <p14:creationId xmlns:p14="http://schemas.microsoft.com/office/powerpoint/2010/main" val="1765976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and object 2">
    <p:bg>
      <p:bgPr>
        <a:solidFill>
          <a:srgbClr val="00ACE9"/>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2796" y="202348"/>
            <a:ext cx="11247587" cy="709158"/>
          </a:xfrm>
        </p:spPr>
        <p:txBody>
          <a:bodyPr anchor="b">
            <a:normAutofit/>
          </a:bodyPr>
          <a:lstStyle>
            <a:lvl1pPr algn="l">
              <a:defRPr sz="4000" cap="all" spc="400" baseline="0">
                <a:solidFill>
                  <a:schemeClr val="bg1"/>
                </a:solidFill>
                <a:latin typeface="Univers Next Pro Condensed" panose="020B0906030202020203" pitchFamily="34" charset="0"/>
              </a:defRPr>
            </a:lvl1pPr>
          </a:lstStyle>
          <a:p>
            <a:r>
              <a:rPr lang="en-US" dirty="0"/>
              <a:t> Add headline here</a:t>
            </a:r>
            <a:endParaRPr lang="en-GB" dirty="0"/>
          </a:p>
        </p:txBody>
      </p:sp>
      <p:cxnSp>
        <p:nvCxnSpPr>
          <p:cNvPr id="17" name="Straight Connector 16">
            <a:extLst>
              <a:ext uri="{FF2B5EF4-FFF2-40B4-BE49-F238E27FC236}">
                <a16:creationId xmlns:a16="http://schemas.microsoft.com/office/drawing/2014/main" id="{2AEE0FCB-1120-4045-A506-E38BD7CCECDC}"/>
              </a:ext>
            </a:extLst>
          </p:cNvPr>
          <p:cNvCxnSpPr>
            <a:cxnSpLocks/>
          </p:cNvCxnSpPr>
          <p:nvPr userDrawn="1"/>
        </p:nvCxnSpPr>
        <p:spPr>
          <a:xfrm>
            <a:off x="67889" y="1121839"/>
            <a:ext cx="12056222" cy="0"/>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FB66101A-794E-4CBA-A965-9BBF63D6A4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24004" y="5495112"/>
            <a:ext cx="5967996" cy="1283211"/>
          </a:xfrm>
          <a:prstGeom prst="rect">
            <a:avLst/>
          </a:prstGeom>
        </p:spPr>
      </p:pic>
    </p:spTree>
    <p:extLst>
      <p:ext uri="{BB962C8B-B14F-4D97-AF65-F5344CB8AC3E}">
        <p14:creationId xmlns:p14="http://schemas.microsoft.com/office/powerpoint/2010/main" val="234600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84C12D-CF63-408B-A8E3-CA310ADFAD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25" y="-311150"/>
            <a:ext cx="12192000" cy="8128000"/>
          </a:xfrm>
          <a:prstGeom prst="rect">
            <a:avLst/>
          </a:prstGeom>
        </p:spPr>
      </p:pic>
      <p:sp>
        <p:nvSpPr>
          <p:cNvPr id="3" name="Title 1">
            <a:extLst>
              <a:ext uri="{FF2B5EF4-FFF2-40B4-BE49-F238E27FC236}">
                <a16:creationId xmlns:a16="http://schemas.microsoft.com/office/drawing/2014/main" id="{EF5A0075-6DAE-4F75-9850-A81CCC068425}"/>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3736971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imple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786F8ED-6F66-BE45-ADC6-D6BC0CEF0183}"/>
              </a:ext>
            </a:extLst>
          </p:cNvPr>
          <p:cNvSpPr>
            <a:spLocks noGrp="1"/>
          </p:cNvSpPr>
          <p:nvPr>
            <p:ph type="body" sz="quarter" idx="11" hasCustomPrompt="1"/>
          </p:nvPr>
        </p:nvSpPr>
        <p:spPr>
          <a:xfrm>
            <a:off x="360000" y="1652580"/>
            <a:ext cx="10858500" cy="4092575"/>
          </a:xfrm>
        </p:spPr>
        <p:txBody>
          <a:bodyPr tIns="180000"/>
          <a:lstStyle>
            <a:lvl1pPr marL="457200" indent="-457200">
              <a:spcAft>
                <a:spcPts val="1000"/>
              </a:spcAft>
              <a:buClr>
                <a:srgbClr val="00AEEF"/>
              </a:buClr>
              <a:buFont typeface="Wingdings" pitchFamily="2" charset="2"/>
              <a:buChar char="§"/>
              <a:defRPr/>
            </a:lvl1pPr>
            <a:lvl2pPr marL="800100" indent="-342900">
              <a:buClr>
                <a:schemeClr val="tx1"/>
              </a:buClr>
              <a:buFont typeface="Wingdings" pitchFamily="2" charset="2"/>
              <a:buChar char="§"/>
              <a:defRPr/>
            </a:lvl2pPr>
            <a:lvl3pPr marL="1143000" indent="-228600">
              <a:buClr>
                <a:srgbClr val="00AEEF"/>
              </a:buClr>
              <a:buFont typeface="Wingdings" pitchFamily="2" charset="2"/>
              <a:buChar char="§"/>
              <a:defRPr/>
            </a:lvl3pPr>
            <a:lvl4pPr marL="1600200" indent="-228600">
              <a:buClr>
                <a:schemeClr val="tx1"/>
              </a:buClr>
              <a:buFont typeface="Wingdings" pitchFamily="2" charset="2"/>
              <a:buChar char="§"/>
              <a:defRPr/>
            </a:lvl4pPr>
            <a:lvl5pPr marL="2114550" indent="-285750">
              <a:buClr>
                <a:srgbClr val="00AEEF"/>
              </a:buClr>
              <a:buFont typeface="Wingdings" pitchFamily="2" charset="2"/>
              <a:buChar char="§"/>
              <a:defRPr/>
            </a:lvl5pPr>
          </a:lstStyle>
          <a:p>
            <a:pPr lvl="0"/>
            <a:r>
              <a:rPr lang="en-US" b="0" i="0">
                <a:latin typeface="Univers Next Pro" panose="020B0503030202020203" pitchFamily="34" charset="77"/>
                <a:cs typeface="Univers" panose="020F0502020204030204" pitchFamily="34" charset="0"/>
              </a:rPr>
              <a:t>Click to add engaging text</a:t>
            </a:r>
          </a:p>
          <a:p>
            <a:pPr lvl="0"/>
            <a:r>
              <a:rPr lang="en-US" b="0" i="0">
                <a:latin typeface="Univers Next Pro" panose="020B0503030202020203" pitchFamily="34" charset="77"/>
                <a:cs typeface="Univers" panose="020F0502020204030204" pitchFamily="34" charset="0"/>
              </a:rPr>
              <a:t>And some more text</a:t>
            </a:r>
          </a:p>
          <a:p>
            <a:pPr lvl="1"/>
            <a:r>
              <a:rPr lang="en-US" b="0" i="0">
                <a:latin typeface="Univers Next Pro" panose="020B0503030202020203" pitchFamily="34" charset="77"/>
                <a:cs typeface="Univers" panose="020F0502020204030204" pitchFamily="34" charset="0"/>
              </a:rPr>
              <a:t>Second level</a:t>
            </a:r>
          </a:p>
          <a:p>
            <a:pPr lvl="2"/>
            <a:r>
              <a:rPr lang="en-US" b="0" i="0">
                <a:latin typeface="Univers Next Pro" panose="020B0503030202020203" pitchFamily="34" charset="77"/>
                <a:cs typeface="Univers" panose="020F0502020204030204" pitchFamily="34" charset="0"/>
              </a:rPr>
              <a:t>Third level</a:t>
            </a:r>
          </a:p>
          <a:p>
            <a:pPr lvl="3"/>
            <a:r>
              <a:rPr lang="en-US" b="0" i="0">
                <a:latin typeface="Univers Next Pro" panose="020B0503030202020203" pitchFamily="34" charset="77"/>
                <a:cs typeface="Univers" panose="020F0502020204030204" pitchFamily="34" charset="0"/>
              </a:rPr>
              <a:t>Fourth level</a:t>
            </a:r>
          </a:p>
          <a:p>
            <a:pPr lvl="4"/>
            <a:endParaRPr lang="en-US" b="0" i="0">
              <a:latin typeface="Univers Next Pro" panose="020B0503030202020203" pitchFamily="34" charset="77"/>
              <a:cs typeface="Univers" panose="020F0502020204030204" pitchFamily="34" charset="0"/>
            </a:endParaRPr>
          </a:p>
        </p:txBody>
      </p:sp>
      <p:cxnSp>
        <p:nvCxnSpPr>
          <p:cNvPr id="6" name="Straight Connector 5">
            <a:extLst>
              <a:ext uri="{FF2B5EF4-FFF2-40B4-BE49-F238E27FC236}">
                <a16:creationId xmlns:a16="http://schemas.microsoft.com/office/drawing/2014/main" id="{032FFBB5-AF36-DC41-B7D2-D1C8564792E3}"/>
              </a:ext>
            </a:extLst>
          </p:cNvPr>
          <p:cNvCxnSpPr>
            <a:cxnSpLocks/>
          </p:cNvCxnSpPr>
          <p:nvPr userDrawn="1"/>
        </p:nvCxnSpPr>
        <p:spPr>
          <a:xfrm flipV="1">
            <a:off x="16519" y="1391521"/>
            <a:ext cx="12175481" cy="42699"/>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CA965B56-7434-4F4E-9C33-F1D3F131942D}"/>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rgbClr val="00AEEF"/>
                </a:solidFill>
                <a:latin typeface="Univers Next Pro Condensed" panose="020B0906030202020203" pitchFamily="34" charset="0"/>
              </a:defRPr>
            </a:lvl1pPr>
          </a:lstStyle>
          <a:p>
            <a:r>
              <a:rPr lang="en-US"/>
              <a:t> add headline here</a:t>
            </a:r>
            <a:endParaRPr lang="en-GB"/>
          </a:p>
        </p:txBody>
      </p:sp>
      <p:pic>
        <p:nvPicPr>
          <p:cNvPr id="7" name="Picture 6" descr="A close up of a logo&#10;&#10;Description automatically generated">
            <a:extLst>
              <a:ext uri="{FF2B5EF4-FFF2-40B4-BE49-F238E27FC236}">
                <a16:creationId xmlns:a16="http://schemas.microsoft.com/office/drawing/2014/main" id="{DDF87C42-D6D6-4C5A-A743-872A791424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18516" y="5719200"/>
            <a:ext cx="5296365" cy="1138800"/>
          </a:xfrm>
          <a:prstGeom prst="rect">
            <a:avLst/>
          </a:prstGeom>
        </p:spPr>
      </p:pic>
    </p:spTree>
    <p:extLst>
      <p:ext uri="{BB962C8B-B14F-4D97-AF65-F5344CB8AC3E}">
        <p14:creationId xmlns:p14="http://schemas.microsoft.com/office/powerpoint/2010/main" val="2308669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andf object 7">
    <p:bg>
      <p:bgPr>
        <a:solidFill>
          <a:srgbClr val="00AEEF"/>
        </a:solidFill>
        <a:effectLst/>
      </p:bgPr>
    </p:bg>
    <p:spTree>
      <p:nvGrpSpPr>
        <p:cNvPr id="1" name=""/>
        <p:cNvGrpSpPr/>
        <p:nvPr/>
      </p:nvGrpSpPr>
      <p:grpSpPr>
        <a:xfrm>
          <a:off x="0" y="0"/>
          <a:ext cx="0" cy="0"/>
          <a:chOff x="0" y="0"/>
          <a:chExt cx="0" cy="0"/>
        </a:xfrm>
      </p:grpSpPr>
      <p:sp>
        <p:nvSpPr>
          <p:cNvPr id="18" name="Date Placeholder 3">
            <a:extLst>
              <a:ext uri="{FF2B5EF4-FFF2-40B4-BE49-F238E27FC236}">
                <a16:creationId xmlns:a16="http://schemas.microsoft.com/office/drawing/2014/main" id="{B485FB32-7577-A147-BB4B-6D806D53DF3C}"/>
              </a:ext>
            </a:extLst>
          </p:cNvPr>
          <p:cNvSpPr>
            <a:spLocks noGrp="1"/>
          </p:cNvSpPr>
          <p:nvPr>
            <p:ph type="dt" sz="half" idx="10"/>
          </p:nvPr>
        </p:nvSpPr>
        <p:spPr>
          <a:xfrm>
            <a:off x="480000" y="5733256"/>
            <a:ext cx="2844800" cy="331932"/>
          </a:xfrm>
        </p:spPr>
        <p:txBody>
          <a:bodyPr/>
          <a:lstStyle>
            <a:lvl1pPr>
              <a:defRPr>
                <a:solidFill>
                  <a:schemeClr val="bg1"/>
                </a:solidFill>
              </a:defRPr>
            </a:lvl1pPr>
          </a:lstStyle>
          <a:p>
            <a:fld id="{994ABF6D-B116-48FA-8A85-4C24104CDDB3}" type="datetimeFigureOut">
              <a:rPr lang="en-GB" smtClean="0"/>
              <a:pPr/>
              <a:t>04/05/2022</a:t>
            </a:fld>
            <a:endParaRPr lang="en-GB" dirty="0"/>
          </a:p>
        </p:txBody>
      </p:sp>
      <p:sp>
        <p:nvSpPr>
          <p:cNvPr id="19" name="Footer Placeholder 4">
            <a:extLst>
              <a:ext uri="{FF2B5EF4-FFF2-40B4-BE49-F238E27FC236}">
                <a16:creationId xmlns:a16="http://schemas.microsoft.com/office/drawing/2014/main" id="{F80C1448-6D5C-D548-83B1-64417ADD64CE}"/>
              </a:ext>
            </a:extLst>
          </p:cNvPr>
          <p:cNvSpPr>
            <a:spLocks noGrp="1"/>
          </p:cNvSpPr>
          <p:nvPr>
            <p:ph type="ftr" sz="quarter" idx="11"/>
          </p:nvPr>
        </p:nvSpPr>
        <p:spPr>
          <a:xfrm>
            <a:off x="480000" y="6079572"/>
            <a:ext cx="3190744" cy="301756"/>
          </a:xfrm>
        </p:spPr>
        <p:txBody>
          <a:bodyPr/>
          <a:lstStyle>
            <a:lvl1pPr algn="l">
              <a:defRPr>
                <a:solidFill>
                  <a:schemeClr val="bg1"/>
                </a:solidFill>
              </a:defRPr>
            </a:lvl1pPr>
          </a:lstStyle>
          <a:p>
            <a:endParaRPr lang="en-GB" dirty="0"/>
          </a:p>
        </p:txBody>
      </p:sp>
      <p:sp>
        <p:nvSpPr>
          <p:cNvPr id="20" name="Slide Number Placeholder 5">
            <a:extLst>
              <a:ext uri="{FF2B5EF4-FFF2-40B4-BE49-F238E27FC236}">
                <a16:creationId xmlns:a16="http://schemas.microsoft.com/office/drawing/2014/main" id="{C82639CE-23BC-4D41-9E2A-BB319EB57FBE}"/>
              </a:ext>
            </a:extLst>
          </p:cNvPr>
          <p:cNvSpPr>
            <a:spLocks noGrp="1"/>
          </p:cNvSpPr>
          <p:nvPr>
            <p:ph type="sldNum" sz="quarter" idx="12"/>
          </p:nvPr>
        </p:nvSpPr>
        <p:spPr>
          <a:xfrm>
            <a:off x="480000" y="6381328"/>
            <a:ext cx="2844800" cy="274324"/>
          </a:xfrm>
        </p:spPr>
        <p:txBody>
          <a:bodyPr/>
          <a:lstStyle>
            <a:lvl1pPr>
              <a:defRPr>
                <a:solidFill>
                  <a:schemeClr val="bg1"/>
                </a:solidFill>
              </a:defRPr>
            </a:lvl1pPr>
          </a:lstStyle>
          <a:p>
            <a:pPr algn="l"/>
            <a:fld id="{1099AA68-E695-4F58-BEEE-DDF7D9F5029C}" type="slidenum">
              <a:rPr lang="en-GB" smtClean="0"/>
              <a:pPr algn="l"/>
              <a:t>‹#›</a:t>
            </a:fld>
            <a:endParaRPr lang="en-GB" dirty="0"/>
          </a:p>
        </p:txBody>
      </p:sp>
      <p:sp>
        <p:nvSpPr>
          <p:cNvPr id="22" name="Title 1">
            <a:extLst>
              <a:ext uri="{FF2B5EF4-FFF2-40B4-BE49-F238E27FC236}">
                <a16:creationId xmlns:a16="http://schemas.microsoft.com/office/drawing/2014/main" id="{57831B11-FE25-2B4D-9760-E3A4BEB904D1}"/>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chemeClr val="bg1"/>
                </a:solidFill>
                <a:highlight>
                  <a:srgbClr val="000000"/>
                </a:highlight>
                <a:latin typeface="Univers Next Pro Condensed" panose="020B0906030202020203" pitchFamily="34" charset="0"/>
              </a:defRPr>
            </a:lvl1pPr>
          </a:lstStyle>
          <a:p>
            <a:r>
              <a:rPr lang="en-US" dirty="0"/>
              <a:t> add headline here</a:t>
            </a:r>
            <a:endParaRPr lang="en-GB" dirty="0"/>
          </a:p>
        </p:txBody>
      </p:sp>
      <p:cxnSp>
        <p:nvCxnSpPr>
          <p:cNvPr id="23" name="Straight Connector 22">
            <a:extLst>
              <a:ext uri="{FF2B5EF4-FFF2-40B4-BE49-F238E27FC236}">
                <a16:creationId xmlns:a16="http://schemas.microsoft.com/office/drawing/2014/main" id="{E170F6DF-87C8-8C4D-AD78-CBC99F743898}"/>
              </a:ext>
            </a:extLst>
          </p:cNvPr>
          <p:cNvCxnSpPr>
            <a:cxnSpLocks/>
          </p:cNvCxnSpPr>
          <p:nvPr userDrawn="1"/>
        </p:nvCxnSpPr>
        <p:spPr>
          <a:xfrm flipV="1">
            <a:off x="16519" y="1391521"/>
            <a:ext cx="12175481" cy="42699"/>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1E0ECEF6-2497-0248-9835-35DF171E2222}"/>
              </a:ext>
            </a:extLst>
          </p:cNvPr>
          <p:cNvSpPr>
            <a:spLocks noGrp="1"/>
          </p:cNvSpPr>
          <p:nvPr>
            <p:ph type="subTitle" idx="1" hasCustomPrompt="1"/>
          </p:nvPr>
        </p:nvSpPr>
        <p:spPr>
          <a:xfrm>
            <a:off x="431998" y="1735200"/>
            <a:ext cx="6393600" cy="3722957"/>
          </a:xfrm>
          <a:solidFill>
            <a:srgbClr val="FFFFFF">
              <a:alpha val="75000"/>
            </a:srgbClr>
          </a:solidFill>
        </p:spPr>
        <p:txBody>
          <a:bodyPr lIns="180000" tIns="180000" bIns="72000">
            <a:normAutofit/>
          </a:bodyPr>
          <a:lstStyle>
            <a:lvl1pPr marL="342900" indent="-342900" algn="l">
              <a:buClr>
                <a:srgbClr val="00AEEF"/>
              </a:buClr>
              <a:buFont typeface="Wingdings" panose="05000000000000000000" pitchFamily="2" charset="2"/>
              <a:buChar char="§"/>
              <a:defRPr sz="3200" baseline="0">
                <a:latin typeface="Arial" panose="020B0604020202020204" pitchFamily="34" charset="0"/>
                <a:cs typeface="Arial" panose="020B0604020202020204" pitchFamily="34" charset="0"/>
              </a:defRPr>
            </a:lvl1pPr>
            <a:lvl2pPr marL="800100" indent="-342900" algn="l">
              <a:buClr>
                <a:srgbClr val="999999"/>
              </a:buClr>
              <a:buFont typeface="Wingdings" panose="05000000000000000000" pitchFamily="2" charset="2"/>
              <a:buChar char="§"/>
              <a:defRPr sz="2800"/>
            </a:lvl2pPr>
            <a:lvl3pPr marL="1200150" indent="-285750" algn="l">
              <a:buClr>
                <a:srgbClr val="00AEEF"/>
              </a:buClr>
              <a:buFont typeface="Wingdings" panose="05000000000000000000" pitchFamily="2" charset="2"/>
              <a:buChar char="§"/>
              <a:defRPr sz="2400"/>
            </a:lvl3pPr>
            <a:lvl4pPr marL="1657350" indent="-285750" algn="l">
              <a:buClr>
                <a:srgbClr val="999999"/>
              </a:buClr>
              <a:buFont typeface="Wingdings" panose="05000000000000000000" pitchFamily="2" charset="2"/>
              <a:buChar char="§"/>
              <a:defRPr sz="2000"/>
            </a:lvl4pPr>
            <a:lvl5pPr marL="2114550" indent="-285750" algn="l">
              <a:buClr>
                <a:srgbClr val="00AEEF"/>
              </a:buClr>
              <a:buFont typeface="Wingdings" panose="05000000000000000000" pitchFamily="2" charset="2"/>
              <a:buChar char="§"/>
              <a:defRPr sz="20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p:txBody>
      </p:sp>
      <p:sp>
        <p:nvSpPr>
          <p:cNvPr id="27" name="Content Placeholder 2">
            <a:extLst>
              <a:ext uri="{FF2B5EF4-FFF2-40B4-BE49-F238E27FC236}">
                <a16:creationId xmlns:a16="http://schemas.microsoft.com/office/drawing/2014/main" id="{E547F618-F2BA-114A-9CB9-E89CFBA4CC19}"/>
              </a:ext>
            </a:extLst>
          </p:cNvPr>
          <p:cNvSpPr>
            <a:spLocks noGrp="1"/>
          </p:cNvSpPr>
          <p:nvPr>
            <p:ph idx="13" hasCustomPrompt="1"/>
          </p:nvPr>
        </p:nvSpPr>
        <p:spPr>
          <a:xfrm>
            <a:off x="7200000" y="1735977"/>
            <a:ext cx="4360250" cy="3722956"/>
          </a:xfrm>
        </p:spPr>
        <p:txBody>
          <a:bodyPr>
            <a:normAutofit/>
          </a:bodyPr>
          <a:lstStyle>
            <a:lvl1pPr marL="0" indent="0">
              <a:buNone/>
              <a:defRPr sz="2000" b="0" i="0">
                <a:latin typeface="Univers Next Pro Light" panose="020B0403030202020203"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Tree>
    <p:extLst>
      <p:ext uri="{BB962C8B-B14F-4D97-AF65-F5344CB8AC3E}">
        <p14:creationId xmlns:p14="http://schemas.microsoft.com/office/powerpoint/2010/main" val="448449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A98FE80-BE6B-4AD6-9CAE-75882CA82C99}"/>
              </a:ext>
            </a:extLst>
          </p:cNvPr>
          <p:cNvSpPr txBox="1">
            <a:spLocks/>
          </p:cNvSpPr>
          <p:nvPr userDrawn="1"/>
        </p:nvSpPr>
        <p:spPr>
          <a:xfrm>
            <a:off x="0" y="5366858"/>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solidFill>
                <a:srgbClr val="FFFF00"/>
              </a:solidFill>
            </a:endParaRPr>
          </a:p>
        </p:txBody>
      </p:sp>
      <p:sp>
        <p:nvSpPr>
          <p:cNvPr id="3" name="Title 1">
            <a:extLst>
              <a:ext uri="{FF2B5EF4-FFF2-40B4-BE49-F238E27FC236}">
                <a16:creationId xmlns:a16="http://schemas.microsoft.com/office/drawing/2014/main" id="{1E1328C6-E353-4AA5-BFED-720457DD0A9F}"/>
              </a:ext>
            </a:extLst>
          </p:cNvPr>
          <p:cNvSpPr txBox="1">
            <a:spLocks/>
          </p:cNvSpPr>
          <p:nvPr userDrawn="1"/>
        </p:nvSpPr>
        <p:spPr>
          <a:xfrm>
            <a:off x="0" y="6112429"/>
            <a:ext cx="11172825" cy="5239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sz="2400" dirty="0">
                <a:solidFill>
                  <a:srgbClr val="FFFF00"/>
                </a:solidFill>
              </a:rPr>
              <a:t>Supporting your response to the current crisis </a:t>
            </a:r>
            <a:endParaRPr lang="en-GB" sz="2400" dirty="0">
              <a:solidFill>
                <a:srgbClr val="FFFF00"/>
              </a:solidFill>
            </a:endParaRPr>
          </a:p>
        </p:txBody>
      </p:sp>
    </p:spTree>
    <p:extLst>
      <p:ext uri="{BB962C8B-B14F-4D97-AF65-F5344CB8AC3E}">
        <p14:creationId xmlns:p14="http://schemas.microsoft.com/office/powerpoint/2010/main" val="4220624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EC21AA-0D92-47EE-9154-7AF89AB436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25" y="10783"/>
            <a:ext cx="12192000" cy="6855484"/>
          </a:xfrm>
          <a:prstGeom prst="rect">
            <a:avLst/>
          </a:prstGeom>
        </p:spPr>
      </p:pic>
      <p:sp>
        <p:nvSpPr>
          <p:cNvPr id="5" name="TextBox 4">
            <a:extLst>
              <a:ext uri="{FF2B5EF4-FFF2-40B4-BE49-F238E27FC236}">
                <a16:creationId xmlns:a16="http://schemas.microsoft.com/office/drawing/2014/main" id="{0A77C208-4BD6-4C38-BDC1-17B195E04AB9}"/>
              </a:ext>
            </a:extLst>
          </p:cNvPr>
          <p:cNvSpPr txBox="1"/>
          <p:nvPr userDrawn="1"/>
        </p:nvSpPr>
        <p:spPr>
          <a:xfrm>
            <a:off x="221192" y="350308"/>
            <a:ext cx="5681133" cy="646331"/>
          </a:xfrm>
          <a:prstGeom prst="rect">
            <a:avLst/>
          </a:prstGeom>
          <a:noFill/>
        </p:spPr>
        <p:txBody>
          <a:bodyPr wrap="square" rtlCol="0">
            <a:spAutoFit/>
          </a:bodyPr>
          <a:lstStyle/>
          <a:p>
            <a:pPr algn="l"/>
            <a:r>
              <a:rPr lang="en-GB" sz="3600" dirty="0">
                <a:solidFill>
                  <a:schemeClr val="bg1"/>
                </a:solidFill>
                <a:latin typeface="Univers Next Pro Condensed" panose="020B0906030202020203" pitchFamily="34" charset="0"/>
              </a:rPr>
              <a:t>INSTRUCTIONS</a:t>
            </a:r>
          </a:p>
        </p:txBody>
      </p:sp>
      <p:sp>
        <p:nvSpPr>
          <p:cNvPr id="6" name="TextBox 5">
            <a:extLst>
              <a:ext uri="{FF2B5EF4-FFF2-40B4-BE49-F238E27FC236}">
                <a16:creationId xmlns:a16="http://schemas.microsoft.com/office/drawing/2014/main" id="{A3AF2516-8551-4EE9-849B-CB3BC03C1256}"/>
              </a:ext>
            </a:extLst>
          </p:cNvPr>
          <p:cNvSpPr txBox="1"/>
          <p:nvPr userDrawn="1"/>
        </p:nvSpPr>
        <p:spPr>
          <a:xfrm>
            <a:off x="202142" y="1037167"/>
            <a:ext cx="6163733" cy="3893374"/>
          </a:xfrm>
          <a:prstGeom prst="rect">
            <a:avLst/>
          </a:prstGeom>
          <a:noFill/>
        </p:spPr>
        <p:txBody>
          <a:bodyPr wrap="square" rtlCol="0">
            <a:spAutoFit/>
          </a:bodyPr>
          <a:lstStyle/>
          <a:p>
            <a:pPr algn="l"/>
            <a:r>
              <a:rPr lang="en-GB" sz="190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algn="l"/>
            <a:endParaRPr lang="en-GB" sz="1900" dirty="0">
              <a:solidFill>
                <a:schemeClr val="bg1"/>
              </a:solidFill>
              <a:latin typeface="Arial" panose="020B0604020202020204" pitchFamily="34" charset="0"/>
              <a:cs typeface="Arial" panose="020B0604020202020204" pitchFamily="34" charset="0"/>
            </a:endParaRPr>
          </a:p>
          <a:p>
            <a:pPr algn="l"/>
            <a:r>
              <a:rPr lang="en-GB" sz="1900" dirty="0">
                <a:solidFill>
                  <a:schemeClr val="bg1"/>
                </a:solidFill>
                <a:latin typeface="Arial" panose="020B0604020202020204" pitchFamily="34" charset="0"/>
                <a:cs typeface="Arial" panose="020B0604020202020204" pitchFamily="34" charset="0"/>
              </a:rPr>
              <a:t>Please </a:t>
            </a:r>
            <a:r>
              <a:rPr lang="en-GB" sz="1900" b="1" dirty="0">
                <a:solidFill>
                  <a:srgbClr val="FFFF00"/>
                </a:solidFill>
                <a:latin typeface="Arial" panose="020B0604020202020204" pitchFamily="34" charset="0"/>
                <a:cs typeface="Arial" panose="020B0604020202020204" pitchFamily="34" charset="0"/>
              </a:rPr>
              <a:t>edit out non-relevant slides or tasks </a:t>
            </a:r>
            <a:r>
              <a:rPr lang="en-GB" sz="1900" dirty="0">
                <a:solidFill>
                  <a:schemeClr val="bg1"/>
                </a:solidFill>
                <a:latin typeface="Arial" panose="020B0604020202020204" pitchFamily="34" charset="0"/>
                <a:cs typeface="Arial" panose="020B0604020202020204" pitchFamily="34" charset="0"/>
              </a:rPr>
              <a:t>before sharing with students. Please check the content works for your learners and feel free to add any content that would make the material more relevant to your setting. </a:t>
            </a:r>
          </a:p>
          <a:p>
            <a:pPr algn="l"/>
            <a:endParaRPr lang="en-GB" sz="1900" dirty="0">
              <a:solidFill>
                <a:schemeClr val="bg1"/>
              </a:solidFill>
              <a:latin typeface="Arial" panose="020B0604020202020204" pitchFamily="34" charset="0"/>
              <a:cs typeface="Arial" panose="020B0604020202020204" pitchFamily="34" charset="0"/>
            </a:endParaRPr>
          </a:p>
          <a:p>
            <a:pPr algn="l"/>
            <a:r>
              <a:rPr lang="en-GB" sz="190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p:txBody>
      </p:sp>
    </p:spTree>
    <p:extLst>
      <p:ext uri="{BB962C8B-B14F-4D97-AF65-F5344CB8AC3E}">
        <p14:creationId xmlns:p14="http://schemas.microsoft.com/office/powerpoint/2010/main" val="399752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ing the article">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F4E0B0F9-B80F-427D-AC73-5A7A7CB7A2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36828"/>
            <a:ext cx="12259733" cy="6893570"/>
          </a:xfrm>
          <a:prstGeom prst="rect">
            <a:avLst/>
          </a:prstGeom>
        </p:spPr>
      </p:pic>
      <p:pic>
        <p:nvPicPr>
          <p:cNvPr id="8" name="Picture 7" descr="Shape&#10;&#10;Description automatically generated">
            <a:extLst>
              <a:ext uri="{FF2B5EF4-FFF2-40B4-BE49-F238E27FC236}">
                <a16:creationId xmlns:a16="http://schemas.microsoft.com/office/drawing/2014/main" id="{F78A57B8-0C74-4701-99F6-4AD43C62E7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933575"/>
            <a:ext cx="6896566" cy="4923167"/>
          </a:xfrm>
          <a:prstGeom prst="rect">
            <a:avLst/>
          </a:prstGeom>
        </p:spPr>
      </p:pic>
    </p:spTree>
    <p:extLst>
      <p:ext uri="{BB962C8B-B14F-4D97-AF65-F5344CB8AC3E}">
        <p14:creationId xmlns:p14="http://schemas.microsoft.com/office/powerpoint/2010/main" val="2192479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slice one title blue dash">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F4E0B0F9-B80F-427D-AC73-5A7A7CB7A2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88809"/>
          </a:xfrm>
          <a:prstGeom prst="rect">
            <a:avLst/>
          </a:prstGeom>
        </p:spPr>
      </p:pic>
    </p:spTree>
    <p:extLst>
      <p:ext uri="{BB962C8B-B14F-4D97-AF65-F5344CB8AC3E}">
        <p14:creationId xmlns:p14="http://schemas.microsoft.com/office/powerpoint/2010/main" val="527327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slice single title white dash">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59267"/>
            <a:ext cx="12299639" cy="6916009"/>
          </a:xfrm>
          <a:prstGeom prst="rect">
            <a:avLst/>
          </a:prstGeom>
        </p:spPr>
      </p:pic>
    </p:spTree>
    <p:extLst>
      <p:ext uri="{BB962C8B-B14F-4D97-AF65-F5344CB8AC3E}">
        <p14:creationId xmlns:p14="http://schemas.microsoft.com/office/powerpoint/2010/main" val="2867936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ce single title white dash with image">
    <p:spTree>
      <p:nvGrpSpPr>
        <p:cNvPr id="1" name=""/>
        <p:cNvGrpSpPr/>
        <p:nvPr/>
      </p:nvGrpSpPr>
      <p:grpSpPr>
        <a:xfrm>
          <a:off x="0" y="0"/>
          <a:ext cx="0" cy="0"/>
          <a:chOff x="0" y="0"/>
          <a:chExt cx="0" cy="0"/>
        </a:xfrm>
      </p:grpSpPr>
      <p:pic>
        <p:nvPicPr>
          <p:cNvPr id="4" name="Picture 3" descr="A person wearing a suit and tie&#10;&#10;Description automatically generated">
            <a:extLst>
              <a:ext uri="{FF2B5EF4-FFF2-40B4-BE49-F238E27FC236}">
                <a16:creationId xmlns:a16="http://schemas.microsoft.com/office/drawing/2014/main" id="{4A72FEE0-4541-40C9-9A50-CFC663451F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12921"/>
            <a:ext cx="12191999" cy="6858000"/>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93133"/>
            <a:ext cx="12380610" cy="6961538"/>
          </a:xfrm>
          <a:prstGeom prst="rect">
            <a:avLst/>
          </a:prstGeom>
        </p:spPr>
      </p:pic>
    </p:spTree>
    <p:extLst>
      <p:ext uri="{BB962C8B-B14F-4D97-AF65-F5344CB8AC3E}">
        <p14:creationId xmlns:p14="http://schemas.microsoft.com/office/powerpoint/2010/main" val="1019943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ce single title white dash with image2">
    <p:spTree>
      <p:nvGrpSpPr>
        <p:cNvPr id="1" name=""/>
        <p:cNvGrpSpPr/>
        <p:nvPr/>
      </p:nvGrpSpPr>
      <p:grpSpPr>
        <a:xfrm>
          <a:off x="0" y="0"/>
          <a:ext cx="0" cy="0"/>
          <a:chOff x="0" y="0"/>
          <a:chExt cx="0" cy="0"/>
        </a:xfrm>
      </p:grpSpPr>
      <p:pic>
        <p:nvPicPr>
          <p:cNvPr id="5" name="Picture 4" descr="A person wearing a suit and tie&#10;&#10;Description automatically generated">
            <a:extLst>
              <a:ext uri="{FF2B5EF4-FFF2-40B4-BE49-F238E27FC236}">
                <a16:creationId xmlns:a16="http://schemas.microsoft.com/office/drawing/2014/main" id="{5FE2D8E7-4EA0-4C23-9739-A10E1C8E64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1"/>
            <a:ext cx="12191999" cy="6858001"/>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8366"/>
            <a:ext cx="12313582" cy="6923849"/>
          </a:xfrm>
          <a:prstGeom prst="rect">
            <a:avLst/>
          </a:prstGeom>
        </p:spPr>
      </p:pic>
    </p:spTree>
    <p:extLst>
      <p:ext uri="{BB962C8B-B14F-4D97-AF65-F5344CB8AC3E}">
        <p14:creationId xmlns:p14="http://schemas.microsoft.com/office/powerpoint/2010/main" val="993741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D823AD-7E46-4BC4-B6F2-95D960913C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EA6E73-1FB3-4672-A186-44EDDA5AB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F92268-EE10-4A33-8023-A417290A49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1314E-8A4B-4758-9B45-C385D311A07B}" type="datetimeFigureOut">
              <a:rPr lang="en-GB" smtClean="0"/>
              <a:t>04/05/2022</a:t>
            </a:fld>
            <a:endParaRPr lang="en-GB"/>
          </a:p>
        </p:txBody>
      </p:sp>
      <p:sp>
        <p:nvSpPr>
          <p:cNvPr id="5" name="Footer Placeholder 4">
            <a:extLst>
              <a:ext uri="{FF2B5EF4-FFF2-40B4-BE49-F238E27FC236}">
                <a16:creationId xmlns:a16="http://schemas.microsoft.com/office/drawing/2014/main" id="{10980CCE-9D22-4D25-93E2-654F4CF357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7FCC405-8893-4E1F-8261-69B33BE356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3F9AC1-C1B8-4CF6-A420-CB7239454072}" type="slidenum">
              <a:rPr lang="en-GB" smtClean="0"/>
              <a:t>‹#›</a:t>
            </a:fld>
            <a:endParaRPr lang="en-GB"/>
          </a:p>
        </p:txBody>
      </p:sp>
    </p:spTree>
    <p:extLst>
      <p:ext uri="{BB962C8B-B14F-4D97-AF65-F5344CB8AC3E}">
        <p14:creationId xmlns:p14="http://schemas.microsoft.com/office/powerpoint/2010/main" val="1833640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9" r:id="rId4"/>
    <p:sldLayoutId id="2147483653" r:id="rId5"/>
    <p:sldLayoutId id="2147483654" r:id="rId6"/>
    <p:sldLayoutId id="2147483655" r:id="rId7"/>
    <p:sldLayoutId id="2147483658" r:id="rId8"/>
    <p:sldLayoutId id="2147483666" r:id="rId9"/>
    <p:sldLayoutId id="2147483659" r:id="rId10"/>
    <p:sldLayoutId id="2147483667" r:id="rId11"/>
    <p:sldLayoutId id="2147483668" r:id="rId12"/>
    <p:sldLayoutId id="2147483662" r:id="rId13"/>
    <p:sldLayoutId id="2147483663" r:id="rId14"/>
    <p:sldLayoutId id="2147483665" r:id="rId15"/>
    <p:sldLayoutId id="2147483664" r:id="rId16"/>
    <p:sldLayoutId id="2147483656" r:id="rId17"/>
    <p:sldLayoutId id="2147483657" r:id="rId18"/>
    <p:sldLayoutId id="2147483660" r:id="rId19"/>
    <p:sldLayoutId id="2147483661" r:id="rId20"/>
    <p:sldLayoutId id="2147483670"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0.jpeg"/></Relationships>
</file>

<file path=ppt/slides/_rels/slide10.xml.rels><?xml version="1.0" encoding="UTF-8" standalone="yes"?>
<Relationships xmlns="http://schemas.openxmlformats.org/package/2006/relationships"><Relationship Id="rId3" Type="http://schemas.openxmlformats.org/officeDocument/2006/relationships/hyperlink" Target="https://d21ipp77gdifnw.cloudfront.net/app/uploads/2021/11/7.-CRC-double-sided-poster-A2-size.pdf"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31.png"/><Relationship Id="rId5" Type="http://schemas.openxmlformats.org/officeDocument/2006/relationships/hyperlink" Target="https://www.unicef.ie/child-rights-education/primary/resource-library/" TargetMode="External"/><Relationship Id="rId4" Type="http://schemas.openxmlformats.org/officeDocument/2006/relationships/hyperlink" Target="https://www.unicef.ie/child-rights-education/primary/crs/lear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image" Target="../media/image23.jpe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video" Target="https://www.youtube.com/embed/4wYEP21dA9s?feature=oembed" TargetMode="Externa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hyperlink" Target="https://youtu.be/4wYEP21dA9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video" Target="https://www.youtube.com/embed/kkcjKbbF9JA?feature=oembed" TargetMode="External"/><Relationship Id="rId6" Type="http://schemas.openxmlformats.org/officeDocument/2006/relationships/image" Target="../media/image27.jpeg"/><Relationship Id="rId5" Type="http://schemas.openxmlformats.org/officeDocument/2006/relationships/hyperlink" Target="https://www.youtube.com/watch?v=kkcjKbbF9JA" TargetMode="Externa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person, indoor, crowd&#10;&#10;Description automatically generated">
            <a:extLst>
              <a:ext uri="{FF2B5EF4-FFF2-40B4-BE49-F238E27FC236}">
                <a16:creationId xmlns:a16="http://schemas.microsoft.com/office/drawing/2014/main" id="{7AA634C2-179E-42AF-8A1D-1CB23EFACC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249"/>
            <a:ext cx="12192000" cy="8128000"/>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ectangle 5">
            <a:extLst>
              <a:ext uri="{FF2B5EF4-FFF2-40B4-BE49-F238E27FC236}">
                <a16:creationId xmlns:a16="http://schemas.microsoft.com/office/drawing/2014/main" id="{3C4327EF-2AEC-4446-BDF4-BF745FE17A8C}"/>
              </a:ext>
            </a:extLst>
          </p:cNvPr>
          <p:cNvSpPr/>
          <p:nvPr/>
        </p:nvSpPr>
        <p:spPr>
          <a:xfrm>
            <a:off x="-1504" y="5230270"/>
            <a:ext cx="5474841" cy="914400"/>
          </a:xfrm>
          <a:prstGeom prst="rect">
            <a:avLst/>
          </a:prstGeom>
          <a:solidFill>
            <a:srgbClr val="00ACE9"/>
          </a:solidFill>
          <a:ln>
            <a:solidFill>
              <a:srgbClr val="00AC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4400" b="1" dirty="0">
                <a:latin typeface="Arial" panose="020B0604020202020204" pitchFamily="34" charset="0"/>
                <a:cs typeface="Arial" panose="020B0604020202020204" pitchFamily="34" charset="0"/>
              </a:rPr>
              <a:t>ARTICLE IN FOCUS</a:t>
            </a:r>
          </a:p>
        </p:txBody>
      </p:sp>
      <p:pic>
        <p:nvPicPr>
          <p:cNvPr id="8" name="Picture 7" descr="Graphical user interface, text&#10;&#10;Description automatically generated">
            <a:extLst>
              <a:ext uri="{FF2B5EF4-FFF2-40B4-BE49-F238E27FC236}">
                <a16:creationId xmlns:a16="http://schemas.microsoft.com/office/drawing/2014/main" id="{94AFA290-305D-4974-A7A1-C84D8129EB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93152" y="0"/>
            <a:ext cx="2897324" cy="1111170"/>
          </a:xfrm>
          <a:prstGeom prst="rect">
            <a:avLst/>
          </a:prstGeom>
        </p:spPr>
      </p:pic>
      <p:sp>
        <p:nvSpPr>
          <p:cNvPr id="4" name="TextBox 3">
            <a:extLst>
              <a:ext uri="{FF2B5EF4-FFF2-40B4-BE49-F238E27FC236}">
                <a16:creationId xmlns:a16="http://schemas.microsoft.com/office/drawing/2014/main" id="{07E86F3F-BE50-4586-95EA-DEE70EE6ECD4}"/>
              </a:ext>
            </a:extLst>
          </p:cNvPr>
          <p:cNvSpPr txBox="1"/>
          <p:nvPr/>
        </p:nvSpPr>
        <p:spPr>
          <a:xfrm>
            <a:off x="8387645" y="6719501"/>
            <a:ext cx="1998133" cy="276999"/>
          </a:xfrm>
          <a:prstGeom prst="rect">
            <a:avLst/>
          </a:prstGeom>
          <a:noFill/>
        </p:spPr>
        <p:txBody>
          <a:bodyPr wrap="square" rtlCol="0">
            <a:spAutoFit/>
          </a:bodyPr>
          <a:lstStyle/>
          <a:p>
            <a:pPr algn="l"/>
            <a:r>
              <a:rPr lang="en-IE" sz="1200" dirty="0">
                <a:latin typeface="Arial" panose="020B0604020202020204" pitchFamily="34" charset="0"/>
                <a:cs typeface="Arial" panose="020B0604020202020204" pitchFamily="34" charset="0"/>
              </a:rPr>
              <a:t>UN0625011/AEWUNET</a:t>
            </a:r>
          </a:p>
        </p:txBody>
      </p:sp>
    </p:spTree>
    <p:extLst>
      <p:ext uri="{BB962C8B-B14F-4D97-AF65-F5344CB8AC3E}">
        <p14:creationId xmlns:p14="http://schemas.microsoft.com/office/powerpoint/2010/main" val="3009748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1067-DCE3-0548-A681-2357D6A5F854}"/>
              </a:ext>
            </a:extLst>
          </p:cNvPr>
          <p:cNvSpPr>
            <a:spLocks noGrp="1"/>
          </p:cNvSpPr>
          <p:nvPr>
            <p:ph type="ctrTitle"/>
          </p:nvPr>
        </p:nvSpPr>
        <p:spPr/>
        <p:txBody>
          <a:bodyPr/>
          <a:lstStyle/>
          <a:p>
            <a:r>
              <a:rPr lang="en-US" b="1" dirty="0">
                <a:latin typeface="Arial" panose="020B0604020202020204" pitchFamily="34" charset="0"/>
                <a:cs typeface="Arial" panose="020B0604020202020204" pitchFamily="34" charset="0"/>
              </a:rPr>
              <a:t>EXTENSION</a:t>
            </a:r>
          </a:p>
        </p:txBody>
      </p:sp>
      <p:sp>
        <p:nvSpPr>
          <p:cNvPr id="8" name="Subtitle 3">
            <a:extLst>
              <a:ext uri="{FF2B5EF4-FFF2-40B4-BE49-F238E27FC236}">
                <a16:creationId xmlns:a16="http://schemas.microsoft.com/office/drawing/2014/main" id="{68EF436D-9311-46A7-BC40-599A6C4FB311}"/>
              </a:ext>
            </a:extLst>
          </p:cNvPr>
          <p:cNvSpPr txBox="1">
            <a:spLocks/>
          </p:cNvSpPr>
          <p:nvPr/>
        </p:nvSpPr>
        <p:spPr>
          <a:xfrm>
            <a:off x="481802" y="2205719"/>
            <a:ext cx="4784626" cy="29826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Arial" panose="020B0604020202020204" pitchFamily="34" charset="0"/>
                <a:cs typeface="Arial" panose="020B0604020202020204" pitchFamily="34" charset="0"/>
              </a:rPr>
              <a:t>Thinking about the whole Convention, which other articles are most connected to realising the right to life, survival and development?</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You can find a summary of the Convention </a:t>
            </a:r>
            <a:r>
              <a:rPr lang="en-GB" dirty="0">
                <a:latin typeface="Arial" panose="020B0604020202020204" pitchFamily="34" charset="0"/>
                <a:cs typeface="Arial" panose="020B0604020202020204" pitchFamily="34" charset="0"/>
                <a:hlinkClick r:id="rId3"/>
              </a:rPr>
              <a:t>here</a:t>
            </a:r>
            <a:r>
              <a:rPr lang="en-GB" dirty="0">
                <a:latin typeface="Arial" panose="020B0604020202020204" pitchFamily="34" charset="0"/>
                <a:cs typeface="Arial" panose="020B0604020202020204" pitchFamily="34" charset="0"/>
              </a:rPr>
              <a:t>.</a:t>
            </a:r>
          </a:p>
          <a:p>
            <a:pPr marL="0" indent="0">
              <a:buFont typeface="Arial" panose="020B0604020202020204" pitchFamily="34" charset="0"/>
              <a:buNone/>
            </a:pPr>
            <a:endParaRPr lang="en-GB" sz="1800"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537070A-3A14-4FBF-967C-1F5691EB5ABD}"/>
              </a:ext>
            </a:extLst>
          </p:cNvPr>
          <p:cNvPicPr>
            <a:picLocks noChangeAspect="1"/>
          </p:cNvPicPr>
          <p:nvPr/>
        </p:nvPicPr>
        <p:blipFill>
          <a:blip r:embed="rId4"/>
          <a:stretch>
            <a:fillRect/>
          </a:stretch>
        </p:blipFill>
        <p:spPr>
          <a:xfrm>
            <a:off x="6638487" y="1657079"/>
            <a:ext cx="3340272" cy="4445228"/>
          </a:xfrm>
          <a:prstGeom prst="rect">
            <a:avLst/>
          </a:prstGeom>
        </p:spPr>
      </p:pic>
    </p:spTree>
    <p:extLst>
      <p:ext uri="{BB962C8B-B14F-4D97-AF65-F5344CB8AC3E}">
        <p14:creationId xmlns:p14="http://schemas.microsoft.com/office/powerpoint/2010/main" val="1957554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288E7C-B939-4EAE-8249-0BA3192F5A42}"/>
              </a:ext>
            </a:extLst>
          </p:cNvPr>
          <p:cNvSpPr/>
          <p:nvPr/>
        </p:nvSpPr>
        <p:spPr>
          <a:xfrm>
            <a:off x="0" y="266218"/>
            <a:ext cx="11389489" cy="844952"/>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 name="Picture 2" descr="Diagram, map&#10;&#10;Description automatically generated">
            <a:extLst>
              <a:ext uri="{FF2B5EF4-FFF2-40B4-BE49-F238E27FC236}">
                <a16:creationId xmlns:a16="http://schemas.microsoft.com/office/drawing/2014/main" id="{B73A5D6A-F3CA-4C2D-B86F-C43904F9D8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07728" y="1481561"/>
            <a:ext cx="4381761" cy="4971326"/>
          </a:xfrm>
          <a:prstGeom prst="rect">
            <a:avLst/>
          </a:prstGeom>
        </p:spPr>
      </p:pic>
      <p:sp>
        <p:nvSpPr>
          <p:cNvPr id="4" name="TextBox 3">
            <a:extLst>
              <a:ext uri="{FF2B5EF4-FFF2-40B4-BE49-F238E27FC236}">
                <a16:creationId xmlns:a16="http://schemas.microsoft.com/office/drawing/2014/main" id="{C5F57F8D-9E42-422A-938D-71D856738991}"/>
              </a:ext>
            </a:extLst>
          </p:cNvPr>
          <p:cNvSpPr txBox="1"/>
          <p:nvPr/>
        </p:nvSpPr>
        <p:spPr>
          <a:xfrm>
            <a:off x="957990" y="2042236"/>
            <a:ext cx="5138010" cy="3662541"/>
          </a:xfrm>
          <a:prstGeom prst="rect">
            <a:avLst/>
          </a:prstGeom>
          <a:noFill/>
        </p:spPr>
        <p:txBody>
          <a:bodyPr wrap="square" rtlCol="0">
            <a:spAutoFit/>
          </a:bodyPr>
          <a:lstStyle/>
          <a:p>
            <a:pPr algn="l"/>
            <a:r>
              <a:rPr lang="en-IE" sz="2000" dirty="0">
                <a:latin typeface="Arial" panose="020B0604020202020204" pitchFamily="34" charset="0"/>
                <a:cs typeface="Arial" panose="020B0604020202020204" pitchFamily="34" charset="0"/>
              </a:rPr>
              <a:t>Child Rights Schools is a programme that supports you to embed child rights across the primary school. Find our more </a:t>
            </a:r>
            <a:r>
              <a:rPr lang="en-IE" sz="2000" dirty="0">
                <a:latin typeface="Arial" panose="020B0604020202020204" pitchFamily="34" charset="0"/>
                <a:cs typeface="Arial" panose="020B0604020202020204" pitchFamily="34" charset="0"/>
                <a:hlinkClick r:id="rId4"/>
              </a:rPr>
              <a:t>here</a:t>
            </a:r>
            <a:r>
              <a:rPr lang="en-IE" sz="2000" dirty="0">
                <a:latin typeface="Arial" panose="020B0604020202020204" pitchFamily="34" charset="0"/>
                <a:cs typeface="Arial" panose="020B0604020202020204" pitchFamily="34" charset="0"/>
              </a:rPr>
              <a:t>.</a:t>
            </a: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Find more classroom resources </a:t>
            </a:r>
            <a:r>
              <a:rPr lang="en-IE" sz="2000" dirty="0">
                <a:latin typeface="Arial" panose="020B0604020202020204" pitchFamily="34" charset="0"/>
                <a:cs typeface="Arial" panose="020B0604020202020204" pitchFamily="34" charset="0"/>
                <a:hlinkClick r:id="rId5"/>
              </a:rPr>
              <a:t>here</a:t>
            </a:r>
            <a:r>
              <a:rPr lang="en-IE" sz="2000" dirty="0">
                <a:latin typeface="Arial" panose="020B0604020202020204" pitchFamily="34" charset="0"/>
                <a:cs typeface="Arial" panose="020B0604020202020204" pitchFamily="34" charset="0"/>
              </a:rPr>
              <a:t>.</a:t>
            </a:r>
          </a:p>
          <a:p>
            <a:pPr algn="l"/>
            <a:endParaRPr lang="en-IE" sz="2000" dirty="0">
              <a:latin typeface="Arial" panose="020B0604020202020204" pitchFamily="34" charset="0"/>
              <a:cs typeface="Arial" panose="020B0604020202020204" pitchFamily="34" charset="0"/>
            </a:endParaRP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 </a:t>
            </a:r>
          </a:p>
          <a:p>
            <a:pPr algn="l"/>
            <a:endParaRPr lang="en-IE" sz="3600" dirty="0">
              <a:latin typeface="Univers Next Pro Condensed" panose="020B0906030202020203" pitchFamily="34" charset="0"/>
            </a:endParaRPr>
          </a:p>
          <a:p>
            <a:pPr algn="l"/>
            <a:endParaRPr lang="en-IE" sz="3600" dirty="0">
              <a:latin typeface="Univers Next Pro Condensed" panose="020B0906030202020203" pitchFamily="34" charset="0"/>
            </a:endParaRPr>
          </a:p>
        </p:txBody>
      </p:sp>
      <p:sp>
        <p:nvSpPr>
          <p:cNvPr id="5" name="TextBox 4">
            <a:extLst>
              <a:ext uri="{FF2B5EF4-FFF2-40B4-BE49-F238E27FC236}">
                <a16:creationId xmlns:a16="http://schemas.microsoft.com/office/drawing/2014/main" id="{94E3D958-84F9-4F78-8AD8-B9F1CC70E125}"/>
              </a:ext>
            </a:extLst>
          </p:cNvPr>
          <p:cNvSpPr txBox="1"/>
          <p:nvPr/>
        </p:nvSpPr>
        <p:spPr>
          <a:xfrm>
            <a:off x="305950" y="405113"/>
            <a:ext cx="11257159" cy="646331"/>
          </a:xfrm>
          <a:prstGeom prst="rect">
            <a:avLst/>
          </a:prstGeom>
          <a:noFill/>
        </p:spPr>
        <p:txBody>
          <a:bodyPr wrap="square" rtlCol="0">
            <a:spAutoFit/>
          </a:bodyPr>
          <a:lstStyle/>
          <a:p>
            <a:pPr algn="l"/>
            <a:r>
              <a:rPr lang="en-IE" sz="3600" b="1" dirty="0">
                <a:solidFill>
                  <a:schemeClr val="bg1"/>
                </a:solidFill>
                <a:latin typeface="Arial" panose="020B0604020202020204" pitchFamily="34" charset="0"/>
                <a:cs typeface="Arial" panose="020B0604020202020204" pitchFamily="34" charset="0"/>
              </a:rPr>
              <a:t>FURTHER CHILD RIGHTS EDUCATION SUPPORT</a:t>
            </a:r>
          </a:p>
        </p:txBody>
      </p:sp>
      <p:pic>
        <p:nvPicPr>
          <p:cNvPr id="7" name="Picture 6" descr="A close up of a logo&#10;&#10;Description automatically generated">
            <a:extLst>
              <a:ext uri="{FF2B5EF4-FFF2-40B4-BE49-F238E27FC236}">
                <a16:creationId xmlns:a16="http://schemas.microsoft.com/office/drawing/2014/main" id="{E0DAB582-1F48-42F9-8430-A839AF65B5C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6676" y="4308786"/>
            <a:ext cx="4863235" cy="2144102"/>
          </a:xfrm>
          <a:prstGeom prst="rect">
            <a:avLst/>
          </a:prstGeom>
        </p:spPr>
      </p:pic>
    </p:spTree>
    <p:extLst>
      <p:ext uri="{BB962C8B-B14F-4D97-AF65-F5344CB8AC3E}">
        <p14:creationId xmlns:p14="http://schemas.microsoft.com/office/powerpoint/2010/main" val="414743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14709CFC-460E-45D5-84BD-8EE553BD071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923208" y="3429000"/>
            <a:ext cx="2617140" cy="2279963"/>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B330E8F1-1DF2-47F8-8D4C-19C32C79B8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218" y="3429000"/>
            <a:ext cx="5944897" cy="2279963"/>
          </a:xfrm>
          <a:prstGeom prst="rect">
            <a:avLst/>
          </a:prstGeom>
        </p:spPr>
      </p:pic>
      <p:sp>
        <p:nvSpPr>
          <p:cNvPr id="5" name="TextBox 4">
            <a:extLst>
              <a:ext uri="{FF2B5EF4-FFF2-40B4-BE49-F238E27FC236}">
                <a16:creationId xmlns:a16="http://schemas.microsoft.com/office/drawing/2014/main" id="{39E2CC6E-8CF1-41E8-8861-CB1A10ED14C2}"/>
              </a:ext>
            </a:extLst>
          </p:cNvPr>
          <p:cNvSpPr txBox="1"/>
          <p:nvPr/>
        </p:nvSpPr>
        <p:spPr>
          <a:xfrm>
            <a:off x="4278488" y="1397393"/>
            <a:ext cx="8636000" cy="769441"/>
          </a:xfrm>
          <a:prstGeom prst="rect">
            <a:avLst/>
          </a:prstGeom>
          <a:noFill/>
        </p:spPr>
        <p:txBody>
          <a:bodyPr wrap="square" rtlCol="0">
            <a:spAutoFit/>
          </a:bodyPr>
          <a:lstStyle/>
          <a:p>
            <a:pPr algn="l"/>
            <a:r>
              <a:rPr lang="en-IE" sz="4400" b="1"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260294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9A1B90-3754-48DE-AFC7-48D4B984FE1C}"/>
              </a:ext>
            </a:extLst>
          </p:cNvPr>
          <p:cNvSpPr/>
          <p:nvPr/>
        </p:nvSpPr>
        <p:spPr>
          <a:xfrm>
            <a:off x="0" y="0"/>
            <a:ext cx="6509084"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a:extLst>
              <a:ext uri="{FF2B5EF4-FFF2-40B4-BE49-F238E27FC236}">
                <a16:creationId xmlns:a16="http://schemas.microsoft.com/office/drawing/2014/main" id="{1F49A0E1-F3FF-42AA-9755-3D0781A56712}"/>
              </a:ext>
            </a:extLst>
          </p:cNvPr>
          <p:cNvSpPr txBox="1"/>
          <p:nvPr/>
        </p:nvSpPr>
        <p:spPr>
          <a:xfrm>
            <a:off x="195944" y="276727"/>
            <a:ext cx="5747656" cy="5509200"/>
          </a:xfrm>
          <a:prstGeom prst="rect">
            <a:avLst/>
          </a:prstGeom>
          <a:noFill/>
        </p:spPr>
        <p:txBody>
          <a:bodyPr wrap="square" rtlCol="0">
            <a:spAutoFit/>
          </a:bodyPr>
          <a:lstStyle/>
          <a:p>
            <a:pPr algn="l"/>
            <a:r>
              <a:rPr lang="en-IE" sz="3200" b="1" dirty="0">
                <a:solidFill>
                  <a:schemeClr val="bg1"/>
                </a:solidFill>
                <a:latin typeface="Arial" panose="020B0604020202020204" pitchFamily="34" charset="0"/>
                <a:cs typeface="Arial" panose="020B0604020202020204" pitchFamily="34" charset="0"/>
              </a:rPr>
              <a:t>BEFORE YOU BEGIN</a:t>
            </a:r>
          </a:p>
          <a:p>
            <a:pPr algn="l"/>
            <a:endParaRPr lang="en-IE" sz="2000" dirty="0">
              <a:solidFill>
                <a:schemeClr val="bg1"/>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ü"/>
            </a:pPr>
            <a:r>
              <a:rPr lang="en-IE" sz="2000" dirty="0">
                <a:solidFill>
                  <a:schemeClr val="bg1"/>
                </a:solidFill>
                <a:latin typeface="Arial" panose="020B0604020202020204" pitchFamily="34" charset="0"/>
                <a:cs typeface="Arial" panose="020B0604020202020204" pitchFamily="34" charset="0"/>
              </a:rPr>
              <a:t>This is a flexible resource and is intended to provide you with some easy to use, appropriate rights-related learning to share with your children, their families and your colleagues.</a:t>
            </a:r>
          </a:p>
          <a:p>
            <a:pPr algn="l"/>
            <a:endParaRPr lang="en-IE" sz="2000" dirty="0">
              <a:solidFill>
                <a:schemeClr val="bg1"/>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ü"/>
            </a:pPr>
            <a:r>
              <a:rPr lang="en-IE" sz="2000" dirty="0">
                <a:solidFill>
                  <a:schemeClr val="bg1"/>
                </a:solidFill>
                <a:latin typeface="Arial" panose="020B0604020202020204" pitchFamily="34" charset="0"/>
                <a:cs typeface="Arial" panose="020B0604020202020204" pitchFamily="34" charset="0"/>
              </a:rPr>
              <a:t>Please edit out non relevant slides or activities before sharing with your students. Please check that the content works for your learners and feel free to adapt or add any content that would make the material more relevant for your setting.</a:t>
            </a:r>
          </a:p>
          <a:p>
            <a:pPr algn="l"/>
            <a:endParaRPr lang="en-IE" sz="2000" dirty="0">
              <a:solidFill>
                <a:schemeClr val="bg1"/>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ü"/>
            </a:pPr>
            <a:r>
              <a:rPr lang="en-IE" sz="2000" dirty="0">
                <a:solidFill>
                  <a:schemeClr val="bg1"/>
                </a:solidFill>
                <a:latin typeface="Arial" panose="020B0604020202020204" pitchFamily="34" charset="0"/>
                <a:cs typeface="Arial" panose="020B0604020202020204" pitchFamily="34" charset="0"/>
              </a:rPr>
              <a:t>This resource was developed by UNICEF UK and adapted by UNICEF Ireland.</a:t>
            </a:r>
          </a:p>
        </p:txBody>
      </p:sp>
      <p:pic>
        <p:nvPicPr>
          <p:cNvPr id="3" name="Picture 2" descr="Graphical user interface, text&#10;&#10;Description automatically generated">
            <a:extLst>
              <a:ext uri="{FF2B5EF4-FFF2-40B4-BE49-F238E27FC236}">
                <a16:creationId xmlns:a16="http://schemas.microsoft.com/office/drawing/2014/main" id="{5E729B6F-2AE3-4BBB-9BB6-5C21E0BD96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4676" y="0"/>
            <a:ext cx="2897324" cy="1111170"/>
          </a:xfrm>
          <a:prstGeom prst="rect">
            <a:avLst/>
          </a:prstGeom>
        </p:spPr>
      </p:pic>
      <p:sp>
        <p:nvSpPr>
          <p:cNvPr id="5" name="TextBox 4">
            <a:extLst>
              <a:ext uri="{FF2B5EF4-FFF2-40B4-BE49-F238E27FC236}">
                <a16:creationId xmlns:a16="http://schemas.microsoft.com/office/drawing/2014/main" id="{86183AFF-5A0F-4F8D-BF26-A709681517FA}"/>
              </a:ext>
            </a:extLst>
          </p:cNvPr>
          <p:cNvSpPr txBox="1"/>
          <p:nvPr/>
        </p:nvSpPr>
        <p:spPr>
          <a:xfrm>
            <a:off x="7051523" y="1738489"/>
            <a:ext cx="4944533" cy="5262979"/>
          </a:xfrm>
          <a:prstGeom prst="rect">
            <a:avLst/>
          </a:prstGeom>
          <a:noFill/>
        </p:spPr>
        <p:txBody>
          <a:bodyPr wrap="square" rtlCol="0">
            <a:spAutoFit/>
          </a:bodyPr>
          <a:lstStyle/>
          <a:p>
            <a:pPr algn="l"/>
            <a:r>
              <a:rPr lang="en-IE" sz="2000" dirty="0">
                <a:latin typeface="Arial" panose="020B0604020202020204" pitchFamily="34" charset="0"/>
                <a:cs typeface="Arial" panose="020B0604020202020204" pitchFamily="34" charset="0"/>
              </a:rPr>
              <a:t>Slide 3 – Guess the article</a:t>
            </a: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Slide 4 – Introducing Article 6</a:t>
            </a: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Slide 5 – Exploring Article 6</a:t>
            </a: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Slide 6 – Some possible answers</a:t>
            </a: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Slide 7 &amp; 8 – Activities for the classroom</a:t>
            </a: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Slide 9 - Reflection</a:t>
            </a: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Slide 10 – Extension</a:t>
            </a: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Slide 11 – Further Support</a:t>
            </a:r>
          </a:p>
          <a:p>
            <a:pPr algn="l"/>
            <a:endParaRPr lang="en-IE" sz="3600" dirty="0">
              <a:solidFill>
                <a:schemeClr val="bg1"/>
              </a:solidFill>
              <a:latin typeface="Univers Next Pro Condensed" panose="020B0906030202020203" pitchFamily="34" charset="0"/>
            </a:endParaRPr>
          </a:p>
        </p:txBody>
      </p:sp>
    </p:spTree>
    <p:extLst>
      <p:ext uri="{BB962C8B-B14F-4D97-AF65-F5344CB8AC3E}">
        <p14:creationId xmlns:p14="http://schemas.microsoft.com/office/powerpoint/2010/main" val="3464991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1067-DCE3-0548-A681-2357D6A5F854}"/>
              </a:ext>
            </a:extLst>
          </p:cNvPr>
          <p:cNvSpPr>
            <a:spLocks noGrp="1"/>
          </p:cNvSpPr>
          <p:nvPr>
            <p:ph type="ctrTitle"/>
          </p:nvPr>
        </p:nvSpPr>
        <p:spPr/>
        <p:txBody>
          <a:bodyPr/>
          <a:lstStyle/>
          <a:p>
            <a:r>
              <a:rPr lang="en-US" b="1" dirty="0">
                <a:latin typeface="Arial" panose="020B0604020202020204" pitchFamily="34" charset="0"/>
                <a:cs typeface="Arial" panose="020B0604020202020204" pitchFamily="34" charset="0"/>
              </a:rPr>
              <a:t>Guess the article</a:t>
            </a:r>
          </a:p>
        </p:txBody>
      </p:sp>
      <p:sp>
        <p:nvSpPr>
          <p:cNvPr id="8" name="Subtitle 3">
            <a:extLst>
              <a:ext uri="{FF2B5EF4-FFF2-40B4-BE49-F238E27FC236}">
                <a16:creationId xmlns:a16="http://schemas.microsoft.com/office/drawing/2014/main" id="{68EF436D-9311-46A7-BC40-599A6C4FB311}"/>
              </a:ext>
            </a:extLst>
          </p:cNvPr>
          <p:cNvSpPr txBox="1">
            <a:spLocks/>
          </p:cNvSpPr>
          <p:nvPr/>
        </p:nvSpPr>
        <p:spPr>
          <a:xfrm>
            <a:off x="272796" y="1657079"/>
            <a:ext cx="10867229" cy="5364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solidFill>
                  <a:schemeClr val="bg1"/>
                </a:solidFill>
                <a:latin typeface="Arial" panose="020B0604020202020204" pitchFamily="34" charset="0"/>
                <a:cs typeface="Arial" panose="020B0604020202020204" pitchFamily="34" charset="0"/>
              </a:rPr>
              <a:t>These pictures provide a clue to this week’s article. </a:t>
            </a:r>
          </a:p>
          <a:p>
            <a:pPr marL="0" indent="0">
              <a:buFont typeface="Arial" panose="020B0604020202020204" pitchFamily="34" charset="0"/>
              <a:buNone/>
            </a:pPr>
            <a:r>
              <a:rPr lang="en-GB" sz="1800" dirty="0">
                <a:solidFill>
                  <a:schemeClr val="bg1"/>
                </a:solidFill>
                <a:latin typeface="Arial" panose="020B0604020202020204" pitchFamily="34" charset="0"/>
                <a:cs typeface="Arial" panose="020B0604020202020204" pitchFamily="34" charset="0"/>
              </a:rPr>
              <a:t>Can you guess how they are linked together? Which article of the Convention do these pictures relate to?</a:t>
            </a:r>
          </a:p>
          <a:p>
            <a:pPr marL="0" indent="0">
              <a:buFont typeface="Arial" panose="020B0604020202020204" pitchFamily="34" charset="0"/>
              <a:buNone/>
            </a:pPr>
            <a:r>
              <a:rPr lang="en-GB" sz="1800" dirty="0">
                <a:solidFill>
                  <a:schemeClr val="bg1"/>
                </a:solidFill>
                <a:latin typeface="Arial" panose="020B0604020202020204" pitchFamily="34" charset="0"/>
                <a:cs typeface="Arial" panose="020B0604020202020204" pitchFamily="34" charset="0"/>
              </a:rPr>
              <a:t>Write down your thoughts or discuss with the class.</a:t>
            </a:r>
          </a:p>
        </p:txBody>
      </p:sp>
      <p:sp>
        <p:nvSpPr>
          <p:cNvPr id="9" name="Rectangle 8">
            <a:extLst>
              <a:ext uri="{FF2B5EF4-FFF2-40B4-BE49-F238E27FC236}">
                <a16:creationId xmlns:a16="http://schemas.microsoft.com/office/drawing/2014/main" id="{CF4884E2-0186-41E3-AE32-BDD1C69265DE}"/>
              </a:ext>
            </a:extLst>
          </p:cNvPr>
          <p:cNvSpPr/>
          <p:nvPr/>
        </p:nvSpPr>
        <p:spPr>
          <a:xfrm>
            <a:off x="272796" y="5770212"/>
            <a:ext cx="1050288" cy="369332"/>
          </a:xfrm>
          <a:prstGeom prst="rect">
            <a:avLst/>
          </a:prstGeom>
        </p:spPr>
        <p:txBody>
          <a:bodyPr wrap="none">
            <a:spAutoFit/>
          </a:bodyPr>
          <a:lstStyle/>
          <a:p>
            <a:r>
              <a:rPr lang="en-GB" sz="900" dirty="0">
                <a:latin typeface="Arial" panose="020B0604020202020204" pitchFamily="34" charset="0"/>
                <a:cs typeface="Arial" panose="020B0604020202020204" pitchFamily="34" charset="0"/>
              </a:rPr>
              <a:t>Unicef/Viet Hung</a:t>
            </a:r>
          </a:p>
          <a:p>
            <a:endParaRPr lang="en-GB" sz="900" dirty="0">
              <a:latin typeface="Arial" panose="020B0604020202020204" pitchFamily="34" charset="0"/>
              <a:cs typeface="Arial" panose="020B0604020202020204" pitchFamily="34" charset="0"/>
            </a:endParaRPr>
          </a:p>
        </p:txBody>
      </p:sp>
      <p:pic>
        <p:nvPicPr>
          <p:cNvPr id="5" name="Picture 4" descr="A close up of a child wearing a hat&#10;&#10;Description automatically generated">
            <a:extLst>
              <a:ext uri="{FF2B5EF4-FFF2-40B4-BE49-F238E27FC236}">
                <a16:creationId xmlns:a16="http://schemas.microsoft.com/office/drawing/2014/main" id="{0067E3E4-8DF2-47C8-A4AB-31897F3333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2796" y="3103915"/>
            <a:ext cx="3674364" cy="2449576"/>
          </a:xfrm>
          <a:prstGeom prst="rect">
            <a:avLst/>
          </a:prstGeom>
        </p:spPr>
      </p:pic>
      <p:pic>
        <p:nvPicPr>
          <p:cNvPr id="11" name="Picture 10" descr="A group of people standing next to a child posing for a picture&#10;&#10;Description automatically generated">
            <a:extLst>
              <a:ext uri="{FF2B5EF4-FFF2-40B4-BE49-F238E27FC236}">
                <a16:creationId xmlns:a16="http://schemas.microsoft.com/office/drawing/2014/main" id="{43676D60-86BB-4BE3-8680-2344D35B63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58818" y="3103915"/>
            <a:ext cx="3674364" cy="2449576"/>
          </a:xfrm>
          <a:prstGeom prst="rect">
            <a:avLst/>
          </a:prstGeom>
        </p:spPr>
      </p:pic>
      <p:pic>
        <p:nvPicPr>
          <p:cNvPr id="13" name="Picture 12" descr="A picture containing person, outdoor, young, sitting&#10;&#10;Description automatically generated">
            <a:extLst>
              <a:ext uri="{FF2B5EF4-FFF2-40B4-BE49-F238E27FC236}">
                <a16:creationId xmlns:a16="http://schemas.microsoft.com/office/drawing/2014/main" id="{729DA1DC-9039-4FC7-9DFC-403B48D5380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44840" y="3103915"/>
            <a:ext cx="3674364" cy="2449576"/>
          </a:xfrm>
          <a:prstGeom prst="rect">
            <a:avLst/>
          </a:prstGeom>
        </p:spPr>
      </p:pic>
      <p:sp>
        <p:nvSpPr>
          <p:cNvPr id="15" name="Rectangle 14">
            <a:extLst>
              <a:ext uri="{FF2B5EF4-FFF2-40B4-BE49-F238E27FC236}">
                <a16:creationId xmlns:a16="http://schemas.microsoft.com/office/drawing/2014/main" id="{0F79D324-2C44-45FF-A6D1-9ADBD06E113C}"/>
              </a:ext>
            </a:extLst>
          </p:cNvPr>
          <p:cNvSpPr/>
          <p:nvPr/>
        </p:nvSpPr>
        <p:spPr>
          <a:xfrm>
            <a:off x="4258818" y="5770212"/>
            <a:ext cx="1037463" cy="369332"/>
          </a:xfrm>
          <a:prstGeom prst="rect">
            <a:avLst/>
          </a:prstGeom>
        </p:spPr>
        <p:txBody>
          <a:bodyPr wrap="none">
            <a:spAutoFit/>
          </a:bodyPr>
          <a:lstStyle/>
          <a:p>
            <a:r>
              <a:rPr lang="en-GB" sz="900" dirty="0">
                <a:latin typeface="Arial" panose="020B0604020202020204" pitchFamily="34" charset="0"/>
                <a:cs typeface="Arial" panose="020B0604020202020204" pitchFamily="34" charset="0"/>
              </a:rPr>
              <a:t>Unicef/Dejonghe</a:t>
            </a:r>
          </a:p>
          <a:p>
            <a:endParaRPr lang="en-GB" sz="900"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4345B8CE-7B51-4DA6-8D62-E1735A5E7AEA}"/>
              </a:ext>
            </a:extLst>
          </p:cNvPr>
          <p:cNvSpPr/>
          <p:nvPr/>
        </p:nvSpPr>
        <p:spPr>
          <a:xfrm>
            <a:off x="8244840" y="5770212"/>
            <a:ext cx="966931" cy="369332"/>
          </a:xfrm>
          <a:prstGeom prst="rect">
            <a:avLst/>
          </a:prstGeom>
        </p:spPr>
        <p:txBody>
          <a:bodyPr wrap="none">
            <a:spAutoFit/>
          </a:bodyPr>
          <a:lstStyle/>
          <a:p>
            <a:r>
              <a:rPr lang="en-GB" sz="900" dirty="0">
                <a:latin typeface="Arial" panose="020B0604020202020204" pitchFamily="34" charset="0"/>
                <a:cs typeface="Arial" panose="020B0604020202020204" pitchFamily="34" charset="0"/>
              </a:rPr>
              <a:t>Unicef/Pinheiro</a:t>
            </a:r>
          </a:p>
          <a:p>
            <a:endParaRPr lang="en-GB"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7802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BDD284-2AAF-4D5F-906B-453ACEACE862}"/>
              </a:ext>
            </a:extLst>
          </p:cNvPr>
          <p:cNvSpPr/>
          <p:nvPr/>
        </p:nvSpPr>
        <p:spPr>
          <a:xfrm>
            <a:off x="6096000" y="0"/>
            <a:ext cx="6096000"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67ED24EA-6F07-46B6-A2F7-A9DD5527CE3E}"/>
              </a:ext>
            </a:extLst>
          </p:cNvPr>
          <p:cNvSpPr/>
          <p:nvPr/>
        </p:nvSpPr>
        <p:spPr>
          <a:xfrm>
            <a:off x="0" y="539262"/>
            <a:ext cx="6096000" cy="785446"/>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60E1950F-31E3-43BB-9C11-0FE5A153A6F5}"/>
              </a:ext>
            </a:extLst>
          </p:cNvPr>
          <p:cNvSpPr txBox="1"/>
          <p:nvPr/>
        </p:nvSpPr>
        <p:spPr>
          <a:xfrm>
            <a:off x="6480366" y="4049304"/>
            <a:ext cx="5380161" cy="1881990"/>
          </a:xfrm>
          <a:prstGeom prst="rect">
            <a:avLst/>
          </a:prstGeom>
          <a:noFill/>
        </p:spPr>
        <p:txBody>
          <a:bodyPr wrap="square" rtlCol="0">
            <a:spAutoFit/>
          </a:bodyPr>
          <a:lstStyle/>
          <a:p>
            <a:pPr>
              <a:lnSpc>
                <a:spcPct val="150000"/>
              </a:lnSpc>
            </a:pPr>
            <a:r>
              <a:rPr lang="en-IE" sz="2000" dirty="0">
                <a:solidFill>
                  <a:schemeClr val="bg1"/>
                </a:solidFill>
                <a:latin typeface="Arial" panose="020B0604020202020204" pitchFamily="34" charset="0"/>
                <a:cs typeface="Arial" panose="020B0604020202020204" pitchFamily="34" charset="0"/>
              </a:rPr>
              <a:t>Every child has the right to be alive. </a:t>
            </a:r>
          </a:p>
          <a:p>
            <a:pPr>
              <a:lnSpc>
                <a:spcPct val="150000"/>
              </a:lnSpc>
            </a:pPr>
            <a:endParaRPr lang="en-IE" sz="2000" dirty="0">
              <a:solidFill>
                <a:schemeClr val="bg1"/>
              </a:solidFill>
              <a:latin typeface="Arial" panose="020B0604020202020204" pitchFamily="34" charset="0"/>
              <a:cs typeface="Arial" panose="020B0604020202020204" pitchFamily="34" charset="0"/>
            </a:endParaRPr>
          </a:p>
          <a:p>
            <a:pPr>
              <a:lnSpc>
                <a:spcPct val="150000"/>
              </a:lnSpc>
            </a:pPr>
            <a:r>
              <a:rPr lang="en-IE" sz="2000" dirty="0">
                <a:solidFill>
                  <a:schemeClr val="bg1"/>
                </a:solidFill>
                <a:latin typeface="Arial" panose="020B0604020202020204" pitchFamily="34" charset="0"/>
                <a:cs typeface="Arial" panose="020B0604020202020204" pitchFamily="34" charset="0"/>
              </a:rPr>
              <a:t>Governments must make sure that children survive and develop in the best possible way.</a:t>
            </a:r>
            <a:endParaRPr lang="en-GB" sz="2000"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C632ABF-16BD-4B6E-9350-2567916EBF4E}"/>
              </a:ext>
            </a:extLst>
          </p:cNvPr>
          <p:cNvSpPr txBox="1"/>
          <p:nvPr/>
        </p:nvSpPr>
        <p:spPr>
          <a:xfrm>
            <a:off x="201456" y="623094"/>
            <a:ext cx="5693088" cy="523220"/>
          </a:xfrm>
          <a:prstGeom prst="rect">
            <a:avLst/>
          </a:prstGeom>
          <a:noFill/>
        </p:spPr>
        <p:txBody>
          <a:bodyPr wrap="square" rtlCol="0">
            <a:spAutoFit/>
          </a:bodyPr>
          <a:lstStyle/>
          <a:p>
            <a:pPr algn="l"/>
            <a:r>
              <a:rPr lang="en-IE" sz="2800" b="1" dirty="0">
                <a:solidFill>
                  <a:schemeClr val="bg1"/>
                </a:solidFill>
                <a:latin typeface="Arial" panose="020B0604020202020204" pitchFamily="34" charset="0"/>
                <a:cs typeface="Arial" panose="020B0604020202020204" pitchFamily="34" charset="0"/>
              </a:rPr>
              <a:t>INTRODUCING ARTICLE 6</a:t>
            </a:r>
          </a:p>
        </p:txBody>
      </p:sp>
      <p:sp>
        <p:nvSpPr>
          <p:cNvPr id="10" name="Arrow: Up 9">
            <a:extLst>
              <a:ext uri="{FF2B5EF4-FFF2-40B4-BE49-F238E27FC236}">
                <a16:creationId xmlns:a16="http://schemas.microsoft.com/office/drawing/2014/main" id="{B7AF1BE8-8568-49D5-A21A-5332400171E9}"/>
              </a:ext>
            </a:extLst>
          </p:cNvPr>
          <p:cNvSpPr/>
          <p:nvPr/>
        </p:nvSpPr>
        <p:spPr>
          <a:xfrm>
            <a:off x="102573" y="5608124"/>
            <a:ext cx="485423" cy="810235"/>
          </a:xfrm>
          <a:prstGeom prst="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TextBox 10">
            <a:extLst>
              <a:ext uri="{FF2B5EF4-FFF2-40B4-BE49-F238E27FC236}">
                <a16:creationId xmlns:a16="http://schemas.microsoft.com/office/drawing/2014/main" id="{A974DF96-D8E2-4E07-90AF-3159808F9C44}"/>
              </a:ext>
            </a:extLst>
          </p:cNvPr>
          <p:cNvSpPr txBox="1"/>
          <p:nvPr/>
        </p:nvSpPr>
        <p:spPr>
          <a:xfrm>
            <a:off x="665704" y="6013241"/>
            <a:ext cx="5255910" cy="307777"/>
          </a:xfrm>
          <a:prstGeom prst="rect">
            <a:avLst/>
          </a:prstGeom>
          <a:noFill/>
        </p:spPr>
        <p:txBody>
          <a:bodyPr wrap="square" rtlCol="0">
            <a:spAutoFit/>
          </a:bodyPr>
          <a:lstStyle/>
          <a:p>
            <a:pPr algn="l"/>
            <a:r>
              <a:rPr lang="en-IE" sz="1400" dirty="0">
                <a:latin typeface="Arial" panose="020B0604020202020204" pitchFamily="34" charset="0"/>
                <a:cs typeface="Arial" panose="020B0604020202020204" pitchFamily="34" charset="0"/>
              </a:rPr>
              <a:t>Press play to watch the video or click </a:t>
            </a:r>
            <a:r>
              <a:rPr lang="en-IE" sz="1400" dirty="0">
                <a:latin typeface="Arial" panose="020B0604020202020204" pitchFamily="34" charset="0"/>
                <a:cs typeface="Arial" panose="020B0604020202020204" pitchFamily="34" charset="0"/>
                <a:hlinkClick r:id="rId4"/>
              </a:rPr>
              <a:t>here</a:t>
            </a:r>
            <a:r>
              <a:rPr lang="en-IE" sz="1400" dirty="0">
                <a:latin typeface="Arial" panose="020B0604020202020204" pitchFamily="34" charset="0"/>
                <a:cs typeface="Arial" panose="020B0604020202020204" pitchFamily="34" charset="0"/>
              </a:rPr>
              <a:t> to watch on YouTube</a:t>
            </a:r>
          </a:p>
        </p:txBody>
      </p:sp>
      <p:pic>
        <p:nvPicPr>
          <p:cNvPr id="8" name="Picture 7" descr="Logo&#10;&#10;Description automatically generated">
            <a:extLst>
              <a:ext uri="{FF2B5EF4-FFF2-40B4-BE49-F238E27FC236}">
                <a16:creationId xmlns:a16="http://schemas.microsoft.com/office/drawing/2014/main" id="{7B99FBF0-88D4-4506-9595-80175556B7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8985" y="623094"/>
            <a:ext cx="2362925" cy="3149456"/>
          </a:xfrm>
          <a:prstGeom prst="rect">
            <a:avLst/>
          </a:prstGeom>
        </p:spPr>
      </p:pic>
      <p:pic>
        <p:nvPicPr>
          <p:cNvPr id="3" name="Online Media 2" title="Article 6 - Life, Survival and Development">
            <a:hlinkClick r:id="" action="ppaction://media"/>
            <a:extLst>
              <a:ext uri="{FF2B5EF4-FFF2-40B4-BE49-F238E27FC236}">
                <a16:creationId xmlns:a16="http://schemas.microsoft.com/office/drawing/2014/main" id="{89A786B7-06ED-BF0D-9E8B-D984BCB9BF65}"/>
              </a:ext>
            </a:extLst>
          </p:cNvPr>
          <p:cNvPicPr>
            <a:picLocks noRot="1" noChangeAspect="1"/>
          </p:cNvPicPr>
          <p:nvPr>
            <a:videoFile r:link="rId1"/>
          </p:nvPr>
        </p:nvPicPr>
        <p:blipFill>
          <a:blip r:embed="rId6"/>
          <a:stretch>
            <a:fillRect/>
          </a:stretch>
        </p:blipFill>
        <p:spPr>
          <a:xfrm>
            <a:off x="102573" y="1780268"/>
            <a:ext cx="5836219" cy="3297464"/>
          </a:xfrm>
          <a:prstGeom prst="rect">
            <a:avLst/>
          </a:prstGeom>
        </p:spPr>
      </p:pic>
    </p:spTree>
    <p:extLst>
      <p:ext uri="{BB962C8B-B14F-4D97-AF65-F5344CB8AC3E}">
        <p14:creationId xmlns:p14="http://schemas.microsoft.com/office/powerpoint/2010/main" val="381724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BDD284-2AAF-4D5F-906B-453ACEACE862}"/>
              </a:ext>
            </a:extLst>
          </p:cNvPr>
          <p:cNvSpPr/>
          <p:nvPr/>
        </p:nvSpPr>
        <p:spPr>
          <a:xfrm>
            <a:off x="6096000" y="0"/>
            <a:ext cx="6096000"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67ED24EA-6F07-46B6-A2F7-A9DD5527CE3E}"/>
              </a:ext>
            </a:extLst>
          </p:cNvPr>
          <p:cNvSpPr/>
          <p:nvPr/>
        </p:nvSpPr>
        <p:spPr>
          <a:xfrm>
            <a:off x="0" y="539262"/>
            <a:ext cx="6096000" cy="785446"/>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800" b="1" dirty="0">
                <a:latin typeface="Arial" panose="020B0604020202020204" pitchFamily="34" charset="0"/>
                <a:cs typeface="Arial" panose="020B0604020202020204" pitchFamily="34" charset="0"/>
              </a:rPr>
              <a:t>EXPLORING ARTICLE 6</a:t>
            </a:r>
          </a:p>
        </p:txBody>
      </p:sp>
      <p:sp>
        <p:nvSpPr>
          <p:cNvPr id="6" name="TextBox 5">
            <a:extLst>
              <a:ext uri="{FF2B5EF4-FFF2-40B4-BE49-F238E27FC236}">
                <a16:creationId xmlns:a16="http://schemas.microsoft.com/office/drawing/2014/main" id="{D7A9CF8A-2B27-470E-96B3-0F64E7F6619C}"/>
              </a:ext>
            </a:extLst>
          </p:cNvPr>
          <p:cNvSpPr txBox="1"/>
          <p:nvPr/>
        </p:nvSpPr>
        <p:spPr>
          <a:xfrm>
            <a:off x="6496756" y="1324708"/>
            <a:ext cx="5462954" cy="4832092"/>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What does a child need to stay alive?</a:t>
            </a:r>
          </a:p>
          <a:p>
            <a:endParaRPr lang="en-GB" sz="2800" b="1" dirty="0">
              <a:solidFill>
                <a:schemeClr val="bg1"/>
              </a:solidFill>
              <a:latin typeface="Arial" panose="020B0604020202020204" pitchFamily="34" charset="0"/>
              <a:cs typeface="Arial" panose="020B0604020202020204" pitchFamily="34" charset="0"/>
            </a:endParaRPr>
          </a:p>
          <a:p>
            <a:r>
              <a:rPr lang="en-GB" sz="2800" b="1" dirty="0">
                <a:solidFill>
                  <a:schemeClr val="bg1"/>
                </a:solidFill>
                <a:latin typeface="Arial" panose="020B0604020202020204" pitchFamily="34" charset="0"/>
                <a:cs typeface="Arial" panose="020B0604020202020204" pitchFamily="34" charset="0"/>
              </a:rPr>
              <a:t>What can governments do to ensure that children </a:t>
            </a:r>
            <a:r>
              <a:rPr lang="en-GB" sz="2800" b="1" dirty="0">
                <a:highlight>
                  <a:srgbClr val="FFFF00"/>
                </a:highlight>
                <a:latin typeface="Arial" panose="020B0604020202020204" pitchFamily="34" charset="0"/>
                <a:cs typeface="Arial" panose="020B0604020202020204" pitchFamily="34" charset="0"/>
              </a:rPr>
              <a:t>survive and develop</a:t>
            </a:r>
            <a:r>
              <a:rPr lang="en-GB" sz="2800" b="1" dirty="0">
                <a:latin typeface="Arial" panose="020B0604020202020204" pitchFamily="34" charset="0"/>
                <a:cs typeface="Arial" panose="020B0604020202020204" pitchFamily="34" charset="0"/>
              </a:rPr>
              <a:t> </a:t>
            </a:r>
            <a:r>
              <a:rPr lang="en-GB" sz="2800" b="1" dirty="0">
                <a:solidFill>
                  <a:schemeClr val="bg1"/>
                </a:solidFill>
                <a:latin typeface="Arial" panose="020B0604020202020204" pitchFamily="34" charset="0"/>
                <a:cs typeface="Arial" panose="020B0604020202020204" pitchFamily="34" charset="0"/>
              </a:rPr>
              <a:t>in the best possible way?</a:t>
            </a:r>
          </a:p>
          <a:p>
            <a:endParaRPr lang="en-GB" sz="2800" b="1" dirty="0">
              <a:solidFill>
                <a:schemeClr val="bg1"/>
              </a:solidFill>
              <a:latin typeface="Arial" panose="020B0604020202020204" pitchFamily="34" charset="0"/>
              <a:cs typeface="Arial" panose="020B0604020202020204" pitchFamily="34" charset="0"/>
            </a:endParaRPr>
          </a:p>
          <a:p>
            <a:r>
              <a:rPr lang="en-GB" sz="2800" b="1" dirty="0">
                <a:solidFill>
                  <a:schemeClr val="bg1"/>
                </a:solidFill>
                <a:latin typeface="Arial" panose="020B0604020202020204" pitchFamily="34" charset="0"/>
                <a:cs typeface="Arial" panose="020B0604020202020204" pitchFamily="34" charset="0"/>
              </a:rPr>
              <a:t>Write them down and compare your answers with the next slide.</a:t>
            </a:r>
          </a:p>
        </p:txBody>
      </p:sp>
      <p:pic>
        <p:nvPicPr>
          <p:cNvPr id="3" name="Picture 2" descr="A person carrying a child&#10;&#10;Description automatically generated with low confidence">
            <a:extLst>
              <a:ext uri="{FF2B5EF4-FFF2-40B4-BE49-F238E27FC236}">
                <a16:creationId xmlns:a16="http://schemas.microsoft.com/office/drawing/2014/main" id="{A15D7A89-7027-49DC-BF08-CC4CF0E19D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97" y="1918485"/>
            <a:ext cx="5466806" cy="3644537"/>
          </a:xfrm>
          <a:prstGeom prst="rect">
            <a:avLst/>
          </a:prstGeom>
        </p:spPr>
      </p:pic>
      <p:sp>
        <p:nvSpPr>
          <p:cNvPr id="9" name="TextBox 8">
            <a:extLst>
              <a:ext uri="{FF2B5EF4-FFF2-40B4-BE49-F238E27FC236}">
                <a16:creationId xmlns:a16="http://schemas.microsoft.com/office/drawing/2014/main" id="{398B4805-18C5-4AB5-B3C0-2DB92AA57BDC}"/>
              </a:ext>
            </a:extLst>
          </p:cNvPr>
          <p:cNvSpPr txBox="1"/>
          <p:nvPr/>
        </p:nvSpPr>
        <p:spPr>
          <a:xfrm>
            <a:off x="4359729" y="5790511"/>
            <a:ext cx="6159136" cy="246221"/>
          </a:xfrm>
          <a:prstGeom prst="rect">
            <a:avLst/>
          </a:prstGeom>
          <a:noFill/>
        </p:spPr>
        <p:txBody>
          <a:bodyPr wrap="square">
            <a:spAutoFit/>
          </a:bodyPr>
          <a:lstStyle/>
          <a:p>
            <a:r>
              <a:rPr lang="en-IE" sz="1000" dirty="0"/>
              <a:t>UN0622182/HOLERGA</a:t>
            </a:r>
          </a:p>
        </p:txBody>
      </p:sp>
    </p:spTree>
    <p:extLst>
      <p:ext uri="{BB962C8B-B14F-4D97-AF65-F5344CB8AC3E}">
        <p14:creationId xmlns:p14="http://schemas.microsoft.com/office/powerpoint/2010/main" val="1339530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FD2606-B5A0-4252-A2ED-B80ACEFEBAA5}"/>
              </a:ext>
            </a:extLst>
          </p:cNvPr>
          <p:cNvSpPr txBox="1"/>
          <p:nvPr/>
        </p:nvSpPr>
        <p:spPr>
          <a:xfrm>
            <a:off x="327378" y="395111"/>
            <a:ext cx="10148711" cy="646331"/>
          </a:xfrm>
          <a:prstGeom prst="rect">
            <a:avLst/>
          </a:prstGeom>
          <a:noFill/>
        </p:spPr>
        <p:txBody>
          <a:bodyPr wrap="square" rtlCol="0">
            <a:spAutoFit/>
          </a:bodyPr>
          <a:lstStyle/>
          <a:p>
            <a:pPr algn="l"/>
            <a:r>
              <a:rPr lang="en-IE" sz="3600" b="1" dirty="0">
                <a:solidFill>
                  <a:srgbClr val="00ACE9"/>
                </a:solidFill>
                <a:latin typeface="Arial" panose="020B0604020202020204" pitchFamily="34" charset="0"/>
                <a:cs typeface="Arial" panose="020B0604020202020204" pitchFamily="34" charset="0"/>
              </a:rPr>
              <a:t>DID YOU INCLUDE ANY OF THESE?</a:t>
            </a:r>
          </a:p>
        </p:txBody>
      </p:sp>
      <p:sp>
        <p:nvSpPr>
          <p:cNvPr id="3" name="Text Placeholder 1">
            <a:extLst>
              <a:ext uri="{FF2B5EF4-FFF2-40B4-BE49-F238E27FC236}">
                <a16:creationId xmlns:a16="http://schemas.microsoft.com/office/drawing/2014/main" id="{3B4EDB76-0E21-40C2-8DFE-D0505C28D195}"/>
              </a:ext>
            </a:extLst>
          </p:cNvPr>
          <p:cNvSpPr txBox="1">
            <a:spLocks/>
          </p:cNvSpPr>
          <p:nvPr/>
        </p:nvSpPr>
        <p:spPr>
          <a:xfrm>
            <a:off x="233540" y="1181744"/>
            <a:ext cx="6071622" cy="4748220"/>
          </a:xfrm>
          <a:prstGeom prst="rect">
            <a:avLst/>
          </a:prstGeom>
        </p:spPr>
        <p:txBody>
          <a:bodyPr vert="horz" lIns="91440" tIns="18000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cs typeface="Calibri" panose="020F0502020204030204"/>
            </a:endParaRPr>
          </a:p>
        </p:txBody>
      </p:sp>
      <p:sp>
        <p:nvSpPr>
          <p:cNvPr id="5" name="Text Placeholder 1">
            <a:extLst>
              <a:ext uri="{FF2B5EF4-FFF2-40B4-BE49-F238E27FC236}">
                <a16:creationId xmlns:a16="http://schemas.microsoft.com/office/drawing/2014/main" id="{444D4111-E902-4F67-93E4-43F9FBE7E641}"/>
              </a:ext>
            </a:extLst>
          </p:cNvPr>
          <p:cNvSpPr txBox="1">
            <a:spLocks/>
          </p:cNvSpPr>
          <p:nvPr/>
        </p:nvSpPr>
        <p:spPr>
          <a:xfrm>
            <a:off x="422108" y="1382713"/>
            <a:ext cx="11536352" cy="54752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6000" dirty="0">
              <a:latin typeface="Arial" panose="020B0604020202020204" pitchFamily="34" charset="0"/>
              <a:cs typeface="Arial" panose="020B0604020202020204" pitchFamily="34" charset="0"/>
            </a:endParaRPr>
          </a:p>
        </p:txBody>
      </p:sp>
      <p:sp>
        <p:nvSpPr>
          <p:cNvPr id="7" name="Text Placeholder 1">
            <a:extLst>
              <a:ext uri="{FF2B5EF4-FFF2-40B4-BE49-F238E27FC236}">
                <a16:creationId xmlns:a16="http://schemas.microsoft.com/office/drawing/2014/main" id="{7875E455-E3FD-4285-A09A-F20B70D39683}"/>
              </a:ext>
            </a:extLst>
          </p:cNvPr>
          <p:cNvSpPr txBox="1">
            <a:spLocks/>
          </p:cNvSpPr>
          <p:nvPr/>
        </p:nvSpPr>
        <p:spPr>
          <a:xfrm>
            <a:off x="422107" y="1382713"/>
            <a:ext cx="11228025" cy="5080176"/>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pPr>
            <a:r>
              <a:rPr lang="en-GB" sz="6600" dirty="0">
                <a:latin typeface="Arial" panose="020B0604020202020204" pitchFamily="34" charset="0"/>
                <a:cs typeface="Arial" panose="020B0604020202020204" pitchFamily="34" charset="0"/>
              </a:rPr>
              <a:t>Care, protection and nurture from adults</a:t>
            </a:r>
          </a:p>
          <a:p>
            <a:pPr>
              <a:lnSpc>
                <a:spcPct val="170000"/>
              </a:lnSpc>
            </a:pPr>
            <a:r>
              <a:rPr lang="en-GB" sz="6600" dirty="0">
                <a:latin typeface="Arial" panose="020B0604020202020204" pitchFamily="34" charset="0"/>
                <a:cs typeface="Arial" panose="020B0604020202020204" pitchFamily="34" charset="0"/>
              </a:rPr>
              <a:t>Nutritious food and clean water</a:t>
            </a:r>
          </a:p>
          <a:p>
            <a:pPr>
              <a:lnSpc>
                <a:spcPct val="170000"/>
              </a:lnSpc>
            </a:pPr>
            <a:r>
              <a:rPr lang="en-GB" sz="6600" dirty="0">
                <a:latin typeface="Arial" panose="020B0604020202020204" pitchFamily="34" charset="0"/>
                <a:cs typeface="Arial" panose="020B0604020202020204" pitchFamily="34" charset="0"/>
              </a:rPr>
              <a:t>The chance to become more independent as you get older</a:t>
            </a:r>
          </a:p>
          <a:p>
            <a:pPr>
              <a:lnSpc>
                <a:spcPct val="170000"/>
              </a:lnSpc>
            </a:pPr>
            <a:r>
              <a:rPr lang="en-GB" sz="6600" dirty="0">
                <a:latin typeface="Arial" panose="020B0604020202020204" pitchFamily="34" charset="0"/>
                <a:cs typeface="Arial" panose="020B0604020202020204" pitchFamily="34" charset="0"/>
              </a:rPr>
              <a:t>Exercise and sleep</a:t>
            </a:r>
          </a:p>
          <a:p>
            <a:pPr>
              <a:lnSpc>
                <a:spcPct val="170000"/>
              </a:lnSpc>
            </a:pPr>
            <a:r>
              <a:rPr lang="en-GB" sz="6600" dirty="0">
                <a:latin typeface="Arial" panose="020B0604020202020204" pitchFamily="34" charset="0"/>
                <a:cs typeface="Arial" panose="020B0604020202020204" pitchFamily="34" charset="0"/>
              </a:rPr>
              <a:t>A clean, safe environment</a:t>
            </a:r>
          </a:p>
          <a:p>
            <a:pPr>
              <a:lnSpc>
                <a:spcPct val="170000"/>
              </a:lnSpc>
            </a:pPr>
            <a:r>
              <a:rPr lang="en-GB" sz="6600" dirty="0">
                <a:latin typeface="Arial" panose="020B0604020202020204" pitchFamily="34" charset="0"/>
                <a:cs typeface="Arial" panose="020B0604020202020204" pitchFamily="34" charset="0"/>
              </a:rPr>
              <a:t>Quality education and a chance to play</a:t>
            </a:r>
          </a:p>
          <a:p>
            <a:pPr>
              <a:lnSpc>
                <a:spcPct val="170000"/>
              </a:lnSpc>
            </a:pPr>
            <a:r>
              <a:rPr lang="en-GB" sz="6600" dirty="0">
                <a:latin typeface="Arial" panose="020B0604020202020204" pitchFamily="34" charset="0"/>
                <a:cs typeface="Arial" panose="020B0604020202020204" pitchFamily="34" charset="0"/>
              </a:rPr>
              <a:t>Feeling safe, secure and respected</a:t>
            </a:r>
          </a:p>
          <a:p>
            <a:pPr>
              <a:lnSpc>
                <a:spcPct val="170000"/>
              </a:lnSpc>
            </a:pPr>
            <a:r>
              <a:rPr lang="en-GB" sz="6600" dirty="0">
                <a:latin typeface="Arial" panose="020B0604020202020204" pitchFamily="34" charset="0"/>
                <a:cs typeface="Arial" panose="020B0604020202020204" pitchFamily="34" charset="0"/>
              </a:rPr>
              <a:t>Health care - to see a doctor or a nurse when you need to and to be vaccinated against diseases</a:t>
            </a:r>
          </a:p>
          <a:p>
            <a:pPr>
              <a:lnSpc>
                <a:spcPct val="170000"/>
              </a:lnSpc>
            </a:pPr>
            <a:r>
              <a:rPr lang="en-GB" sz="6600" dirty="0">
                <a:latin typeface="Arial" panose="020B0604020202020204" pitchFamily="34" charset="0"/>
                <a:cs typeface="Arial" panose="020B0604020202020204" pitchFamily="34" charset="0"/>
              </a:rPr>
              <a:t>All your rights!!</a:t>
            </a:r>
          </a:p>
          <a:p>
            <a:pPr marL="0" indent="0">
              <a:buFont typeface="Arial" panose="020B0604020202020204" pitchFamily="34" charset="0"/>
              <a:buNone/>
            </a:pPr>
            <a:r>
              <a:rPr lang="en-GB" sz="6600" dirty="0">
                <a:latin typeface="Arial"/>
                <a:cs typeface="Arial"/>
              </a:rPr>
              <a:t> </a:t>
            </a:r>
            <a:endParaRPr lang="en-GB" sz="66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66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6600" dirty="0">
              <a:latin typeface="Arial"/>
              <a:cs typeface="Arial"/>
            </a:endParaRPr>
          </a:p>
        </p:txBody>
      </p:sp>
    </p:spTree>
    <p:extLst>
      <p:ext uri="{BB962C8B-B14F-4D97-AF65-F5344CB8AC3E}">
        <p14:creationId xmlns:p14="http://schemas.microsoft.com/office/powerpoint/2010/main" val="2463598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61FE6CB-9549-435F-808B-9DF9FF0075B2}"/>
              </a:ext>
            </a:extLst>
          </p:cNvPr>
          <p:cNvSpPr/>
          <p:nvPr/>
        </p:nvSpPr>
        <p:spPr>
          <a:xfrm>
            <a:off x="4699322" y="4051138"/>
            <a:ext cx="7492678" cy="280686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8646CFD-7AFE-4314-A098-F18797AF2239}"/>
              </a:ext>
            </a:extLst>
          </p:cNvPr>
          <p:cNvSpPr/>
          <p:nvPr/>
        </p:nvSpPr>
        <p:spPr>
          <a:xfrm>
            <a:off x="4699322" y="1782501"/>
            <a:ext cx="7492678" cy="226863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EA0C9D92-CA60-4F9B-AD40-3BB42220F3B5}"/>
              </a:ext>
            </a:extLst>
          </p:cNvPr>
          <p:cNvSpPr/>
          <p:nvPr/>
        </p:nvSpPr>
        <p:spPr>
          <a:xfrm>
            <a:off x="0" y="1782500"/>
            <a:ext cx="4699322" cy="5075499"/>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00AEEF"/>
                </a:solidFill>
                <a:latin typeface="Arial"/>
                <a:cs typeface="Arial"/>
              </a:rPr>
              <a:t>Read the ‘Here we are’ by Oliver Jeffers. Share your questions about the world and think about how we can look after the world around us so that we can all survive and thrive. </a:t>
            </a:r>
          </a:p>
        </p:txBody>
      </p:sp>
      <p:sp>
        <p:nvSpPr>
          <p:cNvPr id="9" name="Rectangle 8">
            <a:extLst>
              <a:ext uri="{FF2B5EF4-FFF2-40B4-BE49-F238E27FC236}">
                <a16:creationId xmlns:a16="http://schemas.microsoft.com/office/drawing/2014/main" id="{D0F42084-DD8B-4AB1-B443-89FEB44709AE}"/>
              </a:ext>
            </a:extLst>
          </p:cNvPr>
          <p:cNvSpPr/>
          <p:nvPr/>
        </p:nvSpPr>
        <p:spPr>
          <a:xfrm>
            <a:off x="6582647" y="0"/>
            <a:ext cx="5370653" cy="125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76676B77-5CF1-4370-825E-3DB615F94933}"/>
              </a:ext>
            </a:extLst>
          </p:cNvPr>
          <p:cNvSpPr txBox="1"/>
          <p:nvPr/>
        </p:nvSpPr>
        <p:spPr>
          <a:xfrm>
            <a:off x="115748" y="246506"/>
            <a:ext cx="8565408" cy="646331"/>
          </a:xfrm>
          <a:prstGeom prst="rect">
            <a:avLst/>
          </a:prstGeom>
          <a:noFill/>
        </p:spPr>
        <p:txBody>
          <a:bodyPr wrap="square" rtlCol="0">
            <a:spAutoFit/>
          </a:bodyPr>
          <a:lstStyle/>
          <a:p>
            <a:pPr algn="l"/>
            <a:r>
              <a:rPr lang="en-IE" sz="3600" dirty="0">
                <a:latin typeface="Arial" panose="020B0604020202020204" pitchFamily="34" charset="0"/>
                <a:cs typeface="Arial" panose="020B0604020202020204" pitchFamily="34" charset="0"/>
              </a:rPr>
              <a:t>ACTIVITIES FOR THE CLASSROOM</a:t>
            </a:r>
          </a:p>
        </p:txBody>
      </p:sp>
      <p:pic>
        <p:nvPicPr>
          <p:cNvPr id="14" name="Picture 13" descr="Graphical user interface, text&#10;&#10;Description automatically generated">
            <a:extLst>
              <a:ext uri="{FF2B5EF4-FFF2-40B4-BE49-F238E27FC236}">
                <a16:creationId xmlns:a16="http://schemas.microsoft.com/office/drawing/2014/main" id="{4ADD929D-CE7E-4FF5-8BCF-151519AA21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94676" y="0"/>
            <a:ext cx="2897324" cy="1111170"/>
          </a:xfrm>
          <a:prstGeom prst="rect">
            <a:avLst/>
          </a:prstGeom>
        </p:spPr>
      </p:pic>
      <p:sp>
        <p:nvSpPr>
          <p:cNvPr id="8" name="TextBox 7">
            <a:extLst>
              <a:ext uri="{FF2B5EF4-FFF2-40B4-BE49-F238E27FC236}">
                <a16:creationId xmlns:a16="http://schemas.microsoft.com/office/drawing/2014/main" id="{6992CA19-2496-49DF-9C45-E844E24EA06B}"/>
              </a:ext>
            </a:extLst>
          </p:cNvPr>
          <p:cNvSpPr txBox="1"/>
          <p:nvPr/>
        </p:nvSpPr>
        <p:spPr>
          <a:xfrm>
            <a:off x="121801" y="2105559"/>
            <a:ext cx="4455719" cy="2031325"/>
          </a:xfrm>
          <a:prstGeom prst="rect">
            <a:avLst/>
          </a:prstGeom>
          <a:noFill/>
        </p:spPr>
        <p:txBody>
          <a:bodyPr wrap="square" rtlCol="0">
            <a:spAutoFit/>
          </a:bodyPr>
          <a:lstStyle/>
          <a:p>
            <a:r>
              <a:rPr lang="en-US" sz="1800" dirty="0">
                <a:solidFill>
                  <a:schemeClr val="bg1"/>
                </a:solidFill>
                <a:effectLst/>
                <a:uFill>
                  <a:solidFill>
                    <a:srgbClr val="000000"/>
                  </a:solidFill>
                </a:uFill>
                <a:latin typeface="Arial" panose="020B0604020202020204" pitchFamily="34" charset="0"/>
                <a:ea typeface="Arial Unicode MS"/>
                <a:cs typeface="Arial" panose="020B0604020202020204" pitchFamily="34" charset="0"/>
              </a:rPr>
              <a:t>Read the book or watch the video of </a:t>
            </a:r>
            <a:r>
              <a:rPr lang="en-US" sz="1800" dirty="0">
                <a:solidFill>
                  <a:schemeClr val="bg1"/>
                </a:solidFill>
                <a:effectLst/>
                <a:uFill>
                  <a:solidFill>
                    <a:srgbClr val="000000"/>
                  </a:solidFill>
                </a:uFill>
                <a:latin typeface="Arial" panose="020B0604020202020204" pitchFamily="34" charset="0"/>
                <a:ea typeface="Arial Unicode MS"/>
                <a:cs typeface="Arial" panose="020B0604020202020204" pitchFamily="34" charset="0"/>
                <a:hlinkClick r:id="rId5"/>
              </a:rPr>
              <a:t>‘Here We Are’ </a:t>
            </a:r>
            <a:r>
              <a:rPr lang="en-US" sz="1800" dirty="0">
                <a:solidFill>
                  <a:schemeClr val="bg1"/>
                </a:solidFill>
                <a:effectLst/>
                <a:uFill>
                  <a:solidFill>
                    <a:srgbClr val="000000"/>
                  </a:solidFill>
                </a:uFill>
                <a:latin typeface="Arial" panose="020B0604020202020204" pitchFamily="34" charset="0"/>
                <a:ea typeface="Arial Unicode MS"/>
                <a:cs typeface="Arial" panose="020B0604020202020204" pitchFamily="34" charset="0"/>
              </a:rPr>
              <a:t>by Oliver Jeffers.</a:t>
            </a:r>
          </a:p>
          <a:p>
            <a:endParaRPr lang="en-US" dirty="0">
              <a:solidFill>
                <a:schemeClr val="bg1"/>
              </a:solidFill>
              <a:uFill>
                <a:solidFill>
                  <a:srgbClr val="000000"/>
                </a:solidFill>
              </a:uFill>
              <a:latin typeface="Arial" panose="020B0604020202020204" pitchFamily="34" charset="0"/>
              <a:ea typeface="Arial Unicode MS"/>
              <a:cs typeface="Arial" panose="020B0604020202020204" pitchFamily="34" charset="0"/>
            </a:endParaRPr>
          </a:p>
          <a:p>
            <a:r>
              <a:rPr lang="en-US" sz="1800" dirty="0">
                <a:solidFill>
                  <a:schemeClr val="bg1"/>
                </a:solidFill>
                <a:effectLst/>
                <a:uFill>
                  <a:solidFill>
                    <a:srgbClr val="000000"/>
                  </a:solidFill>
                </a:uFill>
                <a:latin typeface="Arial" panose="020B0604020202020204" pitchFamily="34" charset="0"/>
                <a:ea typeface="Arial Unicode MS"/>
                <a:cs typeface="Arial" panose="020B0604020202020204" pitchFamily="34" charset="0"/>
              </a:rPr>
              <a:t>Think about how the world around us helps us to survive and thrive.</a:t>
            </a:r>
          </a:p>
          <a:p>
            <a:pPr algn="ctr"/>
            <a:r>
              <a:rPr lang="en-US" sz="1800" dirty="0">
                <a:solidFill>
                  <a:schemeClr val="bg1"/>
                </a:solidFill>
                <a:effectLst/>
                <a:uFill>
                  <a:solidFill>
                    <a:srgbClr val="000000"/>
                  </a:solidFill>
                </a:uFill>
                <a:latin typeface="Arial" panose="020B0604020202020204" pitchFamily="34" charset="0"/>
                <a:ea typeface="Arial Unicode MS"/>
                <a:cs typeface="Arial" panose="020B0604020202020204" pitchFamily="34" charset="0"/>
              </a:rPr>
              <a:t>  </a:t>
            </a:r>
          </a:p>
          <a:p>
            <a:endParaRPr lang="en-GB" dirty="0">
              <a:solidFill>
                <a:schemeClr val="bg1"/>
              </a:solidFill>
              <a:latin typeface="Arial"/>
              <a:cs typeface="Arial"/>
            </a:endParaRPr>
          </a:p>
        </p:txBody>
      </p:sp>
      <p:sp>
        <p:nvSpPr>
          <p:cNvPr id="17" name="TextBox 16">
            <a:extLst>
              <a:ext uri="{FF2B5EF4-FFF2-40B4-BE49-F238E27FC236}">
                <a16:creationId xmlns:a16="http://schemas.microsoft.com/office/drawing/2014/main" id="{9BDAF274-B8BA-4BCF-8A3F-D09EE5141EC1}"/>
              </a:ext>
            </a:extLst>
          </p:cNvPr>
          <p:cNvSpPr txBox="1"/>
          <p:nvPr/>
        </p:nvSpPr>
        <p:spPr>
          <a:xfrm>
            <a:off x="5031303" y="1890115"/>
            <a:ext cx="6422316" cy="2246769"/>
          </a:xfrm>
          <a:prstGeom prst="rect">
            <a:avLst/>
          </a:prstGeom>
          <a:noFill/>
        </p:spPr>
        <p:txBody>
          <a:bodyPr wrap="square" rtlCol="0">
            <a:spAutoFit/>
          </a:bodyPr>
          <a:lstStyle/>
          <a:p>
            <a:r>
              <a:rPr lang="en-GB" dirty="0">
                <a:latin typeface="Arial"/>
                <a:cs typeface="Arial"/>
              </a:rPr>
              <a:t>Think about a new born baby. What do they need to live, survive and develop? </a:t>
            </a:r>
          </a:p>
          <a:p>
            <a:endParaRPr lang="en-GB" dirty="0">
              <a:latin typeface="Arial"/>
              <a:cs typeface="Arial"/>
            </a:endParaRPr>
          </a:p>
          <a:p>
            <a:r>
              <a:rPr lang="en-GB" dirty="0">
                <a:latin typeface="Arial"/>
                <a:cs typeface="Arial"/>
              </a:rPr>
              <a:t>Compare this list with what you need. Discuss the differences with each other in class. </a:t>
            </a:r>
          </a:p>
          <a:p>
            <a:endParaRPr lang="en-GB" dirty="0">
              <a:latin typeface="Arial"/>
              <a:cs typeface="Arial"/>
            </a:endParaRPr>
          </a:p>
          <a:p>
            <a:r>
              <a:rPr lang="en-GB" dirty="0">
                <a:latin typeface="Arial"/>
                <a:cs typeface="Arial"/>
              </a:rPr>
              <a:t>Will your list be different when you are 14? </a:t>
            </a:r>
          </a:p>
          <a:p>
            <a:endParaRPr lang="en-GB" sz="1400" i="1" dirty="0">
              <a:solidFill>
                <a:srgbClr val="00AEEF"/>
              </a:solidFill>
              <a:latin typeface="Arial"/>
              <a:cs typeface="Arial"/>
            </a:endParaRPr>
          </a:p>
        </p:txBody>
      </p:sp>
      <p:sp>
        <p:nvSpPr>
          <p:cNvPr id="3" name="TextBox 2">
            <a:extLst>
              <a:ext uri="{FF2B5EF4-FFF2-40B4-BE49-F238E27FC236}">
                <a16:creationId xmlns:a16="http://schemas.microsoft.com/office/drawing/2014/main" id="{54EAD83A-132C-4051-86DE-1D9C658E6FBE}"/>
              </a:ext>
            </a:extLst>
          </p:cNvPr>
          <p:cNvSpPr txBox="1"/>
          <p:nvPr/>
        </p:nvSpPr>
        <p:spPr>
          <a:xfrm>
            <a:off x="5031303" y="4577405"/>
            <a:ext cx="4923693" cy="1754326"/>
          </a:xfrm>
          <a:prstGeom prst="rect">
            <a:avLst/>
          </a:prstGeom>
          <a:noFill/>
        </p:spPr>
        <p:txBody>
          <a:bodyPr wrap="square" rtlCol="0">
            <a:spAutoFit/>
          </a:bodyPr>
          <a:lstStyle/>
          <a:p>
            <a:r>
              <a:rPr lang="en-GB" sz="1800" dirty="0">
                <a:latin typeface="Arial"/>
                <a:cs typeface="Arial"/>
              </a:rPr>
              <a:t>Draw a duty bearer (or adult) and label your picture with everything they do to help you to survive and develop. </a:t>
            </a:r>
          </a:p>
          <a:p>
            <a:endParaRPr lang="en-GB" sz="1800" dirty="0">
              <a:latin typeface="Arial"/>
              <a:cs typeface="Arial"/>
            </a:endParaRPr>
          </a:p>
          <a:p>
            <a:r>
              <a:rPr lang="en-GB" sz="1800" dirty="0">
                <a:latin typeface="Arial"/>
                <a:cs typeface="Arial"/>
              </a:rPr>
              <a:t>How do these things change as you get older?</a:t>
            </a:r>
          </a:p>
          <a:p>
            <a:endParaRPr lang="en-GB" dirty="0">
              <a:solidFill>
                <a:schemeClr val="tx1"/>
              </a:solidFill>
              <a:latin typeface="Arial" panose="020B0604020202020204" pitchFamily="34" charset="0"/>
              <a:cs typeface="Arial" panose="020B0604020202020204" pitchFamily="34" charset="0"/>
            </a:endParaRPr>
          </a:p>
        </p:txBody>
      </p:sp>
      <p:pic>
        <p:nvPicPr>
          <p:cNvPr id="2" name="Online Media 1" title="Here We Are by Oliver Jeffers">
            <a:hlinkClick r:id="" action="ppaction://media"/>
            <a:extLst>
              <a:ext uri="{FF2B5EF4-FFF2-40B4-BE49-F238E27FC236}">
                <a16:creationId xmlns:a16="http://schemas.microsoft.com/office/drawing/2014/main" id="{35D9BB3F-C601-4522-8264-1D3E0DFC1AC9}"/>
              </a:ext>
            </a:extLst>
          </p:cNvPr>
          <p:cNvPicPr>
            <a:picLocks noRot="1" noChangeAspect="1"/>
          </p:cNvPicPr>
          <p:nvPr>
            <a:videoFile r:link="rId1"/>
          </p:nvPr>
        </p:nvPicPr>
        <p:blipFill>
          <a:blip r:embed="rId6"/>
          <a:stretch>
            <a:fillRect/>
          </a:stretch>
        </p:blipFill>
        <p:spPr>
          <a:xfrm>
            <a:off x="115748" y="3746251"/>
            <a:ext cx="4458552" cy="2519082"/>
          </a:xfrm>
          <a:prstGeom prst="rect">
            <a:avLst/>
          </a:prstGeom>
        </p:spPr>
      </p:pic>
    </p:spTree>
    <p:extLst>
      <p:ext uri="{BB962C8B-B14F-4D97-AF65-F5344CB8AC3E}">
        <p14:creationId xmlns:p14="http://schemas.microsoft.com/office/powerpoint/2010/main" val="43002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61FE6CB-9549-435F-808B-9DF9FF0075B2}"/>
              </a:ext>
            </a:extLst>
          </p:cNvPr>
          <p:cNvSpPr/>
          <p:nvPr/>
        </p:nvSpPr>
        <p:spPr>
          <a:xfrm>
            <a:off x="-1" y="4051139"/>
            <a:ext cx="12192000" cy="280686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tx1"/>
              </a:solidFill>
            </a:endParaRPr>
          </a:p>
        </p:txBody>
      </p:sp>
      <p:sp>
        <p:nvSpPr>
          <p:cNvPr id="12" name="Rectangle 11">
            <a:extLst>
              <a:ext uri="{FF2B5EF4-FFF2-40B4-BE49-F238E27FC236}">
                <a16:creationId xmlns:a16="http://schemas.microsoft.com/office/drawing/2014/main" id="{38646CFD-7AFE-4314-A098-F18797AF2239}"/>
              </a:ext>
            </a:extLst>
          </p:cNvPr>
          <p:cNvSpPr/>
          <p:nvPr/>
        </p:nvSpPr>
        <p:spPr>
          <a:xfrm>
            <a:off x="4699322" y="1782501"/>
            <a:ext cx="7492678" cy="226863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EA0C9D92-CA60-4F9B-AD40-3BB42220F3B5}"/>
              </a:ext>
            </a:extLst>
          </p:cNvPr>
          <p:cNvSpPr/>
          <p:nvPr/>
        </p:nvSpPr>
        <p:spPr>
          <a:xfrm>
            <a:off x="-1" y="1782501"/>
            <a:ext cx="7390483" cy="2268638"/>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 name="Rectangle 8">
            <a:extLst>
              <a:ext uri="{FF2B5EF4-FFF2-40B4-BE49-F238E27FC236}">
                <a16:creationId xmlns:a16="http://schemas.microsoft.com/office/drawing/2014/main" id="{D0F42084-DD8B-4AB1-B443-89FEB44709AE}"/>
              </a:ext>
            </a:extLst>
          </p:cNvPr>
          <p:cNvSpPr/>
          <p:nvPr/>
        </p:nvSpPr>
        <p:spPr>
          <a:xfrm>
            <a:off x="6582647" y="0"/>
            <a:ext cx="5370653" cy="125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76676B77-5CF1-4370-825E-3DB615F94933}"/>
              </a:ext>
            </a:extLst>
          </p:cNvPr>
          <p:cNvSpPr txBox="1"/>
          <p:nvPr/>
        </p:nvSpPr>
        <p:spPr>
          <a:xfrm>
            <a:off x="115748" y="246506"/>
            <a:ext cx="8565408" cy="646331"/>
          </a:xfrm>
          <a:prstGeom prst="rect">
            <a:avLst/>
          </a:prstGeom>
          <a:noFill/>
        </p:spPr>
        <p:txBody>
          <a:bodyPr wrap="square" rtlCol="0">
            <a:spAutoFit/>
          </a:bodyPr>
          <a:lstStyle/>
          <a:p>
            <a:pPr algn="l"/>
            <a:r>
              <a:rPr lang="en-IE" sz="3600" dirty="0">
                <a:latin typeface="Arial" panose="020B0604020202020204" pitchFamily="34" charset="0"/>
                <a:cs typeface="Arial" panose="020B0604020202020204" pitchFamily="34" charset="0"/>
              </a:rPr>
              <a:t>ACTIVITIES FOR THE CLASSROOM</a:t>
            </a:r>
          </a:p>
        </p:txBody>
      </p:sp>
      <p:pic>
        <p:nvPicPr>
          <p:cNvPr id="14" name="Picture 13" descr="Graphical user interface, text&#10;&#10;Description automatically generated">
            <a:extLst>
              <a:ext uri="{FF2B5EF4-FFF2-40B4-BE49-F238E27FC236}">
                <a16:creationId xmlns:a16="http://schemas.microsoft.com/office/drawing/2014/main" id="{4ADD929D-CE7E-4FF5-8BCF-151519AA21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94676" y="0"/>
            <a:ext cx="2897324" cy="1111170"/>
          </a:xfrm>
          <a:prstGeom prst="rect">
            <a:avLst/>
          </a:prstGeom>
        </p:spPr>
      </p:pic>
      <p:sp>
        <p:nvSpPr>
          <p:cNvPr id="18" name="TextBox 17">
            <a:extLst>
              <a:ext uri="{FF2B5EF4-FFF2-40B4-BE49-F238E27FC236}">
                <a16:creationId xmlns:a16="http://schemas.microsoft.com/office/drawing/2014/main" id="{945E555B-6CCA-4D1F-9B0C-32A0BDCAC2D7}"/>
              </a:ext>
            </a:extLst>
          </p:cNvPr>
          <p:cNvSpPr txBox="1"/>
          <p:nvPr/>
        </p:nvSpPr>
        <p:spPr>
          <a:xfrm>
            <a:off x="7925705" y="2704091"/>
            <a:ext cx="3731072" cy="369332"/>
          </a:xfrm>
          <a:prstGeom prst="rect">
            <a:avLst/>
          </a:prstGeom>
          <a:noFill/>
        </p:spPr>
        <p:txBody>
          <a:bodyPr wrap="square" rtlCol="0">
            <a:spAutoFit/>
          </a:bodyPr>
          <a:lstStyle/>
          <a:p>
            <a:pPr algn="ctr"/>
            <a:endParaRPr lang="en-GB" b="1" dirty="0">
              <a:highlight>
                <a:srgbClr val="00ACE9"/>
              </a:highlight>
              <a:latin typeface="Arial"/>
              <a:cs typeface="Arial"/>
            </a:endParaRPr>
          </a:p>
        </p:txBody>
      </p:sp>
      <p:sp>
        <p:nvSpPr>
          <p:cNvPr id="4" name="TextBox 3">
            <a:extLst>
              <a:ext uri="{FF2B5EF4-FFF2-40B4-BE49-F238E27FC236}">
                <a16:creationId xmlns:a16="http://schemas.microsoft.com/office/drawing/2014/main" id="{44CDA687-2597-4FE6-8E4C-0FE251A81A4B}"/>
              </a:ext>
            </a:extLst>
          </p:cNvPr>
          <p:cNvSpPr txBox="1"/>
          <p:nvPr/>
        </p:nvSpPr>
        <p:spPr>
          <a:xfrm>
            <a:off x="7475520" y="2088886"/>
            <a:ext cx="4806791" cy="1754326"/>
          </a:xfrm>
          <a:prstGeom prst="rect">
            <a:avLst/>
          </a:prstGeom>
          <a:noFill/>
        </p:spPr>
        <p:txBody>
          <a:bodyPr wrap="square" rtlCol="0">
            <a:spAutoFit/>
          </a:bodyPr>
          <a:lstStyle/>
          <a:p>
            <a:r>
              <a:rPr lang="en-GB" dirty="0">
                <a:latin typeface="Arial"/>
                <a:cs typeface="Arial"/>
              </a:rPr>
              <a:t>Think about where you live. </a:t>
            </a:r>
          </a:p>
          <a:p>
            <a:endParaRPr lang="en-GB" dirty="0">
              <a:latin typeface="Arial"/>
              <a:cs typeface="Arial"/>
            </a:endParaRPr>
          </a:p>
          <a:p>
            <a:r>
              <a:rPr lang="en-GB" dirty="0">
                <a:latin typeface="Arial"/>
                <a:cs typeface="Arial"/>
              </a:rPr>
              <a:t>Are there any barriers to realising Article 6?  </a:t>
            </a:r>
          </a:p>
          <a:p>
            <a:endParaRPr lang="en-GB" dirty="0">
              <a:latin typeface="Arial"/>
              <a:cs typeface="Arial"/>
            </a:endParaRPr>
          </a:p>
          <a:p>
            <a:r>
              <a:rPr lang="en-GB" dirty="0">
                <a:latin typeface="Arial"/>
                <a:cs typeface="Arial"/>
              </a:rPr>
              <a:t>What can we do about this?</a:t>
            </a:r>
          </a:p>
          <a:p>
            <a:pPr algn="l"/>
            <a:endParaRPr lang="en-IE"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4026F68-C294-43DC-A61C-580C860E7EF3}"/>
              </a:ext>
            </a:extLst>
          </p:cNvPr>
          <p:cNvSpPr txBox="1"/>
          <p:nvPr/>
        </p:nvSpPr>
        <p:spPr>
          <a:xfrm>
            <a:off x="398105" y="2288592"/>
            <a:ext cx="6696465" cy="1477328"/>
          </a:xfrm>
          <a:prstGeom prst="rect">
            <a:avLst/>
          </a:prstGeom>
          <a:noFill/>
        </p:spPr>
        <p:txBody>
          <a:bodyPr wrap="square" rtlCol="0">
            <a:spAutoFit/>
          </a:bodyPr>
          <a:lstStyle/>
          <a:p>
            <a:r>
              <a:rPr lang="en-GB" sz="1800" dirty="0">
                <a:solidFill>
                  <a:schemeClr val="bg1"/>
                </a:solidFill>
                <a:latin typeface="Arial"/>
                <a:cs typeface="Arial"/>
              </a:rPr>
              <a:t>Your education helps you to develop. How do the things you do at school support your life, survival and development? </a:t>
            </a:r>
          </a:p>
          <a:p>
            <a:endParaRPr lang="en-GB" dirty="0">
              <a:solidFill>
                <a:schemeClr val="bg1"/>
              </a:solidFill>
              <a:latin typeface="Arial"/>
              <a:cs typeface="Arial"/>
            </a:endParaRPr>
          </a:p>
          <a:p>
            <a:r>
              <a:rPr lang="en-GB" sz="1800" dirty="0">
                <a:solidFill>
                  <a:schemeClr val="bg1"/>
                </a:solidFill>
                <a:latin typeface="Arial"/>
                <a:cs typeface="Arial"/>
              </a:rPr>
              <a:t>Write a poem to reflect this.</a:t>
            </a:r>
          </a:p>
          <a:p>
            <a:pPr algn="l"/>
            <a:endParaRPr lang="en-IE"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6207FC9-17C5-4242-A774-850A4E5FC8BD}"/>
              </a:ext>
            </a:extLst>
          </p:cNvPr>
          <p:cNvSpPr txBox="1"/>
          <p:nvPr/>
        </p:nvSpPr>
        <p:spPr>
          <a:xfrm>
            <a:off x="433028" y="4888941"/>
            <a:ext cx="7492677" cy="1200329"/>
          </a:xfrm>
          <a:prstGeom prst="rect">
            <a:avLst/>
          </a:prstGeom>
          <a:noFill/>
        </p:spPr>
        <p:txBody>
          <a:bodyPr wrap="square" rtlCol="0">
            <a:spAutoFit/>
          </a:bodyPr>
          <a:lstStyle/>
          <a:p>
            <a:r>
              <a:rPr lang="en-GB" dirty="0">
                <a:latin typeface="Arial"/>
                <a:cs typeface="Arial"/>
              </a:rPr>
              <a:t>H</a:t>
            </a:r>
            <a:r>
              <a:rPr lang="en-GB" sz="1800" dirty="0">
                <a:latin typeface="Arial"/>
                <a:cs typeface="Arial"/>
              </a:rPr>
              <a:t>elp other people in your school to understand the meaning of Article 6.</a:t>
            </a:r>
          </a:p>
          <a:p>
            <a:endParaRPr lang="en-GB" sz="1800" dirty="0">
              <a:latin typeface="Arial"/>
              <a:cs typeface="Arial"/>
            </a:endParaRPr>
          </a:p>
          <a:p>
            <a:r>
              <a:rPr lang="en-GB" sz="1800" dirty="0">
                <a:latin typeface="Arial"/>
                <a:cs typeface="Arial"/>
              </a:rPr>
              <a:t>Design a logo, paint a poster, create a collage of photos, or build an installation to represent your right to life, survival and development.</a:t>
            </a:r>
            <a:endParaRPr lang="en-IE" dirty="0">
              <a:latin typeface="Arial" panose="020B0604020202020204" pitchFamily="34" charset="0"/>
              <a:cs typeface="Arial" panose="020B0604020202020204" pitchFamily="34" charset="0"/>
            </a:endParaRPr>
          </a:p>
        </p:txBody>
      </p:sp>
      <p:pic>
        <p:nvPicPr>
          <p:cNvPr id="15" name="Picture 14" descr="Logo&#10;&#10;Description automatically generated">
            <a:extLst>
              <a:ext uri="{FF2B5EF4-FFF2-40B4-BE49-F238E27FC236}">
                <a16:creationId xmlns:a16="http://schemas.microsoft.com/office/drawing/2014/main" id="{9BD8F7D8-F954-42EA-BBDF-C1492F7AAF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5581" y="4246953"/>
            <a:ext cx="1797745" cy="2396148"/>
          </a:xfrm>
          <a:prstGeom prst="rect">
            <a:avLst/>
          </a:prstGeom>
        </p:spPr>
      </p:pic>
    </p:spTree>
    <p:extLst>
      <p:ext uri="{BB962C8B-B14F-4D97-AF65-F5344CB8AC3E}">
        <p14:creationId xmlns:p14="http://schemas.microsoft.com/office/powerpoint/2010/main" val="1366671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09DA10-F896-43A6-8B1E-7914547DEAB3}"/>
              </a:ext>
            </a:extLst>
          </p:cNvPr>
          <p:cNvSpPr/>
          <p:nvPr/>
        </p:nvSpPr>
        <p:spPr>
          <a:xfrm>
            <a:off x="0" y="0"/>
            <a:ext cx="6238754"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900" dirty="0"/>
          </a:p>
        </p:txBody>
      </p:sp>
      <p:sp>
        <p:nvSpPr>
          <p:cNvPr id="2" name="TextBox 1">
            <a:extLst>
              <a:ext uri="{FF2B5EF4-FFF2-40B4-BE49-F238E27FC236}">
                <a16:creationId xmlns:a16="http://schemas.microsoft.com/office/drawing/2014/main" id="{99CD66AC-46D6-4F8A-810F-F3415CD421FE}"/>
              </a:ext>
            </a:extLst>
          </p:cNvPr>
          <p:cNvSpPr txBox="1"/>
          <p:nvPr/>
        </p:nvSpPr>
        <p:spPr>
          <a:xfrm>
            <a:off x="329376" y="399459"/>
            <a:ext cx="6521986" cy="707886"/>
          </a:xfrm>
          <a:prstGeom prst="rect">
            <a:avLst/>
          </a:prstGeom>
          <a:noFill/>
        </p:spPr>
        <p:txBody>
          <a:bodyPr wrap="square" rtlCol="0">
            <a:spAutoFit/>
          </a:bodyPr>
          <a:lstStyle/>
          <a:p>
            <a:pPr algn="l"/>
            <a:r>
              <a:rPr lang="en-GB" sz="4000" b="1" dirty="0">
                <a:solidFill>
                  <a:schemeClr val="bg1"/>
                </a:solidFill>
                <a:latin typeface="Arial" panose="020B0604020202020204" pitchFamily="34" charset="0"/>
                <a:cs typeface="Arial" panose="020B0604020202020204" pitchFamily="34" charset="0"/>
              </a:rPr>
              <a:t>REFLECTION</a:t>
            </a:r>
          </a:p>
        </p:txBody>
      </p:sp>
      <p:pic>
        <p:nvPicPr>
          <p:cNvPr id="7" name="Picture 6" descr="Graphical user interface, text&#10;&#10;Description automatically generated">
            <a:extLst>
              <a:ext uri="{FF2B5EF4-FFF2-40B4-BE49-F238E27FC236}">
                <a16:creationId xmlns:a16="http://schemas.microsoft.com/office/drawing/2014/main" id="{09C456D8-FFC2-4E45-BEE3-0DA6C67255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94676" y="0"/>
            <a:ext cx="2897324" cy="1111170"/>
          </a:xfrm>
          <a:prstGeom prst="rect">
            <a:avLst/>
          </a:prstGeom>
        </p:spPr>
      </p:pic>
      <p:sp>
        <p:nvSpPr>
          <p:cNvPr id="5" name="TextBox 4">
            <a:extLst>
              <a:ext uri="{FF2B5EF4-FFF2-40B4-BE49-F238E27FC236}">
                <a16:creationId xmlns:a16="http://schemas.microsoft.com/office/drawing/2014/main" id="{5A1CCF27-1CAA-4B46-8BE2-7B3BD8449788}"/>
              </a:ext>
            </a:extLst>
          </p:cNvPr>
          <p:cNvSpPr txBox="1"/>
          <p:nvPr/>
        </p:nvSpPr>
        <p:spPr>
          <a:xfrm>
            <a:off x="7041643" y="1859311"/>
            <a:ext cx="4506065" cy="3693319"/>
          </a:xfrm>
          <a:prstGeom prst="rect">
            <a:avLst/>
          </a:prstGeom>
          <a:noFill/>
        </p:spPr>
        <p:txBody>
          <a:bodyPr wrap="square" rtlCol="0">
            <a:spAutoFit/>
          </a:bodyPr>
          <a:lstStyle/>
          <a:p>
            <a:pPr marL="0" indent="0">
              <a:buNone/>
            </a:pPr>
            <a:r>
              <a:rPr lang="en-GB" b="1" dirty="0">
                <a:latin typeface="Arial" panose="020B0604020202020204" pitchFamily="34" charset="0"/>
                <a:cs typeface="Arial" panose="020B0604020202020204" pitchFamily="34" charset="0"/>
              </a:rPr>
              <a:t>F</a:t>
            </a:r>
            <a:r>
              <a:rPr lang="en-GB" sz="1800" b="1" dirty="0">
                <a:latin typeface="Arial" panose="020B0604020202020204" pitchFamily="34" charset="0"/>
                <a:cs typeface="Arial" panose="020B0604020202020204" pitchFamily="34" charset="0"/>
              </a:rPr>
              <a:t>ind somewhere peaceful and spend a few minutes being quiet and still. </a:t>
            </a:r>
            <a:r>
              <a:rPr lang="en-GB" b="1" dirty="0">
                <a:latin typeface="Arial" panose="020B0604020202020204" pitchFamily="34" charset="0"/>
                <a:cs typeface="Arial" panose="020B0604020202020204" pitchFamily="34" charset="0"/>
              </a:rPr>
              <a:t>T</a:t>
            </a:r>
            <a:r>
              <a:rPr lang="en-GB" sz="1800" b="1" dirty="0">
                <a:latin typeface="Arial" panose="020B0604020202020204" pitchFamily="34" charset="0"/>
                <a:cs typeface="Arial" panose="020B0604020202020204" pitchFamily="34" charset="0"/>
              </a:rPr>
              <a:t>hen think about these questions…</a:t>
            </a:r>
          </a:p>
          <a:p>
            <a:pPr marL="0" indent="0">
              <a:buNone/>
            </a:pPr>
            <a:endParaRPr lang="en-GB" sz="1800" b="1"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How can we show our appreciation to those people who look after us and help us to develop and thrive? </a:t>
            </a:r>
          </a:p>
          <a:p>
            <a:endParaRPr lang="en-GB"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In school how are you supported to develop to your full potential?</a:t>
            </a:r>
          </a:p>
          <a:p>
            <a:pPr marL="0" indent="0">
              <a:buNone/>
            </a:pPr>
            <a:r>
              <a:rPr lang="en-GB" sz="1800" b="1" dirty="0"/>
              <a:t> </a:t>
            </a:r>
          </a:p>
          <a:p>
            <a:endParaRPr lang="en-GB" sz="1800" dirty="0"/>
          </a:p>
          <a:p>
            <a:pPr algn="r"/>
            <a:endParaRPr lang="en-GB" dirty="0"/>
          </a:p>
        </p:txBody>
      </p:sp>
      <p:sp>
        <p:nvSpPr>
          <p:cNvPr id="6" name="TextBox 5">
            <a:extLst>
              <a:ext uri="{FF2B5EF4-FFF2-40B4-BE49-F238E27FC236}">
                <a16:creationId xmlns:a16="http://schemas.microsoft.com/office/drawing/2014/main" id="{B3BE43D5-0CA3-4E2C-87CC-4E755E542DF1}"/>
              </a:ext>
            </a:extLst>
          </p:cNvPr>
          <p:cNvSpPr txBox="1"/>
          <p:nvPr/>
        </p:nvSpPr>
        <p:spPr>
          <a:xfrm>
            <a:off x="4501149" y="6079523"/>
            <a:ext cx="1569156" cy="246221"/>
          </a:xfrm>
          <a:prstGeom prst="rect">
            <a:avLst/>
          </a:prstGeom>
          <a:noFill/>
        </p:spPr>
        <p:txBody>
          <a:bodyPr wrap="square" rtlCol="0">
            <a:spAutoFit/>
          </a:bodyPr>
          <a:lstStyle/>
          <a:p>
            <a:pPr algn="l"/>
            <a:r>
              <a:rPr lang="en-IE" sz="1000" dirty="0">
                <a:latin typeface="Arial" panose="020B0604020202020204" pitchFamily="34" charset="0"/>
                <a:cs typeface="Arial" panose="020B0604020202020204" pitchFamily="34" charset="0"/>
              </a:rPr>
              <a:t>UNI368440/ALI</a:t>
            </a:r>
          </a:p>
        </p:txBody>
      </p:sp>
      <p:pic>
        <p:nvPicPr>
          <p:cNvPr id="9" name="Picture 8" descr="Text&#10;&#10;Description automatically generated">
            <a:extLst>
              <a:ext uri="{FF2B5EF4-FFF2-40B4-BE49-F238E27FC236}">
                <a16:creationId xmlns:a16="http://schemas.microsoft.com/office/drawing/2014/main" id="{C3AD6C08-7DE9-4DA6-A0F9-589AF9F6F8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5283" y="1393844"/>
            <a:ext cx="3468188" cy="4624251"/>
          </a:xfrm>
          <a:prstGeom prst="rect">
            <a:avLst/>
          </a:prstGeom>
        </p:spPr>
      </p:pic>
    </p:spTree>
    <p:extLst>
      <p:ext uri="{BB962C8B-B14F-4D97-AF65-F5344CB8AC3E}">
        <p14:creationId xmlns:p14="http://schemas.microsoft.com/office/powerpoint/2010/main" val="1301578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600" dirty="0" smtClean="0">
            <a:solidFill>
              <a:schemeClr val="bg1"/>
            </a:solidFill>
            <a:latin typeface="Univers Next Pro Condensed" panose="020B0906030202020203" pitchFamily="34" charset="0"/>
          </a:defRPr>
        </a:defPPr>
      </a:lstStyle>
    </a:txDef>
  </a:objectDefaults>
  <a:extraClrSchemeLst/>
  <a:extLst>
    <a:ext uri="{05A4C25C-085E-4340-85A3-A5531E510DB2}">
      <thm15:themeFamily xmlns:thm15="http://schemas.microsoft.com/office/thememl/2012/main" name="Articles 1 &amp; 42" id="{DD920C08-F1BA-4A20-A289-EA66E3EE488C}" vid="{BF4EBDBC-E56C-4483-92BA-69B83569AB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Articles 1 &amp; 42</Template>
  <TotalTime>1218</TotalTime>
  <Words>966</Words>
  <Application>Microsoft Office PowerPoint</Application>
  <PresentationFormat>Widescreen</PresentationFormat>
  <Paragraphs>124</Paragraphs>
  <Slides>12</Slides>
  <Notes>9</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Open Sans</vt:lpstr>
      <vt:lpstr>Univers Next Pro</vt:lpstr>
      <vt:lpstr>Univers Next Pro Condensed</vt:lpstr>
      <vt:lpstr>Univers Next Pro Light</vt:lpstr>
      <vt:lpstr>Wingdings</vt:lpstr>
      <vt:lpstr>Office Theme</vt:lpstr>
      <vt:lpstr>PowerPoint Presentation</vt:lpstr>
      <vt:lpstr>PowerPoint Presentation</vt:lpstr>
      <vt:lpstr>Guess the article</vt:lpstr>
      <vt:lpstr>PowerPoint Presentation</vt:lpstr>
      <vt:lpstr>PowerPoint Presentation</vt:lpstr>
      <vt:lpstr>PowerPoint Presentation</vt:lpstr>
      <vt:lpstr>PowerPoint Presentation</vt:lpstr>
      <vt:lpstr>PowerPoint Presentation</vt:lpstr>
      <vt:lpstr>PowerPoint Presentation</vt:lpstr>
      <vt:lpstr>EXTENSION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Lydia McCarthy</dc:creator>
  <cp:lastModifiedBy>Lydia McCarthy</cp:lastModifiedBy>
  <cp:revision>4</cp:revision>
  <dcterms:created xsi:type="dcterms:W3CDTF">2022-03-10T12:00:58Z</dcterms:created>
  <dcterms:modified xsi:type="dcterms:W3CDTF">2022-05-04T11:24:52Z</dcterms:modified>
</cp:coreProperties>
</file>