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1" r:id="rId2"/>
    <p:sldId id="297" r:id="rId3"/>
    <p:sldId id="294" r:id="rId4"/>
    <p:sldId id="299" r:id="rId5"/>
    <p:sldId id="300" r:id="rId6"/>
    <p:sldId id="301" r:id="rId7"/>
    <p:sldId id="285" r:id="rId8"/>
    <p:sldId id="302" r:id="rId9"/>
    <p:sldId id="282" r:id="rId10"/>
    <p:sldId id="307" r:id="rId11"/>
    <p:sldId id="298"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832A4-0274-4BAC-935D-0AEBF9A49D25}" v="32" dt="2022-05-21T12:52:40.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98" autoAdjust="0"/>
  </p:normalViewPr>
  <p:slideViewPr>
    <p:cSldViewPr snapToGrid="0">
      <p:cViewPr varScale="1">
        <p:scale>
          <a:sx n="49" d="100"/>
          <a:sy n="49" d="100"/>
        </p:scale>
        <p:origin x="1336" y="4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48C832A4-0274-4BAC-935D-0AEBF9A49D25}"/>
    <pc:docChg chg="undo custSel addSld delSld modSld">
      <pc:chgData name="Lydia McCarthy" userId="22a45f89-275c-4667-8a50-f83ffacf2973" providerId="ADAL" clId="{48C832A4-0274-4BAC-935D-0AEBF9A49D25}" dt="2022-05-21T12:54:48.867" v="1001" actId="2696"/>
      <pc:docMkLst>
        <pc:docMk/>
      </pc:docMkLst>
      <pc:sldChg chg="addSp delSp modSp mod modNotesTx">
        <pc:chgData name="Lydia McCarthy" userId="22a45f89-275c-4667-8a50-f83ffacf2973" providerId="ADAL" clId="{48C832A4-0274-4BAC-935D-0AEBF9A49D25}" dt="2022-05-21T12:53:33.963" v="999" actId="20577"/>
        <pc:sldMkLst>
          <pc:docMk/>
          <pc:sldMk cId="1301578224" sldId="282"/>
        </pc:sldMkLst>
        <pc:spChg chg="add del mod">
          <ac:chgData name="Lydia McCarthy" userId="22a45f89-275c-4667-8a50-f83ffacf2973" providerId="ADAL" clId="{48C832A4-0274-4BAC-935D-0AEBF9A49D25}" dt="2022-05-21T12:51:48.856" v="976"/>
          <ac:spMkLst>
            <pc:docMk/>
            <pc:sldMk cId="1301578224" sldId="282"/>
            <ac:spMk id="3" creationId="{08E6ACE9-E2A9-1C4D-F8DF-934A96425C08}"/>
          </ac:spMkLst>
        </pc:spChg>
        <pc:spChg chg="add del mod">
          <ac:chgData name="Lydia McCarthy" userId="22a45f89-275c-4667-8a50-f83ffacf2973" providerId="ADAL" clId="{48C832A4-0274-4BAC-935D-0AEBF9A49D25}" dt="2022-05-21T12:51:48.856" v="976"/>
          <ac:spMkLst>
            <pc:docMk/>
            <pc:sldMk cId="1301578224" sldId="282"/>
            <ac:spMk id="4" creationId="{F0B77DF4-3657-D845-E162-D13F92C84312}"/>
          </ac:spMkLst>
        </pc:spChg>
        <pc:spChg chg="mod">
          <ac:chgData name="Lydia McCarthy" userId="22a45f89-275c-4667-8a50-f83ffacf2973" providerId="ADAL" clId="{48C832A4-0274-4BAC-935D-0AEBF9A49D25}" dt="2022-05-16T15:29:26.717" v="653" actId="20577"/>
          <ac:spMkLst>
            <pc:docMk/>
            <pc:sldMk cId="1301578224" sldId="282"/>
            <ac:spMk id="5" creationId="{5A1CCF27-1CAA-4B46-8BE2-7B3BD8449788}"/>
          </ac:spMkLst>
        </pc:spChg>
        <pc:spChg chg="mod">
          <ac:chgData name="Lydia McCarthy" userId="22a45f89-275c-4667-8a50-f83ffacf2973" providerId="ADAL" clId="{48C832A4-0274-4BAC-935D-0AEBF9A49D25}" dt="2022-05-21T12:52:15.786" v="992" actId="20577"/>
          <ac:spMkLst>
            <pc:docMk/>
            <pc:sldMk cId="1301578224" sldId="282"/>
            <ac:spMk id="6" creationId="{B3BE43D5-0CA3-4E2C-87CC-4E755E542DF1}"/>
          </ac:spMkLst>
        </pc:spChg>
        <pc:spChg chg="add del mod">
          <ac:chgData name="Lydia McCarthy" userId="22a45f89-275c-4667-8a50-f83ffacf2973" providerId="ADAL" clId="{48C832A4-0274-4BAC-935D-0AEBF9A49D25}" dt="2022-05-21T12:51:48.856" v="976"/>
          <ac:spMkLst>
            <pc:docMk/>
            <pc:sldMk cId="1301578224" sldId="282"/>
            <ac:spMk id="9" creationId="{97AE5280-6619-44B8-CFCD-F4BDF81EB49A}"/>
          </ac:spMkLst>
        </pc:spChg>
        <pc:spChg chg="add del mod">
          <ac:chgData name="Lydia McCarthy" userId="22a45f89-275c-4667-8a50-f83ffacf2973" providerId="ADAL" clId="{48C832A4-0274-4BAC-935D-0AEBF9A49D25}" dt="2022-05-21T12:51:48.856" v="976"/>
          <ac:spMkLst>
            <pc:docMk/>
            <pc:sldMk cId="1301578224" sldId="282"/>
            <ac:spMk id="10" creationId="{8968EC92-2EC8-348B-A208-D4FACB9B6629}"/>
          </ac:spMkLst>
        </pc:spChg>
        <pc:spChg chg="add del mod">
          <ac:chgData name="Lydia McCarthy" userId="22a45f89-275c-4667-8a50-f83ffacf2973" providerId="ADAL" clId="{48C832A4-0274-4BAC-935D-0AEBF9A49D25}" dt="2022-05-21T12:51:48.856" v="976"/>
          <ac:spMkLst>
            <pc:docMk/>
            <pc:sldMk cId="1301578224" sldId="282"/>
            <ac:spMk id="11" creationId="{556CDBCB-84DA-B338-DF9B-71782175D6B1}"/>
          </ac:spMkLst>
        </pc:spChg>
        <pc:spChg chg="add del">
          <ac:chgData name="Lydia McCarthy" userId="22a45f89-275c-4667-8a50-f83ffacf2973" providerId="ADAL" clId="{48C832A4-0274-4BAC-935D-0AEBF9A49D25}" dt="2022-05-21T12:51:55.087" v="978"/>
          <ac:spMkLst>
            <pc:docMk/>
            <pc:sldMk cId="1301578224" sldId="282"/>
            <ac:spMk id="12" creationId="{08A3D337-B5E5-D0A5-859F-6D3E6116585A}"/>
          </ac:spMkLst>
        </pc:spChg>
        <pc:spChg chg="add del">
          <ac:chgData name="Lydia McCarthy" userId="22a45f89-275c-4667-8a50-f83ffacf2973" providerId="ADAL" clId="{48C832A4-0274-4BAC-935D-0AEBF9A49D25}" dt="2022-05-21T12:51:55.087" v="978"/>
          <ac:spMkLst>
            <pc:docMk/>
            <pc:sldMk cId="1301578224" sldId="282"/>
            <ac:spMk id="13" creationId="{5F848265-918D-6EAF-631F-FCC14F6D34FC}"/>
          </ac:spMkLst>
        </pc:spChg>
        <pc:spChg chg="add del">
          <ac:chgData name="Lydia McCarthy" userId="22a45f89-275c-4667-8a50-f83ffacf2973" providerId="ADAL" clId="{48C832A4-0274-4BAC-935D-0AEBF9A49D25}" dt="2022-05-21T12:51:55.087" v="978"/>
          <ac:spMkLst>
            <pc:docMk/>
            <pc:sldMk cId="1301578224" sldId="282"/>
            <ac:spMk id="14" creationId="{FFBBC15F-AE90-2AAF-C9E6-6FC5379EF7C3}"/>
          </ac:spMkLst>
        </pc:spChg>
        <pc:spChg chg="add del">
          <ac:chgData name="Lydia McCarthy" userId="22a45f89-275c-4667-8a50-f83ffacf2973" providerId="ADAL" clId="{48C832A4-0274-4BAC-935D-0AEBF9A49D25}" dt="2022-05-21T12:51:55.087" v="978"/>
          <ac:spMkLst>
            <pc:docMk/>
            <pc:sldMk cId="1301578224" sldId="282"/>
            <ac:spMk id="15" creationId="{694FB07B-10AF-6B62-8328-ECD39A751491}"/>
          </ac:spMkLst>
        </pc:spChg>
        <pc:spChg chg="add del">
          <ac:chgData name="Lydia McCarthy" userId="22a45f89-275c-4667-8a50-f83ffacf2973" providerId="ADAL" clId="{48C832A4-0274-4BAC-935D-0AEBF9A49D25}" dt="2022-05-21T12:51:55.087" v="978"/>
          <ac:spMkLst>
            <pc:docMk/>
            <pc:sldMk cId="1301578224" sldId="282"/>
            <ac:spMk id="16" creationId="{97810E1D-E0B0-EC38-263E-6397BA78123B}"/>
          </ac:spMkLst>
        </pc:spChg>
        <pc:picChg chg="del">
          <ac:chgData name="Lydia McCarthy" userId="22a45f89-275c-4667-8a50-f83ffacf2973" providerId="ADAL" clId="{48C832A4-0274-4BAC-935D-0AEBF9A49D25}" dt="2022-05-16T15:29:36.602" v="654" actId="478"/>
          <ac:picMkLst>
            <pc:docMk/>
            <pc:sldMk cId="1301578224" sldId="282"/>
            <ac:picMk id="9" creationId="{C3AD6C08-7DE9-4DA6-A0F9-589AF9F6F89B}"/>
          </ac:picMkLst>
        </pc:picChg>
        <pc:picChg chg="add mod">
          <ac:chgData name="Lydia McCarthy" userId="22a45f89-275c-4667-8a50-f83ffacf2973" providerId="ADAL" clId="{48C832A4-0274-4BAC-935D-0AEBF9A49D25}" dt="2022-05-21T12:52:52.046" v="997" actId="1076"/>
          <ac:picMkLst>
            <pc:docMk/>
            <pc:sldMk cId="1301578224" sldId="282"/>
            <ac:picMk id="18" creationId="{1AF0506A-5074-1E4A-0548-91A204D71067}"/>
          </ac:picMkLst>
        </pc:picChg>
        <pc:picChg chg="add del mod">
          <ac:chgData name="Lydia McCarthy" userId="22a45f89-275c-4667-8a50-f83ffacf2973" providerId="ADAL" clId="{48C832A4-0274-4BAC-935D-0AEBF9A49D25}" dt="2022-05-21T12:51:48.856" v="976"/>
          <ac:picMkLst>
            <pc:docMk/>
            <pc:sldMk cId="1301578224" sldId="282"/>
            <ac:picMk id="1029" creationId="{A845BF5F-9D9C-4B49-0658-7637C22234F6}"/>
          </ac:picMkLst>
        </pc:picChg>
        <pc:picChg chg="add del">
          <ac:chgData name="Lydia McCarthy" userId="22a45f89-275c-4667-8a50-f83ffacf2973" providerId="ADAL" clId="{48C832A4-0274-4BAC-935D-0AEBF9A49D25}" dt="2022-05-21T12:51:55.087" v="978"/>
          <ac:picMkLst>
            <pc:docMk/>
            <pc:sldMk cId="1301578224" sldId="282"/>
            <ac:picMk id="1035" creationId="{8607E8B3-535B-5F2E-C251-0DA1A1DA24FF}"/>
          </ac:picMkLst>
        </pc:picChg>
      </pc:sldChg>
      <pc:sldChg chg="addSp delSp modSp mod delAnim modAnim">
        <pc:chgData name="Lydia McCarthy" userId="22a45f89-275c-4667-8a50-f83ffacf2973" providerId="ADAL" clId="{48C832A4-0274-4BAC-935D-0AEBF9A49D25}" dt="2022-05-21T10:08:43.075" v="960" actId="20577"/>
        <pc:sldMkLst>
          <pc:docMk/>
          <pc:sldMk cId="430025987" sldId="285"/>
        </pc:sldMkLst>
        <pc:spChg chg="mod">
          <ac:chgData name="Lydia McCarthy" userId="22a45f89-275c-4667-8a50-f83ffacf2973" providerId="ADAL" clId="{48C832A4-0274-4BAC-935D-0AEBF9A49D25}" dt="2022-05-21T10:08:43.075" v="960" actId="20577"/>
          <ac:spMkLst>
            <pc:docMk/>
            <pc:sldMk cId="430025987" sldId="285"/>
            <ac:spMk id="3" creationId="{54EAD83A-132C-4051-86DE-1D9C658E6FBE}"/>
          </ac:spMkLst>
        </pc:spChg>
        <pc:spChg chg="mod">
          <ac:chgData name="Lydia McCarthy" userId="22a45f89-275c-4667-8a50-f83ffacf2973" providerId="ADAL" clId="{48C832A4-0274-4BAC-935D-0AEBF9A49D25}" dt="2022-05-16T15:13:42.289" v="390" actId="3626"/>
          <ac:spMkLst>
            <pc:docMk/>
            <pc:sldMk cId="430025987" sldId="285"/>
            <ac:spMk id="8" creationId="{6992CA19-2496-49DF-9C45-E844E24EA06B}"/>
          </ac:spMkLst>
        </pc:spChg>
        <pc:spChg chg="mod">
          <ac:chgData name="Lydia McCarthy" userId="22a45f89-275c-4667-8a50-f83ffacf2973" providerId="ADAL" clId="{48C832A4-0274-4BAC-935D-0AEBF9A49D25}" dt="2022-05-21T10:07:56.852" v="834" actId="20577"/>
          <ac:spMkLst>
            <pc:docMk/>
            <pc:sldMk cId="430025987" sldId="285"/>
            <ac:spMk id="17" creationId="{9BDAF274-B8BA-4BCF-8A3F-D09EE5141EC1}"/>
          </ac:spMkLst>
        </pc:spChg>
        <pc:picChg chg="del">
          <ac:chgData name="Lydia McCarthy" userId="22a45f89-275c-4667-8a50-f83ffacf2973" providerId="ADAL" clId="{48C832A4-0274-4BAC-935D-0AEBF9A49D25}" dt="2022-05-16T15:13:51.319" v="391" actId="478"/>
          <ac:picMkLst>
            <pc:docMk/>
            <pc:sldMk cId="430025987" sldId="285"/>
            <ac:picMk id="2" creationId="{35D9BB3F-C601-4522-8264-1D3E0DFC1AC9}"/>
          </ac:picMkLst>
        </pc:picChg>
        <pc:picChg chg="add mod">
          <ac:chgData name="Lydia McCarthy" userId="22a45f89-275c-4667-8a50-f83ffacf2973" providerId="ADAL" clId="{48C832A4-0274-4BAC-935D-0AEBF9A49D25}" dt="2022-05-16T15:14:22.866" v="395" actId="1076"/>
          <ac:picMkLst>
            <pc:docMk/>
            <pc:sldMk cId="430025987" sldId="285"/>
            <ac:picMk id="4" creationId="{3011FEC6-022F-5EB7-FD4F-B9BA25D79F96}"/>
          </ac:picMkLst>
        </pc:picChg>
      </pc:sldChg>
      <pc:sldChg chg="addSp delSp modSp mod modNotesTx">
        <pc:chgData name="Lydia McCarthy" userId="22a45f89-275c-4667-8a50-f83ffacf2973" providerId="ADAL" clId="{48C832A4-0274-4BAC-935D-0AEBF9A49D25}" dt="2022-05-21T10:06:00.123" v="788" actId="1076"/>
        <pc:sldMkLst>
          <pc:docMk/>
          <pc:sldMk cId="3009748699" sldId="291"/>
        </pc:sldMkLst>
        <pc:spChg chg="del mod">
          <ac:chgData name="Lydia McCarthy" userId="22a45f89-275c-4667-8a50-f83ffacf2973" providerId="ADAL" clId="{48C832A4-0274-4BAC-935D-0AEBF9A49D25}" dt="2022-05-21T09:59:50.939" v="766" actId="21"/>
          <ac:spMkLst>
            <pc:docMk/>
            <pc:sldMk cId="3009748699" sldId="291"/>
            <ac:spMk id="4" creationId="{07E86F3F-BE50-4586-95EA-DEE70EE6ECD4}"/>
          </ac:spMkLst>
        </pc:spChg>
        <pc:spChg chg="add mod">
          <ac:chgData name="Lydia McCarthy" userId="22a45f89-275c-4667-8a50-f83ffacf2973" providerId="ADAL" clId="{48C832A4-0274-4BAC-935D-0AEBF9A49D25}" dt="2022-05-21T10:06:00.123" v="788" actId="1076"/>
          <ac:spMkLst>
            <pc:docMk/>
            <pc:sldMk cId="3009748699" sldId="291"/>
            <ac:spMk id="11" creationId="{1061DD0E-9A93-08D5-824E-2E80C88AAB77}"/>
          </ac:spMkLst>
        </pc:spChg>
        <pc:picChg chg="add del mod ord">
          <ac:chgData name="Lydia McCarthy" userId="22a45f89-275c-4667-8a50-f83ffacf2973" providerId="ADAL" clId="{48C832A4-0274-4BAC-935D-0AEBF9A49D25}" dt="2022-05-21T09:59:20.052" v="754" actId="21"/>
          <ac:picMkLst>
            <pc:docMk/>
            <pc:sldMk cId="3009748699" sldId="291"/>
            <ac:picMk id="3" creationId="{41FD533A-4767-7AB9-6BC5-71B898433E25}"/>
          </ac:picMkLst>
        </pc:picChg>
        <pc:picChg chg="add mod ord">
          <ac:chgData name="Lydia McCarthy" userId="22a45f89-275c-4667-8a50-f83ffacf2973" providerId="ADAL" clId="{48C832A4-0274-4BAC-935D-0AEBF9A49D25}" dt="2022-05-21T10:01:14.233" v="781" actId="14100"/>
          <ac:picMkLst>
            <pc:docMk/>
            <pc:sldMk cId="3009748699" sldId="291"/>
            <ac:picMk id="5" creationId="{66C26B64-7138-CB4B-4EF3-D508DA09A7A5}"/>
          </ac:picMkLst>
        </pc:picChg>
        <pc:picChg chg="del">
          <ac:chgData name="Lydia McCarthy" userId="22a45f89-275c-4667-8a50-f83ffacf2973" providerId="ADAL" clId="{48C832A4-0274-4BAC-935D-0AEBF9A49D25}" dt="2022-05-16T14:59:20.729" v="0" actId="478"/>
          <ac:picMkLst>
            <pc:docMk/>
            <pc:sldMk cId="3009748699" sldId="291"/>
            <ac:picMk id="5" creationId="{7AA634C2-179E-42AF-8A1D-1CB23EFACCE1}"/>
          </ac:picMkLst>
        </pc:picChg>
      </pc:sldChg>
      <pc:sldChg chg="addSp delSp modSp mod">
        <pc:chgData name="Lydia McCarthy" userId="22a45f89-275c-4667-8a50-f83ffacf2973" providerId="ADAL" clId="{48C832A4-0274-4BAC-935D-0AEBF9A49D25}" dt="2022-05-16T15:33:13.205" v="703" actId="1076"/>
        <pc:sldMkLst>
          <pc:docMk/>
          <pc:sldMk cId="3376146375" sldId="294"/>
        </pc:sldMkLst>
        <pc:spChg chg="mod">
          <ac:chgData name="Lydia McCarthy" userId="22a45f89-275c-4667-8a50-f83ffacf2973" providerId="ADAL" clId="{48C832A4-0274-4BAC-935D-0AEBF9A49D25}" dt="2022-05-16T15:00:32.871" v="11" actId="207"/>
          <ac:spMkLst>
            <pc:docMk/>
            <pc:sldMk cId="3376146375" sldId="294"/>
            <ac:spMk id="8" creationId="{68EF436D-9311-46A7-BC40-599A6C4FB311}"/>
          </ac:spMkLst>
        </pc:spChg>
        <pc:picChg chg="mod">
          <ac:chgData name="Lydia McCarthy" userId="22a45f89-275c-4667-8a50-f83ffacf2973" providerId="ADAL" clId="{48C832A4-0274-4BAC-935D-0AEBF9A49D25}" dt="2022-05-16T15:33:09.467" v="701" actId="1076"/>
          <ac:picMkLst>
            <pc:docMk/>
            <pc:sldMk cId="3376146375" sldId="294"/>
            <ac:picMk id="5" creationId="{98194621-1C33-4572-A0C3-70D64969D22F}"/>
          </ac:picMkLst>
        </pc:picChg>
        <pc:picChg chg="del">
          <ac:chgData name="Lydia McCarthy" userId="22a45f89-275c-4667-8a50-f83ffacf2973" providerId="ADAL" clId="{48C832A4-0274-4BAC-935D-0AEBF9A49D25}" dt="2022-05-16T15:32:29.756" v="693" actId="478"/>
          <ac:picMkLst>
            <pc:docMk/>
            <pc:sldMk cId="3376146375" sldId="294"/>
            <ac:picMk id="9" creationId="{6F8D75E0-919B-4894-90F0-3996049A1870}"/>
          </ac:picMkLst>
        </pc:picChg>
        <pc:picChg chg="mod">
          <ac:chgData name="Lydia McCarthy" userId="22a45f89-275c-4667-8a50-f83ffacf2973" providerId="ADAL" clId="{48C832A4-0274-4BAC-935D-0AEBF9A49D25}" dt="2022-05-16T15:33:11.376" v="702" actId="1076"/>
          <ac:picMkLst>
            <pc:docMk/>
            <pc:sldMk cId="3376146375" sldId="294"/>
            <ac:picMk id="13" creationId="{C88B2923-BCD8-4725-B876-5560F22BF2B9}"/>
          </ac:picMkLst>
        </pc:picChg>
        <pc:picChg chg="add mod">
          <ac:chgData name="Lydia McCarthy" userId="22a45f89-275c-4667-8a50-f83ffacf2973" providerId="ADAL" clId="{48C832A4-0274-4BAC-935D-0AEBF9A49D25}" dt="2022-05-16T15:33:13.205" v="703" actId="1076"/>
          <ac:picMkLst>
            <pc:docMk/>
            <pc:sldMk cId="3376146375" sldId="294"/>
            <ac:picMk id="1026" creationId="{91EAFCCE-C99A-FEBD-F78F-B5E0DAC5122A}"/>
          </ac:picMkLst>
        </pc:picChg>
      </pc:sldChg>
      <pc:sldChg chg="modSp mod">
        <pc:chgData name="Lydia McCarthy" userId="22a45f89-275c-4667-8a50-f83ffacf2973" providerId="ADAL" clId="{48C832A4-0274-4BAC-935D-0AEBF9A49D25}" dt="2022-05-16T15:30:53.493" v="689" actId="20577"/>
        <pc:sldMkLst>
          <pc:docMk/>
          <pc:sldMk cId="3464991545" sldId="297"/>
        </pc:sldMkLst>
        <pc:spChg chg="mod">
          <ac:chgData name="Lydia McCarthy" userId="22a45f89-275c-4667-8a50-f83ffacf2973" providerId="ADAL" clId="{48C832A4-0274-4BAC-935D-0AEBF9A49D25}" dt="2022-05-16T15:30:53.493" v="689" actId="20577"/>
          <ac:spMkLst>
            <pc:docMk/>
            <pc:sldMk cId="3464991545" sldId="297"/>
            <ac:spMk id="5" creationId="{86183AFF-5A0F-4F8D-BF26-A709681517FA}"/>
          </ac:spMkLst>
        </pc:spChg>
      </pc:sldChg>
      <pc:sldChg chg="addSp delSp modSp mod delAnim">
        <pc:chgData name="Lydia McCarthy" userId="22a45f89-275c-4667-8a50-f83ffacf2973" providerId="ADAL" clId="{48C832A4-0274-4BAC-935D-0AEBF9A49D25}" dt="2022-05-21T12:44:07.669" v="961" actId="1076"/>
        <pc:sldMkLst>
          <pc:docMk/>
          <pc:sldMk cId="3817245765" sldId="299"/>
        </pc:sldMkLst>
        <pc:spChg chg="mod">
          <ac:chgData name="Lydia McCarthy" userId="22a45f89-275c-4667-8a50-f83ffacf2973" providerId="ADAL" clId="{48C832A4-0274-4BAC-935D-0AEBF9A49D25}" dt="2022-05-16T15:00:47.243" v="13" actId="20577"/>
          <ac:spMkLst>
            <pc:docMk/>
            <pc:sldMk cId="3817245765" sldId="299"/>
            <ac:spMk id="2" creationId="{FC632ABF-16BD-4B6E-9350-2567916EBF4E}"/>
          </ac:spMkLst>
        </pc:spChg>
        <pc:spChg chg="mod">
          <ac:chgData name="Lydia McCarthy" userId="22a45f89-275c-4667-8a50-f83ffacf2973" providerId="ADAL" clId="{48C832A4-0274-4BAC-935D-0AEBF9A49D25}" dt="2022-05-21T10:06:42.188" v="796" actId="1076"/>
          <ac:spMkLst>
            <pc:docMk/>
            <pc:sldMk cId="3817245765" sldId="299"/>
            <ac:spMk id="4" creationId="{DEBDD284-2AAF-4D5F-906B-453ACEACE862}"/>
          </ac:spMkLst>
        </pc:spChg>
        <pc:spChg chg="mod">
          <ac:chgData name="Lydia McCarthy" userId="22a45f89-275c-4667-8a50-f83ffacf2973" providerId="ADAL" clId="{48C832A4-0274-4BAC-935D-0AEBF9A49D25}" dt="2022-05-16T15:31:17.158" v="692" actId="14100"/>
          <ac:spMkLst>
            <pc:docMk/>
            <pc:sldMk cId="3817245765" sldId="299"/>
            <ac:spMk id="5" creationId="{67ED24EA-6F07-46B6-A2F7-A9DD5527CE3E}"/>
          </ac:spMkLst>
        </pc:spChg>
        <pc:spChg chg="mod">
          <ac:chgData name="Lydia McCarthy" userId="22a45f89-275c-4667-8a50-f83ffacf2973" providerId="ADAL" clId="{48C832A4-0274-4BAC-935D-0AEBF9A49D25}" dt="2022-05-21T12:44:07.669" v="961" actId="1076"/>
          <ac:spMkLst>
            <pc:docMk/>
            <pc:sldMk cId="3817245765" sldId="299"/>
            <ac:spMk id="9" creationId="{60E1950F-31E3-43BB-9C11-0FE5A153A6F5}"/>
          </ac:spMkLst>
        </pc:spChg>
        <pc:spChg chg="del">
          <ac:chgData name="Lydia McCarthy" userId="22a45f89-275c-4667-8a50-f83ffacf2973" providerId="ADAL" clId="{48C832A4-0274-4BAC-935D-0AEBF9A49D25}" dt="2022-05-21T10:06:13.890" v="789" actId="478"/>
          <ac:spMkLst>
            <pc:docMk/>
            <pc:sldMk cId="3817245765" sldId="299"/>
            <ac:spMk id="10" creationId="{B7AF1BE8-8568-49D5-A21A-5332400171E9}"/>
          </ac:spMkLst>
        </pc:spChg>
        <pc:spChg chg="del">
          <ac:chgData name="Lydia McCarthy" userId="22a45f89-275c-4667-8a50-f83ffacf2973" providerId="ADAL" clId="{48C832A4-0274-4BAC-935D-0AEBF9A49D25}" dt="2022-05-21T10:06:15.638" v="790" actId="478"/>
          <ac:spMkLst>
            <pc:docMk/>
            <pc:sldMk cId="3817245765" sldId="299"/>
            <ac:spMk id="11" creationId="{A974DF96-D8E2-4E07-90AF-3159808F9C44}"/>
          </ac:spMkLst>
        </pc:spChg>
        <pc:picChg chg="del">
          <ac:chgData name="Lydia McCarthy" userId="22a45f89-275c-4667-8a50-f83ffacf2973" providerId="ADAL" clId="{48C832A4-0274-4BAC-935D-0AEBF9A49D25}" dt="2022-05-16T15:00:49.320" v="14" actId="478"/>
          <ac:picMkLst>
            <pc:docMk/>
            <pc:sldMk cId="3817245765" sldId="299"/>
            <ac:picMk id="3" creationId="{89A786B7-06ED-BF0D-9E8B-D984BCB9BF65}"/>
          </ac:picMkLst>
        </pc:picChg>
        <pc:picChg chg="add mod">
          <ac:chgData name="Lydia McCarthy" userId="22a45f89-275c-4667-8a50-f83ffacf2973" providerId="ADAL" clId="{48C832A4-0274-4BAC-935D-0AEBF9A49D25}" dt="2022-05-21T10:06:32.542" v="793" actId="1076"/>
          <ac:picMkLst>
            <pc:docMk/>
            <pc:sldMk cId="3817245765" sldId="299"/>
            <ac:picMk id="7" creationId="{D9E03D27-4EE6-55DE-0984-C3DFD10D3EDC}"/>
          </ac:picMkLst>
        </pc:picChg>
        <pc:picChg chg="del">
          <ac:chgData name="Lydia McCarthy" userId="22a45f89-275c-4667-8a50-f83ffacf2973" providerId="ADAL" clId="{48C832A4-0274-4BAC-935D-0AEBF9A49D25}" dt="2022-05-16T15:00:50.306" v="15" actId="478"/>
          <ac:picMkLst>
            <pc:docMk/>
            <pc:sldMk cId="3817245765" sldId="299"/>
            <ac:picMk id="8" creationId="{7B99FBF0-88D4-4506-9595-80175556B75C}"/>
          </ac:picMkLst>
        </pc:picChg>
      </pc:sldChg>
      <pc:sldChg chg="addSp delSp modSp mod modNotesTx">
        <pc:chgData name="Lydia McCarthy" userId="22a45f89-275c-4667-8a50-f83ffacf2973" providerId="ADAL" clId="{48C832A4-0274-4BAC-935D-0AEBF9A49D25}" dt="2022-05-21T10:00:20.247" v="771"/>
        <pc:sldMkLst>
          <pc:docMk/>
          <pc:sldMk cId="1339530318" sldId="300"/>
        </pc:sldMkLst>
        <pc:spChg chg="mod">
          <ac:chgData name="Lydia McCarthy" userId="22a45f89-275c-4667-8a50-f83ffacf2973" providerId="ADAL" clId="{48C832A4-0274-4BAC-935D-0AEBF9A49D25}" dt="2022-05-16T15:05:30.411" v="57" actId="20577"/>
          <ac:spMkLst>
            <pc:docMk/>
            <pc:sldMk cId="1339530318" sldId="300"/>
            <ac:spMk id="5" creationId="{67ED24EA-6F07-46B6-A2F7-A9DD5527CE3E}"/>
          </ac:spMkLst>
        </pc:spChg>
        <pc:spChg chg="mod">
          <ac:chgData name="Lydia McCarthy" userId="22a45f89-275c-4667-8a50-f83ffacf2973" providerId="ADAL" clId="{48C832A4-0274-4BAC-935D-0AEBF9A49D25}" dt="2022-05-16T15:07:02.985" v="192" actId="20577"/>
          <ac:spMkLst>
            <pc:docMk/>
            <pc:sldMk cId="1339530318" sldId="300"/>
            <ac:spMk id="6" creationId="{D7A9CF8A-2B27-470E-96B3-0F64E7F6619C}"/>
          </ac:spMkLst>
        </pc:spChg>
        <pc:spChg chg="add mod">
          <ac:chgData name="Lydia McCarthy" userId="22a45f89-275c-4667-8a50-f83ffacf2973" providerId="ADAL" clId="{48C832A4-0274-4BAC-935D-0AEBF9A49D25}" dt="2022-05-21T10:00:12.053" v="770" actId="1076"/>
          <ac:spMkLst>
            <pc:docMk/>
            <pc:sldMk cId="1339530318" sldId="300"/>
            <ac:spMk id="8" creationId="{40494B66-F4DB-B879-E58B-51D41B04EA2D}"/>
          </ac:spMkLst>
        </pc:spChg>
        <pc:spChg chg="del">
          <ac:chgData name="Lydia McCarthy" userId="22a45f89-275c-4667-8a50-f83ffacf2973" providerId="ADAL" clId="{48C832A4-0274-4BAC-935D-0AEBF9A49D25}" dt="2022-05-21T09:59:42.478" v="763" actId="478"/>
          <ac:spMkLst>
            <pc:docMk/>
            <pc:sldMk cId="1339530318" sldId="300"/>
            <ac:spMk id="9" creationId="{398B4805-18C5-4AB5-B3C0-2DB92AA57BDC}"/>
          </ac:spMkLst>
        </pc:spChg>
        <pc:picChg chg="del">
          <ac:chgData name="Lydia McCarthy" userId="22a45f89-275c-4667-8a50-f83ffacf2973" providerId="ADAL" clId="{48C832A4-0274-4BAC-935D-0AEBF9A49D25}" dt="2022-05-16T15:05:27.569" v="55" actId="478"/>
          <ac:picMkLst>
            <pc:docMk/>
            <pc:sldMk cId="1339530318" sldId="300"/>
            <ac:picMk id="3" creationId="{A15D7A89-7027-49DC-BF08-CC4CF0E19DEE}"/>
          </ac:picMkLst>
        </pc:picChg>
        <pc:picChg chg="add mod">
          <ac:chgData name="Lydia McCarthy" userId="22a45f89-275c-4667-8a50-f83ffacf2973" providerId="ADAL" clId="{48C832A4-0274-4BAC-935D-0AEBF9A49D25}" dt="2022-05-21T09:59:45.272" v="765" actId="14100"/>
          <ac:picMkLst>
            <pc:docMk/>
            <pc:sldMk cId="1339530318" sldId="300"/>
            <ac:picMk id="7" creationId="{64F0A356-F7D1-3D15-3664-E05E2D83FAA7}"/>
          </ac:picMkLst>
        </pc:picChg>
      </pc:sldChg>
      <pc:sldChg chg="addSp delSp modSp mod">
        <pc:chgData name="Lydia McCarthy" userId="22a45f89-275c-4667-8a50-f83ffacf2973" providerId="ADAL" clId="{48C832A4-0274-4BAC-935D-0AEBF9A49D25}" dt="2022-05-16T15:10:21.210" v="385" actId="20577"/>
        <pc:sldMkLst>
          <pc:docMk/>
          <pc:sldMk cId="2463598024" sldId="301"/>
        </pc:sldMkLst>
        <pc:spChg chg="add mod">
          <ac:chgData name="Lydia McCarthy" userId="22a45f89-275c-4667-8a50-f83ffacf2973" providerId="ADAL" clId="{48C832A4-0274-4BAC-935D-0AEBF9A49D25}" dt="2022-05-16T15:10:21.210" v="385" actId="20577"/>
          <ac:spMkLst>
            <pc:docMk/>
            <pc:sldMk cId="2463598024" sldId="301"/>
            <ac:spMk id="6" creationId="{A88DDD07-E5DA-CFB5-D8B6-5E41E61DAD19}"/>
          </ac:spMkLst>
        </pc:spChg>
        <pc:spChg chg="del">
          <ac:chgData name="Lydia McCarthy" userId="22a45f89-275c-4667-8a50-f83ffacf2973" providerId="ADAL" clId="{48C832A4-0274-4BAC-935D-0AEBF9A49D25}" dt="2022-05-16T15:07:32.251" v="193" actId="478"/>
          <ac:spMkLst>
            <pc:docMk/>
            <pc:sldMk cId="2463598024" sldId="301"/>
            <ac:spMk id="7" creationId="{7875E455-E3FD-4285-A09A-F20B70D39683}"/>
          </ac:spMkLst>
        </pc:spChg>
      </pc:sldChg>
      <pc:sldChg chg="delSp modSp mod">
        <pc:chgData name="Lydia McCarthy" userId="22a45f89-275c-4667-8a50-f83ffacf2973" providerId="ADAL" clId="{48C832A4-0274-4BAC-935D-0AEBF9A49D25}" dt="2022-05-16T15:28:16.856" v="608" actId="1076"/>
        <pc:sldMkLst>
          <pc:docMk/>
          <pc:sldMk cId="1366671117" sldId="302"/>
        </pc:sldMkLst>
        <pc:spChg chg="mod">
          <ac:chgData name="Lydia McCarthy" userId="22a45f89-275c-4667-8a50-f83ffacf2973" providerId="ADAL" clId="{48C832A4-0274-4BAC-935D-0AEBF9A49D25}" dt="2022-05-16T15:25:22.352" v="434" actId="1076"/>
          <ac:spMkLst>
            <pc:docMk/>
            <pc:sldMk cId="1366671117" sldId="302"/>
            <ac:spMk id="4" creationId="{44CDA687-2597-4FE6-8E4C-0FE251A81A4B}"/>
          </ac:spMkLst>
        </pc:spChg>
        <pc:spChg chg="mod">
          <ac:chgData name="Lydia McCarthy" userId="22a45f89-275c-4667-8a50-f83ffacf2973" providerId="ADAL" clId="{48C832A4-0274-4BAC-935D-0AEBF9A49D25}" dt="2022-05-16T15:24:35.490" v="428" actId="20577"/>
          <ac:spMkLst>
            <pc:docMk/>
            <pc:sldMk cId="1366671117" sldId="302"/>
            <ac:spMk id="6" creationId="{94026F68-C294-43DC-A61C-580C860E7EF3}"/>
          </ac:spMkLst>
        </pc:spChg>
        <pc:spChg chg="mod">
          <ac:chgData name="Lydia McCarthy" userId="22a45f89-275c-4667-8a50-f83ffacf2973" providerId="ADAL" clId="{48C832A4-0274-4BAC-935D-0AEBF9A49D25}" dt="2022-05-16T15:28:16.856" v="608" actId="1076"/>
          <ac:spMkLst>
            <pc:docMk/>
            <pc:sldMk cId="1366671117" sldId="302"/>
            <ac:spMk id="16" creationId="{76207FC9-17C5-4242-A774-850A4E5FC8BD}"/>
          </ac:spMkLst>
        </pc:spChg>
        <pc:picChg chg="del mod">
          <ac:chgData name="Lydia McCarthy" userId="22a45f89-275c-4667-8a50-f83ffacf2973" providerId="ADAL" clId="{48C832A4-0274-4BAC-935D-0AEBF9A49D25}" dt="2022-05-16T15:27:26.948" v="605" actId="478"/>
          <ac:picMkLst>
            <pc:docMk/>
            <pc:sldMk cId="1366671117" sldId="302"/>
            <ac:picMk id="15" creationId="{9BD8F7D8-F954-42EA-BBDF-C1492F7AAF27}"/>
          </ac:picMkLst>
        </pc:picChg>
      </pc:sldChg>
      <pc:sldChg chg="del">
        <pc:chgData name="Lydia McCarthy" userId="22a45f89-275c-4667-8a50-f83ffacf2973" providerId="ADAL" clId="{48C832A4-0274-4BAC-935D-0AEBF9A49D25}" dt="2022-05-16T15:00:11.524" v="9" actId="2696"/>
        <pc:sldMkLst>
          <pc:docMk/>
          <pc:sldMk cId="1517802586" sldId="304"/>
        </pc:sldMkLst>
      </pc:sldChg>
      <pc:sldChg chg="modSp mod">
        <pc:chgData name="Lydia McCarthy" userId="22a45f89-275c-4667-8a50-f83ffacf2973" providerId="ADAL" clId="{48C832A4-0274-4BAC-935D-0AEBF9A49D25}" dt="2022-05-16T15:30:29.670" v="662" actId="5793"/>
        <pc:sldMkLst>
          <pc:docMk/>
          <pc:sldMk cId="1957554445" sldId="307"/>
        </pc:sldMkLst>
        <pc:spChg chg="mod">
          <ac:chgData name="Lydia McCarthy" userId="22a45f89-275c-4667-8a50-f83ffacf2973" providerId="ADAL" clId="{48C832A4-0274-4BAC-935D-0AEBF9A49D25}" dt="2022-05-16T15:30:29.670" v="662" actId="5793"/>
          <ac:spMkLst>
            <pc:docMk/>
            <pc:sldMk cId="1957554445" sldId="307"/>
            <ac:spMk id="8" creationId="{68EF436D-9311-46A7-BC40-599A6C4FB311}"/>
          </ac:spMkLst>
        </pc:spChg>
      </pc:sldChg>
      <pc:sldChg chg="new del">
        <pc:chgData name="Lydia McCarthy" userId="22a45f89-275c-4667-8a50-f83ffacf2973" providerId="ADAL" clId="{48C832A4-0274-4BAC-935D-0AEBF9A49D25}" dt="2022-05-21T12:54:48.867" v="1001" actId="2696"/>
        <pc:sldMkLst>
          <pc:docMk/>
          <pc:sldMk cId="312257223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21/05/2022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Shekina, a 5 years old girl came with her mother to register her one month old little sister, in </a:t>
            </a:r>
            <a:r>
              <a:rPr lang="en-IE" dirty="0" err="1"/>
              <a:t>Mbandaka</a:t>
            </a:r>
            <a:r>
              <a:rPr lang="en-IE" dirty="0"/>
              <a:t>, the Equatorial Provence of the Democratic Republic of Congo.</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Students look at an inflatable globe, part of the educational supplies contained in a School-in-a-Box, at a new Transitional Learning Centre in the </a:t>
            </a:r>
            <a:r>
              <a:rPr lang="en-IE" dirty="0" err="1"/>
              <a:t>Uchiprang</a:t>
            </a:r>
            <a:r>
              <a:rPr lang="en-IE" dirty="0"/>
              <a:t> refugee camp, near Cox's Bazar, Bangladesh, Saturday 21 October 2017. The Transitional Learning Centre is equipped with a School-in-a-Box kit and Early Childhood Development (ECD) kit.</a:t>
            </a:r>
            <a:endParaRPr lang="en-GB" dirty="0"/>
          </a:p>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Samuel Menendez Rivera (45 pars old) hugs his daughter Jenifer (11 years old) in a front of their house in Quetzaltenango, Guatemala.</a:t>
            </a:r>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8369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11</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7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21/05/2022</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44844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21/05/2022</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53" r:id="rId5"/>
    <p:sldLayoutId id="2147483654" r:id="rId6"/>
    <p:sldLayoutId id="2147483655" r:id="rId7"/>
    <p:sldLayoutId id="2147483658" r:id="rId8"/>
    <p:sldLayoutId id="2147483666" r:id="rId9"/>
    <p:sldLayoutId id="2147483659" r:id="rId10"/>
    <p:sldLayoutId id="2147483667" r:id="rId11"/>
    <p:sldLayoutId id="2147483668" r:id="rId12"/>
    <p:sldLayoutId id="2147483662" r:id="rId13"/>
    <p:sldLayoutId id="2147483663" r:id="rId14"/>
    <p:sldLayoutId id="2147483665" r:id="rId15"/>
    <p:sldLayoutId id="2147483664" r:id="rId16"/>
    <p:sldLayoutId id="2147483656" r:id="rId17"/>
    <p:sldLayoutId id="2147483657" r:id="rId18"/>
    <p:sldLayoutId id="2147483660" r:id="rId19"/>
    <p:sldLayoutId id="2147483661"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hyperlink" Target="https://d21ipp77gdifnw.cloudfront.net/app/uploads/2021/11/7.-CRC-double-sided-poster-A2-size.pdf"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ideo" Target="https://www.youtube.com/embed/SjV315id75s?feature=oembed" TargetMode="External"/><Relationship Id="rId6" Type="http://schemas.openxmlformats.org/officeDocument/2006/relationships/image" Target="../media/image26.jpeg"/><Relationship Id="rId5" Type="http://schemas.openxmlformats.org/officeDocument/2006/relationships/hyperlink" Target="https://www.youtube.com/watch?v=SjV315id75s"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wall, person, indoor&#10;&#10;Description automatically generated">
            <a:extLst>
              <a:ext uri="{FF2B5EF4-FFF2-40B4-BE49-F238E27FC236}">
                <a16:creationId xmlns:a16="http://schemas.microsoft.com/office/drawing/2014/main" id="{66C26B64-7138-CB4B-4EF3-D508DA09A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78" y="-1613544"/>
            <a:ext cx="12721054" cy="8480703"/>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Arial" panose="020B0604020202020204" pitchFamily="34" charset="0"/>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3152" y="0"/>
            <a:ext cx="2897324" cy="1111170"/>
          </a:xfrm>
          <a:prstGeom prst="rect">
            <a:avLst/>
          </a:prstGeom>
        </p:spPr>
      </p:pic>
      <p:sp>
        <p:nvSpPr>
          <p:cNvPr id="11" name="TextBox 10">
            <a:extLst>
              <a:ext uri="{FF2B5EF4-FFF2-40B4-BE49-F238E27FC236}">
                <a16:creationId xmlns:a16="http://schemas.microsoft.com/office/drawing/2014/main" id="{1061DD0E-9A93-08D5-824E-2E80C88AAB77}"/>
              </a:ext>
            </a:extLst>
          </p:cNvPr>
          <p:cNvSpPr txBox="1"/>
          <p:nvPr/>
        </p:nvSpPr>
        <p:spPr>
          <a:xfrm>
            <a:off x="10512778" y="6342448"/>
            <a:ext cx="6440310" cy="246221"/>
          </a:xfrm>
          <a:prstGeom prst="rect">
            <a:avLst/>
          </a:prstGeom>
          <a:noFill/>
        </p:spPr>
        <p:txBody>
          <a:bodyPr wrap="square">
            <a:spAutoFit/>
          </a:bodyPr>
          <a:lstStyle/>
          <a:p>
            <a:r>
              <a:rPr lang="en-IE" sz="1000" dirty="0">
                <a:solidFill>
                  <a:schemeClr val="bg1"/>
                </a:solidFill>
                <a:effectLst/>
                <a:latin typeface="Arial" panose="020B0604020202020204" pitchFamily="34" charset="0"/>
                <a:cs typeface="Arial" panose="020B0604020202020204" pitchFamily="34" charset="0"/>
              </a:rPr>
              <a:t> UN0507465/</a:t>
            </a:r>
            <a:r>
              <a:rPr lang="en-IE" sz="1000" dirty="0" err="1">
                <a:solidFill>
                  <a:schemeClr val="bg1"/>
                </a:solidFill>
                <a:effectLst/>
                <a:latin typeface="Arial" panose="020B0604020202020204" pitchFamily="34" charset="0"/>
                <a:cs typeface="Arial" panose="020B0604020202020204" pitchFamily="34" charset="0"/>
              </a:rPr>
              <a:t>Dejongh</a:t>
            </a:r>
            <a:endParaRPr lang="en-IE"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EXTENSION</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481802" y="2205719"/>
            <a:ext cx="5896420" cy="2982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Arial" panose="020B0604020202020204" pitchFamily="34" charset="0"/>
                <a:cs typeface="Arial" panose="020B0604020202020204" pitchFamily="34" charset="0"/>
              </a:rPr>
              <a:t>Are there other articles from the CRC that relate to name and nationality– can you explain?</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Rights are universal – all children have rights regardless of nationality. Do all children of all nationalities get to enjoy their rights in every country? If not, why not?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You can find a summary of the Convention </a:t>
            </a:r>
            <a:r>
              <a:rPr lang="en-GB" sz="1800" dirty="0">
                <a:latin typeface="Arial" panose="020B0604020202020204" pitchFamily="34" charset="0"/>
                <a:cs typeface="Arial" panose="020B0604020202020204" pitchFamily="34" charset="0"/>
                <a:hlinkClick r:id="rId3"/>
              </a:rPr>
              <a:t>here</a:t>
            </a:r>
            <a:r>
              <a:rPr lang="en-GB" sz="1800"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GB"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37070A-3A14-4FBF-967C-1F5691EB5ABD}"/>
              </a:ext>
            </a:extLst>
          </p:cNvPr>
          <p:cNvPicPr>
            <a:picLocks noChangeAspect="1"/>
          </p:cNvPicPr>
          <p:nvPr/>
        </p:nvPicPr>
        <p:blipFill>
          <a:blip r:embed="rId4"/>
          <a:stretch>
            <a:fillRect/>
          </a:stretch>
        </p:blipFill>
        <p:spPr>
          <a:xfrm>
            <a:off x="6638487" y="1657079"/>
            <a:ext cx="3340272" cy="4445228"/>
          </a:xfrm>
          <a:prstGeom prst="rect">
            <a:avLst/>
          </a:prstGeom>
        </p:spPr>
      </p:pic>
    </p:spTree>
    <p:extLst>
      <p:ext uri="{BB962C8B-B14F-4D97-AF65-F5344CB8AC3E}">
        <p14:creationId xmlns:p14="http://schemas.microsoft.com/office/powerpoint/2010/main" val="195755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957990" y="2042236"/>
            <a:ext cx="5138010" cy="3662541"/>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Child Rights Schools is a programme that supports you to embed child rights across the primary school. Find our more </a:t>
            </a:r>
            <a:r>
              <a:rPr lang="en-IE" sz="2000" dirty="0">
                <a:latin typeface="Arial" panose="020B0604020202020204" pitchFamily="34" charset="0"/>
                <a:cs typeface="Arial" panose="020B0604020202020204" pitchFamily="34" charset="0"/>
                <a:hlinkClick r:id="rId4"/>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Find more classroom resources </a:t>
            </a:r>
            <a:r>
              <a:rPr lang="en-IE" sz="2000" dirty="0">
                <a:latin typeface="Arial" panose="020B0604020202020204" pitchFamily="34" charset="0"/>
                <a:cs typeface="Arial" panose="020B0604020202020204" pitchFamily="34" charset="0"/>
                <a:hlinkClick r:id="rId5"/>
              </a:rPr>
              <a:t>here</a:t>
            </a:r>
            <a:r>
              <a:rPr lang="en-IE" sz="2000" dirty="0">
                <a:latin typeface="Arial" panose="020B0604020202020204" pitchFamily="34" charset="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latin typeface="Arial" panose="020B0604020202020204" pitchFamily="34" charset="0"/>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latin typeface="Arial" panose="020B0604020202020204" pitchFamily="34" charset="0"/>
                <a:cs typeface="Arial" panose="020B0604020202020204" pitchFamily="34" charset="0"/>
              </a:rPr>
              <a:t>BEFORE YOU BEGIN</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latin typeface="Arial" panose="020B0604020202020204" pitchFamily="34" charset="0"/>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7051523" y="1738489"/>
            <a:ext cx="4944533" cy="5262979"/>
          </a:xfrm>
          <a:prstGeom prst="rect">
            <a:avLst/>
          </a:prstGeom>
          <a:noFill/>
        </p:spPr>
        <p:txBody>
          <a:bodyPr wrap="square" rtlCol="0">
            <a:spAutoFit/>
          </a:bodyPr>
          <a:lstStyle/>
          <a:p>
            <a:pPr algn="l"/>
            <a:r>
              <a:rPr lang="en-IE" sz="2000" dirty="0">
                <a:latin typeface="Arial" panose="020B0604020202020204" pitchFamily="34" charset="0"/>
                <a:cs typeface="Arial" panose="020B0604020202020204" pitchFamily="34" charset="0"/>
              </a:rPr>
              <a:t>Slide 3 – Guess the article</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4 – Introducing Article 7</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5 – Exploring Article 7</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6 – Some possible answers</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7 &amp; 8 – Activities for the classroom</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9 – Reflection</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10 - Extension</a:t>
            </a: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Slide 11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732235"/>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bg1"/>
                </a:solidFill>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solidFill>
                  <a:schemeClr val="bg1"/>
                </a:solidFill>
                <a:latin typeface="Arial" panose="020B0604020202020204" pitchFamily="34" charset="0"/>
                <a:cs typeface="Arial" panose="020B0604020202020204" pitchFamily="34" charset="0"/>
              </a:rPr>
              <a:t>How do these pictures help you? Can you guess how they are linked together?</a:t>
            </a:r>
          </a:p>
        </p:txBody>
      </p:sp>
      <p:sp>
        <p:nvSpPr>
          <p:cNvPr id="11" name="Rectangle 10">
            <a:extLst>
              <a:ext uri="{FF2B5EF4-FFF2-40B4-BE49-F238E27FC236}">
                <a16:creationId xmlns:a16="http://schemas.microsoft.com/office/drawing/2014/main" id="{6598684F-F43F-4843-96CB-30D44DDF1C2B}"/>
              </a:ext>
            </a:extLst>
          </p:cNvPr>
          <p:cNvSpPr/>
          <p:nvPr/>
        </p:nvSpPr>
        <p:spPr>
          <a:xfrm>
            <a:off x="137740" y="6068835"/>
            <a:ext cx="1249060" cy="646331"/>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UNICEF/</a:t>
            </a:r>
            <a:r>
              <a:rPr lang="en-GB" sz="900" dirty="0" err="1">
                <a:latin typeface="Arial" panose="020B0604020202020204" pitchFamily="34" charset="0"/>
                <a:cs typeface="Arial" panose="020B0604020202020204" pitchFamily="34" charset="0"/>
              </a:rPr>
              <a:t>Sokhin</a:t>
            </a:r>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Wikimedia commons</a:t>
            </a:r>
          </a:p>
          <a:p>
            <a:r>
              <a:rPr lang="en-GB" sz="900" dirty="0">
                <a:latin typeface="Arial" panose="020B0604020202020204" pitchFamily="34" charset="0"/>
                <a:cs typeface="Arial" panose="020B0604020202020204" pitchFamily="34" charset="0"/>
              </a:rPr>
              <a:t>Wikimedia commons</a:t>
            </a:r>
          </a:p>
          <a:p>
            <a:endParaRPr lang="en-GB" sz="900" dirty="0">
              <a:latin typeface="Arial" panose="020B0604020202020204" pitchFamily="34" charset="0"/>
              <a:cs typeface="Arial" panose="020B0604020202020204" pitchFamily="34" charset="0"/>
            </a:endParaRPr>
          </a:p>
        </p:txBody>
      </p:sp>
      <p:pic>
        <p:nvPicPr>
          <p:cNvPr id="5" name="Picture 4" descr="Children posing with Tuvalu flag in Funafuti, the capital of Tuvalu.">
            <a:extLst>
              <a:ext uri="{FF2B5EF4-FFF2-40B4-BE49-F238E27FC236}">
                <a16:creationId xmlns:a16="http://schemas.microsoft.com/office/drawing/2014/main" id="{98194621-1C33-4572-A0C3-70D64969D2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310" y="2904838"/>
            <a:ext cx="3458276" cy="2305517"/>
          </a:xfrm>
          <a:prstGeom prst="rect">
            <a:avLst/>
          </a:prstGeom>
        </p:spPr>
      </p:pic>
      <p:pic>
        <p:nvPicPr>
          <p:cNvPr id="13" name="Picture 12" descr="A birthday cake&#10;&#10;Description automatically generated">
            <a:extLst>
              <a:ext uri="{FF2B5EF4-FFF2-40B4-BE49-F238E27FC236}">
                <a16:creationId xmlns:a16="http://schemas.microsoft.com/office/drawing/2014/main" id="{C88B2923-BCD8-4725-B876-5560F22BF2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4614" y="2896318"/>
            <a:ext cx="3056173" cy="2287036"/>
          </a:xfrm>
          <a:prstGeom prst="rect">
            <a:avLst/>
          </a:prstGeom>
        </p:spPr>
      </p:pic>
      <p:pic>
        <p:nvPicPr>
          <p:cNvPr id="1026" name="Picture 2" descr="Ireland to Create New Passport Processing System - SchengenVisaInfo.com">
            <a:extLst>
              <a:ext uri="{FF2B5EF4-FFF2-40B4-BE49-F238E27FC236}">
                <a16:creationId xmlns:a16="http://schemas.microsoft.com/office/drawing/2014/main" id="{91EAFCCE-C99A-FEBD-F78F-B5E0DAC51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462" y="2896318"/>
            <a:ext cx="3458276" cy="230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1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0E1950F-31E3-43BB-9C11-0FE5A153A6F5}"/>
              </a:ext>
            </a:extLst>
          </p:cNvPr>
          <p:cNvSpPr txBox="1"/>
          <p:nvPr/>
        </p:nvSpPr>
        <p:spPr>
          <a:xfrm>
            <a:off x="6903584" y="2361699"/>
            <a:ext cx="4871378" cy="3780522"/>
          </a:xfrm>
          <a:prstGeom prst="rect">
            <a:avLst/>
          </a:prstGeom>
          <a:noFill/>
        </p:spPr>
        <p:txBody>
          <a:bodyPr wrap="square" rtlCol="0">
            <a:spAutoFit/>
          </a:bodyPr>
          <a:lstStyle/>
          <a:p>
            <a:pPr>
              <a:lnSpc>
                <a:spcPct val="150000"/>
              </a:lnSpc>
            </a:pPr>
            <a:r>
              <a:rPr lang="en-IE" dirty="0">
                <a:solidFill>
                  <a:schemeClr val="bg1"/>
                </a:solidFill>
                <a:latin typeface="Arial" panose="020B0604020202020204" pitchFamily="34" charset="0"/>
                <a:cs typeface="Arial" panose="020B0604020202020204" pitchFamily="34" charset="0"/>
              </a:rPr>
              <a:t>Children must be registered when they are born and given a name which is officially recognized by the government.</a:t>
            </a:r>
          </a:p>
          <a:p>
            <a:pPr>
              <a:lnSpc>
                <a:spcPct val="150000"/>
              </a:lnSpc>
            </a:pPr>
            <a:endParaRPr lang="en-IE" dirty="0">
              <a:solidFill>
                <a:schemeClr val="bg1"/>
              </a:solidFill>
              <a:latin typeface="Arial" panose="020B0604020202020204" pitchFamily="34" charset="0"/>
              <a:cs typeface="Arial" panose="020B0604020202020204" pitchFamily="34" charset="0"/>
            </a:endParaRPr>
          </a:p>
          <a:p>
            <a:pPr>
              <a:lnSpc>
                <a:spcPct val="150000"/>
              </a:lnSpc>
            </a:pPr>
            <a:r>
              <a:rPr lang="en-IE" dirty="0">
                <a:solidFill>
                  <a:schemeClr val="bg1"/>
                </a:solidFill>
                <a:latin typeface="Arial" panose="020B0604020202020204" pitchFamily="34" charset="0"/>
                <a:cs typeface="Arial" panose="020B0604020202020204" pitchFamily="34" charset="0"/>
              </a:rPr>
              <a:t>Children must have a nationality (belong to a country). </a:t>
            </a:r>
          </a:p>
          <a:p>
            <a:pPr>
              <a:lnSpc>
                <a:spcPct val="150000"/>
              </a:lnSpc>
            </a:pPr>
            <a:endParaRPr lang="en-IE" dirty="0">
              <a:solidFill>
                <a:schemeClr val="bg1"/>
              </a:solidFill>
              <a:latin typeface="Arial" panose="020B0604020202020204" pitchFamily="34" charset="0"/>
              <a:cs typeface="Arial" panose="020B0604020202020204" pitchFamily="34" charset="0"/>
            </a:endParaRPr>
          </a:p>
          <a:p>
            <a:pPr>
              <a:lnSpc>
                <a:spcPct val="150000"/>
              </a:lnSpc>
            </a:pPr>
            <a:r>
              <a:rPr lang="en-IE" dirty="0">
                <a:solidFill>
                  <a:schemeClr val="bg1"/>
                </a:solidFill>
                <a:latin typeface="Arial" panose="020B0604020202020204" pitchFamily="34" charset="0"/>
                <a:cs typeface="Arial" panose="020B0604020202020204" pitchFamily="34" charset="0"/>
              </a:rPr>
              <a:t>Whenever possible, children should know their parents and be looked after by them.</a:t>
            </a:r>
            <a:endParaRPr lang="en-GB"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693088" cy="523220"/>
          </a:xfrm>
          <a:prstGeom prst="rect">
            <a:avLst/>
          </a:prstGeom>
          <a:noFill/>
        </p:spPr>
        <p:txBody>
          <a:bodyPr wrap="square" rtlCol="0">
            <a:spAutoFit/>
          </a:bodyPr>
          <a:lstStyle/>
          <a:p>
            <a:pPr algn="l"/>
            <a:r>
              <a:rPr lang="en-IE" sz="2800" b="1" dirty="0">
                <a:solidFill>
                  <a:schemeClr val="bg1"/>
                </a:solidFill>
                <a:latin typeface="Arial" panose="020B0604020202020204" pitchFamily="34" charset="0"/>
                <a:cs typeface="Arial" panose="020B0604020202020204" pitchFamily="34" charset="0"/>
              </a:rPr>
              <a:t>INTRODUCING ARTICLE 7</a:t>
            </a:r>
          </a:p>
        </p:txBody>
      </p:sp>
      <p:pic>
        <p:nvPicPr>
          <p:cNvPr id="7" name="Picture 6" descr="Icon&#10;&#10;Description automatically generated">
            <a:extLst>
              <a:ext uri="{FF2B5EF4-FFF2-40B4-BE49-F238E27FC236}">
                <a16:creationId xmlns:a16="http://schemas.microsoft.com/office/drawing/2014/main" id="{D9E03D27-4EE6-55DE-0984-C3DFD10D3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370" y="1912723"/>
            <a:ext cx="2830586" cy="4322183"/>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Arial" panose="020B0604020202020204" pitchFamily="34" charset="0"/>
                <a:cs typeface="Arial" panose="020B0604020202020204" pitchFamily="34" charset="0"/>
              </a:rPr>
              <a:t>EXPLORING ARTICLE 7</a:t>
            </a:r>
          </a:p>
        </p:txBody>
      </p:sp>
      <p:sp>
        <p:nvSpPr>
          <p:cNvPr id="6" name="TextBox 5">
            <a:extLst>
              <a:ext uri="{FF2B5EF4-FFF2-40B4-BE49-F238E27FC236}">
                <a16:creationId xmlns:a16="http://schemas.microsoft.com/office/drawing/2014/main" id="{D7A9CF8A-2B27-470E-96B3-0F64E7F6619C}"/>
              </a:ext>
            </a:extLst>
          </p:cNvPr>
          <p:cNvSpPr txBox="1"/>
          <p:nvPr/>
        </p:nvSpPr>
        <p:spPr>
          <a:xfrm>
            <a:off x="6496756" y="1324708"/>
            <a:ext cx="5462954" cy="4832092"/>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What things need to happen for your </a:t>
            </a:r>
            <a:r>
              <a:rPr lang="en-GB" sz="2800" b="1" dirty="0">
                <a:highlight>
                  <a:srgbClr val="FFFF00"/>
                </a:highlight>
                <a:latin typeface="Arial" panose="020B0604020202020204" pitchFamily="34" charset="0"/>
                <a:cs typeface="Arial" panose="020B0604020202020204" pitchFamily="34" charset="0"/>
              </a:rPr>
              <a:t>name and nationality </a:t>
            </a:r>
            <a:r>
              <a:rPr lang="en-GB" sz="2800" b="1" dirty="0">
                <a:solidFill>
                  <a:schemeClr val="bg1"/>
                </a:solidFill>
                <a:latin typeface="Arial" panose="020B0604020202020204" pitchFamily="34" charset="0"/>
                <a:cs typeface="Arial" panose="020B0604020202020204" pitchFamily="34" charset="0"/>
              </a:rPr>
              <a:t>to be </a:t>
            </a:r>
            <a:r>
              <a:rPr lang="en-GB" sz="2800" b="1" dirty="0">
                <a:highlight>
                  <a:srgbClr val="FFFF00"/>
                </a:highlight>
                <a:latin typeface="Arial" panose="020B0604020202020204" pitchFamily="34" charset="0"/>
                <a:cs typeface="Arial" panose="020B0604020202020204" pitchFamily="34" charset="0"/>
              </a:rPr>
              <a:t>respected</a:t>
            </a:r>
            <a:r>
              <a:rPr lang="en-GB" sz="2800" b="1" dirty="0">
                <a:solidFill>
                  <a:schemeClr val="bg1"/>
                </a:solidFill>
                <a:latin typeface="Arial" panose="020B0604020202020204" pitchFamily="34" charset="0"/>
                <a:cs typeface="Arial" panose="020B0604020202020204" pitchFamily="34" charset="0"/>
              </a:rPr>
              <a:t>?</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What would help you?</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What should adults do?</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Write them down and compare your answers with the next slide.</a:t>
            </a:r>
          </a:p>
        </p:txBody>
      </p:sp>
      <p:pic>
        <p:nvPicPr>
          <p:cNvPr id="7" name="Picture 6" descr="A picture containing person, posing&#10;&#10;Description automatically generated">
            <a:extLst>
              <a:ext uri="{FF2B5EF4-FFF2-40B4-BE49-F238E27FC236}">
                <a16:creationId xmlns:a16="http://schemas.microsoft.com/office/drawing/2014/main" id="{64F0A356-F7D1-3D15-3664-E05E2D83F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0" y="2143400"/>
            <a:ext cx="5631420" cy="3754280"/>
          </a:xfrm>
          <a:prstGeom prst="rect">
            <a:avLst/>
          </a:prstGeom>
        </p:spPr>
      </p:pic>
      <p:sp>
        <p:nvSpPr>
          <p:cNvPr id="8" name="TextBox 7">
            <a:extLst>
              <a:ext uri="{FF2B5EF4-FFF2-40B4-BE49-F238E27FC236}">
                <a16:creationId xmlns:a16="http://schemas.microsoft.com/office/drawing/2014/main" id="{40494B66-F4DB-B879-E58B-51D41B04EA2D}"/>
              </a:ext>
            </a:extLst>
          </p:cNvPr>
          <p:cNvSpPr txBox="1"/>
          <p:nvPr/>
        </p:nvSpPr>
        <p:spPr>
          <a:xfrm>
            <a:off x="4498623" y="6033689"/>
            <a:ext cx="1998133" cy="246221"/>
          </a:xfrm>
          <a:prstGeom prst="rect">
            <a:avLst/>
          </a:prstGeom>
          <a:noFill/>
        </p:spPr>
        <p:txBody>
          <a:bodyPr wrap="square" rtlCol="0">
            <a:spAutoFit/>
          </a:bodyPr>
          <a:lstStyle/>
          <a:p>
            <a:pPr algn="l"/>
            <a:r>
              <a:rPr lang="en-IE" sz="1000" dirty="0">
                <a:latin typeface="Arial" panose="020B0604020202020204" pitchFamily="34" charset="0"/>
                <a:cs typeface="Arial" panose="020B0604020202020204" pitchFamily="34" charset="0"/>
              </a:rPr>
              <a:t>UN0141031/</a:t>
            </a:r>
            <a:r>
              <a:rPr lang="en-IE" sz="1000" dirty="0" err="1">
                <a:latin typeface="Arial" panose="020B0604020202020204" pitchFamily="34" charset="0"/>
                <a:cs typeface="Arial" panose="020B0604020202020204" pitchFamily="34" charset="0"/>
              </a:rPr>
              <a:t>LeMoyne</a:t>
            </a:r>
            <a:endParaRPr lang="en-I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D2606-B5A0-4252-A2ED-B80ACEFEBAA5}"/>
              </a:ext>
            </a:extLst>
          </p:cNvPr>
          <p:cNvSpPr txBox="1"/>
          <p:nvPr/>
        </p:nvSpPr>
        <p:spPr>
          <a:xfrm>
            <a:off x="327378" y="395111"/>
            <a:ext cx="10148711" cy="646331"/>
          </a:xfrm>
          <a:prstGeom prst="rect">
            <a:avLst/>
          </a:prstGeom>
          <a:noFill/>
        </p:spPr>
        <p:txBody>
          <a:bodyPr wrap="square" rtlCol="0">
            <a:spAutoFit/>
          </a:bodyPr>
          <a:lstStyle/>
          <a:p>
            <a:pPr algn="l"/>
            <a:r>
              <a:rPr lang="en-IE" sz="3600" b="1" dirty="0">
                <a:solidFill>
                  <a:srgbClr val="00ACE9"/>
                </a:solidFill>
                <a:latin typeface="Arial" panose="020B0604020202020204" pitchFamily="34" charset="0"/>
                <a:cs typeface="Arial" panose="020B0604020202020204" pitchFamily="34" charset="0"/>
              </a:rPr>
              <a:t>DID YOU INCLUDE ANY OF THESE?</a:t>
            </a:r>
          </a:p>
        </p:txBody>
      </p:sp>
      <p:sp>
        <p:nvSpPr>
          <p:cNvPr id="3" name="Text Placeholder 1">
            <a:extLst>
              <a:ext uri="{FF2B5EF4-FFF2-40B4-BE49-F238E27FC236}">
                <a16:creationId xmlns:a16="http://schemas.microsoft.com/office/drawing/2014/main" id="{3B4EDB76-0E21-40C2-8DFE-D0505C28D195}"/>
              </a:ext>
            </a:extLst>
          </p:cNvPr>
          <p:cNvSpPr txBox="1">
            <a:spLocks/>
          </p:cNvSpPr>
          <p:nvPr/>
        </p:nvSpPr>
        <p:spPr>
          <a:xfrm>
            <a:off x="233540" y="1181744"/>
            <a:ext cx="6071622" cy="4748220"/>
          </a:xfrm>
          <a:prstGeom prst="rect">
            <a:avLst/>
          </a:prstGeom>
        </p:spPr>
        <p:txBody>
          <a:bodyPr vert="horz" lIns="91440" tIns="18000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panose="020F0502020204030204"/>
            </a:endParaRPr>
          </a:p>
        </p:txBody>
      </p:sp>
      <p:sp>
        <p:nvSpPr>
          <p:cNvPr id="5" name="Text Placeholder 1">
            <a:extLst>
              <a:ext uri="{FF2B5EF4-FFF2-40B4-BE49-F238E27FC236}">
                <a16:creationId xmlns:a16="http://schemas.microsoft.com/office/drawing/2014/main" id="{444D4111-E902-4F67-93E4-43F9FBE7E641}"/>
              </a:ext>
            </a:extLst>
          </p:cNvPr>
          <p:cNvSpPr txBox="1">
            <a:spLocks/>
          </p:cNvSpPr>
          <p:nvPr/>
        </p:nvSpPr>
        <p:spPr>
          <a:xfrm>
            <a:off x="422108" y="1382713"/>
            <a:ext cx="11536352" cy="5475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6000" dirty="0">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A88DDD07-E5DA-CFB5-D8B6-5E41E61DAD19}"/>
              </a:ext>
            </a:extLst>
          </p:cNvPr>
          <p:cNvSpPr txBox="1">
            <a:spLocks/>
          </p:cNvSpPr>
          <p:nvPr/>
        </p:nvSpPr>
        <p:spPr>
          <a:xfrm>
            <a:off x="360000" y="1652580"/>
            <a:ext cx="10858500" cy="40925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800" dirty="0">
                <a:latin typeface="Arial" panose="020B0604020202020204" pitchFamily="34" charset="0"/>
                <a:cs typeface="Arial" panose="020B0604020202020204" pitchFamily="34" charset="0"/>
              </a:rPr>
              <a:t>By being called your preferred name (shortened or in full)</a:t>
            </a:r>
          </a:p>
          <a:p>
            <a:pPr>
              <a:lnSpc>
                <a:spcPct val="150000"/>
              </a:lnSpc>
            </a:pPr>
            <a:r>
              <a:rPr lang="en-GB" sz="1800" dirty="0">
                <a:latin typeface="Arial" panose="020B0604020202020204" pitchFamily="34" charset="0"/>
                <a:cs typeface="Arial" panose="020B0604020202020204" pitchFamily="34" charset="0"/>
              </a:rPr>
              <a:t>Your name being pronounced properly and spelt correctly</a:t>
            </a:r>
          </a:p>
          <a:p>
            <a:pPr>
              <a:lnSpc>
                <a:spcPct val="150000"/>
              </a:lnSpc>
            </a:pPr>
            <a:r>
              <a:rPr lang="en-GB" sz="1800" dirty="0">
                <a:latin typeface="Arial" panose="020B0604020202020204" pitchFamily="34" charset="0"/>
                <a:cs typeface="Arial" panose="020B0604020202020204" pitchFamily="34" charset="0"/>
              </a:rPr>
              <a:t>A birth certificate </a:t>
            </a:r>
          </a:p>
          <a:p>
            <a:pPr>
              <a:lnSpc>
                <a:spcPct val="150000"/>
              </a:lnSpc>
            </a:pPr>
            <a:r>
              <a:rPr lang="en-GB" sz="1800" dirty="0">
                <a:latin typeface="Arial" panose="020B0604020202020204" pitchFamily="34" charset="0"/>
                <a:cs typeface="Arial" panose="020B0604020202020204" pitchFamily="34" charset="0"/>
              </a:rPr>
              <a:t>A passport (if you need to travel out of Ireland)</a:t>
            </a:r>
          </a:p>
          <a:p>
            <a:pPr>
              <a:lnSpc>
                <a:spcPct val="150000"/>
              </a:lnSpc>
            </a:pPr>
            <a:r>
              <a:rPr lang="en-GB" sz="1800" dirty="0">
                <a:latin typeface="Arial" panose="020B0604020202020204" pitchFamily="34" charset="0"/>
                <a:cs typeface="Arial" panose="020B0604020202020204" pitchFamily="34" charset="0"/>
              </a:rPr>
              <a:t>You are encouraged to be proud of your name and nationality</a:t>
            </a:r>
          </a:p>
          <a:p>
            <a:pPr>
              <a:lnSpc>
                <a:spcPct val="150000"/>
              </a:lnSpc>
            </a:pPr>
            <a:r>
              <a:rPr lang="en-GB" sz="1800" dirty="0">
                <a:latin typeface="Arial" panose="020B0604020202020204" pitchFamily="34" charset="0"/>
                <a:cs typeface="Arial" panose="020B0604020202020204" pitchFamily="34" charset="0"/>
              </a:rPr>
              <a:t>You get a chance to celebrate your national identity perhaps with a special day, food or music</a:t>
            </a:r>
          </a:p>
          <a:p>
            <a:pPr>
              <a:lnSpc>
                <a:spcPct val="150000"/>
              </a:lnSpc>
            </a:pPr>
            <a:r>
              <a:rPr lang="en-GB" sz="1800" dirty="0">
                <a:latin typeface="Arial" panose="020B0604020202020204" pitchFamily="34" charset="0"/>
                <a:cs typeface="Arial" panose="020B0604020202020204" pitchFamily="34" charset="0"/>
              </a:rPr>
              <a:t>To know and be cared for by your parents - </a:t>
            </a:r>
            <a:r>
              <a:rPr lang="en-GB" sz="1800" dirty="0" err="1">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t might be two parents, or it might be one parent. It could also be another adult in your family such as a grandparent, aunt or uncle. It could also be a </a:t>
            </a:r>
            <a:r>
              <a:rPr lang="en-US" sz="1800" dirty="0" err="1">
                <a:latin typeface="Arial" panose="020B0604020202020204" pitchFamily="34" charset="0"/>
                <a:cs typeface="Arial" panose="020B0604020202020204" pitchFamily="34" charset="0"/>
              </a:rPr>
              <a:t>carer</a:t>
            </a:r>
            <a:r>
              <a:rPr lang="en-US" sz="1800" dirty="0">
                <a:latin typeface="Arial" panose="020B0604020202020204" pitchFamily="34" charset="0"/>
                <a:cs typeface="Arial" panose="020B0604020202020204" pitchFamily="34" charset="0"/>
              </a:rPr>
              <a:t> that is not a family member but is an adult who looks after you.  </a:t>
            </a:r>
            <a:endParaRPr lang="en-GB" sz="1800" dirty="0"/>
          </a:p>
        </p:txBody>
      </p:sp>
    </p:spTree>
    <p:extLst>
      <p:ext uri="{BB962C8B-B14F-4D97-AF65-F5344CB8AC3E}">
        <p14:creationId xmlns:p14="http://schemas.microsoft.com/office/powerpoint/2010/main" val="246359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1138"/>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782501"/>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A0C9D92-CA60-4F9B-AD40-3BB42220F3B5}"/>
              </a:ext>
            </a:extLst>
          </p:cNvPr>
          <p:cNvSpPr/>
          <p:nvPr/>
        </p:nvSpPr>
        <p:spPr>
          <a:xfrm>
            <a:off x="0" y="1782500"/>
            <a:ext cx="4699322" cy="5075499"/>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AEEF"/>
                </a:solidFill>
                <a:latin typeface="Arial"/>
                <a:cs typeface="Arial"/>
              </a:rPr>
              <a:t>Read the ‘Here we are’ by Oliver Jeffers. Share your questions about the world and think about how we can look after the world around us so that we can all survive and thrive. </a:t>
            </a: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121801" y="2105559"/>
            <a:ext cx="4455719" cy="1477328"/>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Read </a:t>
            </a:r>
            <a:r>
              <a:rPr lang="en-GB" sz="1800" i="1" dirty="0">
                <a:latin typeface="Arial" panose="020B0604020202020204" pitchFamily="34" charset="0"/>
                <a:cs typeface="Arial" panose="020B0604020202020204" pitchFamily="34" charset="0"/>
              </a:rPr>
              <a:t>The Name Jar </a:t>
            </a:r>
            <a:r>
              <a:rPr lang="en-GB" sz="1800" dirty="0">
                <a:latin typeface="Arial" panose="020B0604020202020204" pitchFamily="34" charset="0"/>
                <a:cs typeface="Arial" panose="020B0604020202020204" pitchFamily="34" charset="0"/>
              </a:rPr>
              <a:t>or </a:t>
            </a:r>
            <a:r>
              <a:rPr lang="en-GB" sz="1800" dirty="0">
                <a:latin typeface="Arial" panose="020B0604020202020204" pitchFamily="34" charset="0"/>
                <a:cs typeface="Arial" panose="020B0604020202020204" pitchFamily="34" charset="0"/>
                <a:hlinkClick r:id="rId5"/>
              </a:rPr>
              <a:t>watch the video </a:t>
            </a:r>
            <a:r>
              <a:rPr lang="en-GB" sz="1800" dirty="0">
                <a:latin typeface="Arial" panose="020B0604020202020204" pitchFamily="34" charset="0"/>
                <a:cs typeface="Arial" panose="020B0604020202020204" pitchFamily="34" charset="0"/>
              </a:rPr>
              <a:t>and think about whether you respect other children’s names.</a:t>
            </a:r>
          </a:p>
          <a:p>
            <a:pPr algn="ctr"/>
            <a:r>
              <a:rPr lang="en-US" sz="1800" dirty="0">
                <a:solidFill>
                  <a:schemeClr val="bg1"/>
                </a:solidFill>
                <a:effectLst/>
                <a:uFill>
                  <a:solidFill>
                    <a:srgbClr val="000000"/>
                  </a:solidFill>
                </a:uFill>
                <a:latin typeface="Arial" panose="020B0604020202020204" pitchFamily="34" charset="0"/>
                <a:ea typeface="Arial Unicode MS"/>
                <a:cs typeface="Arial" panose="020B0604020202020204" pitchFamily="34" charset="0"/>
              </a:rPr>
              <a:t>  </a:t>
            </a:r>
          </a:p>
          <a:p>
            <a:endParaRPr lang="en-GB" dirty="0">
              <a:solidFill>
                <a:schemeClr val="bg1"/>
              </a:solidFill>
              <a:latin typeface="Arial"/>
              <a:cs typeface="Arial"/>
            </a:endParaRPr>
          </a:p>
        </p:txBody>
      </p:sp>
      <p:sp>
        <p:nvSpPr>
          <p:cNvPr id="17" name="TextBox 16">
            <a:extLst>
              <a:ext uri="{FF2B5EF4-FFF2-40B4-BE49-F238E27FC236}">
                <a16:creationId xmlns:a16="http://schemas.microsoft.com/office/drawing/2014/main" id="{9BDAF274-B8BA-4BCF-8A3F-D09EE5141EC1}"/>
              </a:ext>
            </a:extLst>
          </p:cNvPr>
          <p:cNvSpPr txBox="1"/>
          <p:nvPr/>
        </p:nvSpPr>
        <p:spPr>
          <a:xfrm>
            <a:off x="4963570" y="2036986"/>
            <a:ext cx="6422316" cy="141577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Have you ever been to a naming and welcoming ceremony, like a christening or </a:t>
            </a:r>
            <a:r>
              <a:rPr lang="en-GB" dirty="0" err="1">
                <a:latin typeface="Arial" panose="020B0604020202020204" pitchFamily="34" charset="0"/>
                <a:cs typeface="Arial" panose="020B0604020202020204" pitchFamily="34" charset="0"/>
              </a:rPr>
              <a:t>aqiqa</a:t>
            </a:r>
            <a:r>
              <a:rPr lang="en-GB" dirty="0">
                <a:latin typeface="Arial" panose="020B0604020202020204" pitchFamily="34" charset="0"/>
                <a:cs typeface="Arial" panose="020B0604020202020204" pitchFamily="34" charset="0"/>
              </a:rPr>
              <a:t>? Ask your family if you had one. Write a short description of what happened. Find out about naming ceremonies from other faiths or cultures.</a:t>
            </a:r>
          </a:p>
          <a:p>
            <a:endParaRPr lang="en-GB" sz="1400" i="1" dirty="0">
              <a:solidFill>
                <a:srgbClr val="00AEEF"/>
              </a:solidFill>
              <a:latin typeface="Arial"/>
              <a:cs typeface="Arial"/>
            </a:endParaRPr>
          </a:p>
        </p:txBody>
      </p:sp>
      <p:sp>
        <p:nvSpPr>
          <p:cNvPr id="3" name="TextBox 2">
            <a:extLst>
              <a:ext uri="{FF2B5EF4-FFF2-40B4-BE49-F238E27FC236}">
                <a16:creationId xmlns:a16="http://schemas.microsoft.com/office/drawing/2014/main" id="{54EAD83A-132C-4051-86DE-1D9C658E6FBE}"/>
              </a:ext>
            </a:extLst>
          </p:cNvPr>
          <p:cNvSpPr txBox="1"/>
          <p:nvPr/>
        </p:nvSpPr>
        <p:spPr>
          <a:xfrm>
            <a:off x="5031303" y="4161906"/>
            <a:ext cx="7160697" cy="2862322"/>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Ask your family about your name. Talk to your friends or family about their names. Do you know if they have a middle name? </a:t>
            </a:r>
            <a:r>
              <a:rPr lang="en-US" sz="1800" dirty="0">
                <a:latin typeface="Arial" panose="020B0604020202020204" pitchFamily="34" charset="0"/>
                <a:cs typeface="Arial" panose="020B0604020202020204" pitchFamily="34" charset="0"/>
              </a:rPr>
              <a:t>Do </a:t>
            </a:r>
            <a:r>
              <a:rPr lang="en-GB" sz="1800" dirty="0">
                <a:latin typeface="Arial" panose="020B0604020202020204" pitchFamily="34" charset="0"/>
                <a:cs typeface="Arial" panose="020B0604020202020204" pitchFamily="34" charset="0"/>
              </a:rPr>
              <a:t>they </a:t>
            </a:r>
            <a:r>
              <a:rPr lang="en-US" sz="1800" dirty="0">
                <a:latin typeface="Arial" panose="020B0604020202020204" pitchFamily="34" charset="0"/>
                <a:cs typeface="Arial" panose="020B0604020202020204" pitchFamily="34" charset="0"/>
              </a:rPr>
              <a:t>like their names? </a:t>
            </a:r>
            <a:r>
              <a:rPr lang="en-US" dirty="0">
                <a:latin typeface="Arial" panose="020B0604020202020204" pitchFamily="34" charset="0"/>
                <a:cs typeface="Arial" panose="020B0604020202020204" pitchFamily="34" charset="0"/>
              </a:rPr>
              <a:t>Do the names tell you anything about </a:t>
            </a:r>
            <a:r>
              <a:rPr lang="en-US">
                <a:latin typeface="Arial" panose="020B0604020202020204" pitchFamily="34" charset="0"/>
                <a:cs typeface="Arial" panose="020B0604020202020204" pitchFamily="34" charset="0"/>
              </a:rPr>
              <a:t>their culture? </a:t>
            </a:r>
            <a:r>
              <a:rPr lang="en-GB" sz="1800">
                <a:latin typeface="Arial" panose="020B0604020202020204" pitchFamily="34" charset="0"/>
                <a:cs typeface="Arial" panose="020B0604020202020204" pitchFamily="34" charset="0"/>
              </a:rPr>
              <a:t>Imagine </a:t>
            </a:r>
            <a:r>
              <a:rPr lang="en-GB" sz="1800" dirty="0">
                <a:latin typeface="Arial" panose="020B0604020202020204" pitchFamily="34" charset="0"/>
                <a:cs typeface="Arial" panose="020B0604020202020204" pitchFamily="34" charset="0"/>
              </a:rPr>
              <a:t>if someone decided you had to have a new name, without your agreement. How would you feel? Write down your thoughts.</a:t>
            </a:r>
          </a:p>
          <a:p>
            <a:endParaRPr lang="en-GB"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Create a sign with your name on – this could be with paper and pen, paint or a collage with indoor or outdoor materials. Can you write an acrostic poem with your name and words that describe you?</a:t>
            </a:r>
          </a:p>
          <a:p>
            <a:pPr algn="ctr"/>
            <a:r>
              <a:rPr lang="en-GB" sz="1800" dirty="0">
                <a:solidFill>
                  <a:srgbClr val="00B0F0"/>
                </a:solidFill>
                <a:latin typeface="Arial" panose="020B0604020202020204" pitchFamily="34" charset="0"/>
                <a:cs typeface="Arial" panose="020B0604020202020204" pitchFamily="34" charset="0"/>
              </a:rPr>
              <a:t> </a:t>
            </a:r>
          </a:p>
        </p:txBody>
      </p:sp>
      <p:pic>
        <p:nvPicPr>
          <p:cNvPr id="4" name="Online Media 3" title="🏺 Kids Books Read Aloud: The Name Jar by Yangsook Choi -   the name jar read aloud">
            <a:hlinkClick r:id="" action="ppaction://media"/>
            <a:extLst>
              <a:ext uri="{FF2B5EF4-FFF2-40B4-BE49-F238E27FC236}">
                <a16:creationId xmlns:a16="http://schemas.microsoft.com/office/drawing/2014/main" id="{3011FEC6-022F-5EB7-FD4F-B9BA25D79F96}"/>
              </a:ext>
            </a:extLst>
          </p:cNvPr>
          <p:cNvPicPr>
            <a:picLocks noRot="1" noChangeAspect="1"/>
          </p:cNvPicPr>
          <p:nvPr>
            <a:videoFile r:link="rId1"/>
          </p:nvPr>
        </p:nvPicPr>
        <p:blipFill>
          <a:blip r:embed="rId6"/>
          <a:stretch>
            <a:fillRect/>
          </a:stretch>
        </p:blipFill>
        <p:spPr>
          <a:xfrm>
            <a:off x="121801" y="3213809"/>
            <a:ext cx="4455719" cy="2517481"/>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1" y="4051139"/>
            <a:ext cx="12192000"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782501"/>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EA0C9D92-CA60-4F9B-AD40-3BB42220F3B5}"/>
              </a:ext>
            </a:extLst>
          </p:cNvPr>
          <p:cNvSpPr/>
          <p:nvPr/>
        </p:nvSpPr>
        <p:spPr>
          <a:xfrm>
            <a:off x="-1" y="1782501"/>
            <a:ext cx="7390483" cy="2268638"/>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latin typeface="Arial" panose="020B0604020202020204" pitchFamily="34" charset="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4" name="TextBox 3">
            <a:extLst>
              <a:ext uri="{FF2B5EF4-FFF2-40B4-BE49-F238E27FC236}">
                <a16:creationId xmlns:a16="http://schemas.microsoft.com/office/drawing/2014/main" id="{44CDA687-2597-4FE6-8E4C-0FE251A81A4B}"/>
              </a:ext>
            </a:extLst>
          </p:cNvPr>
          <p:cNvSpPr txBox="1"/>
          <p:nvPr/>
        </p:nvSpPr>
        <p:spPr>
          <a:xfrm>
            <a:off x="7443186" y="1884127"/>
            <a:ext cx="4514670" cy="2308324"/>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A coat of arms of a family, town or organisation is a special design in the form of a shield that they use as a symbol of their identity. Design your own coat of arms with things that represent your identity - perhaps the things you like to do such as hobbies or sports. </a:t>
            </a:r>
          </a:p>
          <a:p>
            <a:pPr algn="l"/>
            <a:endParaRPr lang="en-IE"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4026F68-C294-43DC-A61C-580C860E7EF3}"/>
              </a:ext>
            </a:extLst>
          </p:cNvPr>
          <p:cNvSpPr txBox="1"/>
          <p:nvPr/>
        </p:nvSpPr>
        <p:spPr>
          <a:xfrm>
            <a:off x="243832" y="1921396"/>
            <a:ext cx="6696465" cy="1754326"/>
          </a:xfrm>
          <a:prstGeom prst="rect">
            <a:avLst/>
          </a:prstGeom>
          <a:noFill/>
        </p:spPr>
        <p:txBody>
          <a:bodyPr wrap="square" rtlCol="0">
            <a:spAutoFit/>
          </a:bodyPr>
          <a:lstStyle/>
          <a:p>
            <a:pPr algn="l"/>
            <a:r>
              <a:rPr lang="en-GB" sz="1800" dirty="0">
                <a:latin typeface="Arial"/>
                <a:cs typeface="Arial"/>
              </a:rPr>
              <a:t>Do you celebrate the day you were born? Draw a picture of a memorable birthday. Create a bar chart to show the most popular birthday month amongst your friends.</a:t>
            </a:r>
          </a:p>
          <a:p>
            <a:pPr algn="l"/>
            <a:endParaRPr lang="en-GB" dirty="0">
              <a:latin typeface="Arial"/>
              <a:cs typeface="Arial"/>
            </a:endParaRPr>
          </a:p>
          <a:p>
            <a:r>
              <a:rPr lang="en-GB" sz="1800" dirty="0">
                <a:latin typeface="Arial"/>
                <a:cs typeface="Arial"/>
              </a:rPr>
              <a:t>Why do you think it is  important to be registered at birth? </a:t>
            </a:r>
            <a:endParaRPr lang="en-GB" sz="1800" dirty="0">
              <a:latin typeface="Arial" panose="020B0604020202020204" pitchFamily="34" charset="0"/>
              <a:cs typeface="Arial" panose="020B0604020202020204" pitchFamily="34" charset="0"/>
            </a:endParaRPr>
          </a:p>
          <a:p>
            <a:pPr algn="l"/>
            <a:endParaRPr lang="en-IE"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6207FC9-17C5-4242-A774-850A4E5FC8BD}"/>
              </a:ext>
            </a:extLst>
          </p:cNvPr>
          <p:cNvSpPr txBox="1"/>
          <p:nvPr/>
        </p:nvSpPr>
        <p:spPr>
          <a:xfrm>
            <a:off x="307945" y="4560878"/>
            <a:ext cx="10573639" cy="2031325"/>
          </a:xfrm>
          <a:prstGeom prst="rect">
            <a:avLst/>
          </a:prstGeom>
          <a:noFill/>
        </p:spPr>
        <p:txBody>
          <a:bodyPr wrap="square" rtlCol="0">
            <a:spAutoFit/>
          </a:bodyPr>
          <a:lstStyle/>
          <a:p>
            <a:r>
              <a:rPr lang="en-GB" sz="1800" dirty="0">
                <a:latin typeface="Arial"/>
                <a:cs typeface="Arial"/>
              </a:rPr>
              <a:t>What is your nationality? Do you know what the national flag looks like? Look at other flags, pick a favourite and find out which country it belongs to.  Talk to your family about how you celebrate your nationality. Perhaps through days like St Patrick’s Day, St George’s Day or Chinese New Year?</a:t>
            </a:r>
          </a:p>
          <a:p>
            <a:endParaRPr lang="en-GB" dirty="0">
              <a:latin typeface="Arial"/>
              <a:cs typeface="Arial"/>
            </a:endParaRPr>
          </a:p>
          <a:p>
            <a:r>
              <a:rPr lang="en-GB" sz="1800" dirty="0">
                <a:latin typeface="Arial"/>
                <a:cs typeface="Arial"/>
              </a:rPr>
              <a:t>Conduct a survey of the different nationalities in your school and create a display of all the national flags.</a:t>
            </a:r>
            <a:endParaRPr lang="en-GB" sz="1800" dirty="0"/>
          </a:p>
          <a:p>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67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latin typeface="Arial" panose="020B0604020202020204" pitchFamily="34" charset="0"/>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7101587" y="1393844"/>
            <a:ext cx="4506065" cy="5909310"/>
          </a:xfrm>
          <a:prstGeom prst="rect">
            <a:avLst/>
          </a:prstGeom>
          <a:noFill/>
        </p:spPr>
        <p:txBody>
          <a:bodyPr wrap="square" rtlCol="0">
            <a:spAutoFit/>
          </a:bodyPr>
          <a:lstStyle/>
          <a:p>
            <a:pPr marL="0" indent="0">
              <a:buNone/>
            </a:pPr>
            <a:r>
              <a:rPr lang="en-GB" b="1" dirty="0">
                <a:latin typeface="Arial" panose="020B0604020202020204" pitchFamily="34" charset="0"/>
                <a:cs typeface="Arial" panose="020B0604020202020204" pitchFamily="34" charset="0"/>
              </a:rPr>
              <a:t>F</a:t>
            </a:r>
            <a:r>
              <a:rPr lang="en-GB" sz="1800" b="1" dirty="0">
                <a:latin typeface="Arial" panose="020B0604020202020204" pitchFamily="34" charset="0"/>
                <a:cs typeface="Arial" panose="020B0604020202020204" pitchFamily="34" charset="0"/>
              </a:rPr>
              <a:t>ind somewhere peaceful and spend a few minutes being quiet and still. </a:t>
            </a:r>
            <a:r>
              <a:rPr lang="en-GB" b="1" dirty="0">
                <a:latin typeface="Arial" panose="020B0604020202020204" pitchFamily="34" charset="0"/>
                <a:cs typeface="Arial" panose="020B0604020202020204" pitchFamily="34" charset="0"/>
              </a:rPr>
              <a:t>T</a:t>
            </a:r>
            <a:r>
              <a:rPr lang="en-GB" sz="1800" b="1" dirty="0">
                <a:latin typeface="Arial" panose="020B0604020202020204" pitchFamily="34" charset="0"/>
                <a:cs typeface="Arial" panose="020B0604020202020204" pitchFamily="34" charset="0"/>
              </a:rPr>
              <a:t>hen think about these questions…</a:t>
            </a:r>
          </a:p>
          <a:p>
            <a:pPr marL="0" indent="0">
              <a:buNone/>
            </a:pPr>
            <a:endParaRPr lang="en-GB" sz="1800" b="1" dirty="0">
              <a:latin typeface="Arial" panose="020B0604020202020204" pitchFamily="34" charset="0"/>
              <a:cs typeface="Arial" panose="020B0604020202020204" pitchFamily="34" charset="0"/>
            </a:endParaRPr>
          </a:p>
          <a:p>
            <a:r>
              <a:rPr lang="en-GB" dirty="0"/>
              <a:t>W</a:t>
            </a:r>
            <a:r>
              <a:rPr lang="en-GB" sz="1800" dirty="0"/>
              <a:t>ho are you - your name, your nationality, the people who care for you?</a:t>
            </a:r>
          </a:p>
          <a:p>
            <a:endParaRPr lang="en-GB" sz="1800" dirty="0"/>
          </a:p>
          <a:p>
            <a:r>
              <a:rPr lang="en-GB" sz="1800" dirty="0"/>
              <a:t>Do you always show respect for the right to a name and nationality in your life at home or school?</a:t>
            </a:r>
          </a:p>
          <a:p>
            <a:endParaRPr lang="en-GB" sz="1800" dirty="0"/>
          </a:p>
          <a:p>
            <a:r>
              <a:rPr lang="en-GB" sz="1800" dirty="0"/>
              <a:t>How does your school protect this right?</a:t>
            </a:r>
          </a:p>
          <a:p>
            <a:endParaRPr lang="en-GB" sz="1800" dirty="0"/>
          </a:p>
          <a:p>
            <a:r>
              <a:rPr lang="en-GB" sz="1800" dirty="0"/>
              <a:t>What could you do today to show respect for this right? </a:t>
            </a:r>
          </a:p>
          <a:p>
            <a:endParaRPr lang="en-GB" sz="1800" dirty="0"/>
          </a:p>
          <a:p>
            <a:r>
              <a:rPr lang="en-GB" sz="1800" dirty="0"/>
              <a:t>Why is this right important to you? How does it help you?</a:t>
            </a:r>
          </a:p>
          <a:p>
            <a:pPr marL="0" indent="0">
              <a:buNone/>
            </a:pPr>
            <a:r>
              <a:rPr lang="en-GB" sz="1800" b="1" dirty="0"/>
              <a:t> </a:t>
            </a:r>
          </a:p>
          <a:p>
            <a:endParaRPr lang="en-GB" sz="1800" dirty="0"/>
          </a:p>
          <a:p>
            <a:pPr algn="r"/>
            <a:endParaRPr lang="en-GB" dirty="0"/>
          </a:p>
        </p:txBody>
      </p:sp>
      <p:sp>
        <p:nvSpPr>
          <p:cNvPr id="6" name="TextBox 5">
            <a:extLst>
              <a:ext uri="{FF2B5EF4-FFF2-40B4-BE49-F238E27FC236}">
                <a16:creationId xmlns:a16="http://schemas.microsoft.com/office/drawing/2014/main" id="{B3BE43D5-0CA3-4E2C-87CC-4E755E542DF1}"/>
              </a:ext>
            </a:extLst>
          </p:cNvPr>
          <p:cNvSpPr txBox="1"/>
          <p:nvPr/>
        </p:nvSpPr>
        <p:spPr>
          <a:xfrm>
            <a:off x="4501149" y="6079523"/>
            <a:ext cx="1569156" cy="246221"/>
          </a:xfrm>
          <a:prstGeom prst="rect">
            <a:avLst/>
          </a:prstGeom>
          <a:noFill/>
        </p:spPr>
        <p:txBody>
          <a:bodyPr wrap="square" rtlCol="0">
            <a:spAutoFit/>
          </a:bodyPr>
          <a:lstStyle/>
          <a:p>
            <a:pPr algn="l"/>
            <a:r>
              <a:rPr lang="en-IE" sz="1000" dirty="0">
                <a:latin typeface="Arial" panose="020B0604020202020204" pitchFamily="34" charset="0"/>
                <a:cs typeface="Arial" panose="020B0604020202020204" pitchFamily="34" charset="0"/>
              </a:rPr>
              <a:t>UN0582645/</a:t>
            </a:r>
            <a:r>
              <a:rPr lang="en-IE" sz="1000" dirty="0" err="1">
                <a:latin typeface="Arial" panose="020B0604020202020204" pitchFamily="34" charset="0"/>
                <a:cs typeface="Arial" panose="020B0604020202020204" pitchFamily="34" charset="0"/>
              </a:rPr>
              <a:t>Wilocq</a:t>
            </a:r>
            <a:endParaRPr lang="en-IE" sz="1000" dirty="0">
              <a:latin typeface="Arial" panose="020B0604020202020204" pitchFamily="34" charset="0"/>
              <a:cs typeface="Arial" panose="020B0604020202020204" pitchFamily="34" charset="0"/>
            </a:endParaRPr>
          </a:p>
        </p:txBody>
      </p:sp>
      <p:pic>
        <p:nvPicPr>
          <p:cNvPr id="18" name="Picture 17" descr="A person holding a person&#10;&#10;Description automatically generated with medium confidence">
            <a:extLst>
              <a:ext uri="{FF2B5EF4-FFF2-40B4-BE49-F238E27FC236}">
                <a16:creationId xmlns:a16="http://schemas.microsoft.com/office/drawing/2014/main" id="{1AF0506A-5074-1E4A-0548-91A204D71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76" y="1567905"/>
            <a:ext cx="5583283" cy="3722189"/>
          </a:xfrm>
          <a:prstGeom prst="rect">
            <a:avLst/>
          </a:prstGeom>
        </p:spPr>
      </p:pic>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Articles 1 &amp; 42" id="{DD920C08-F1BA-4A20-A289-EA66E3EE488C}" vid="{BF4EBDBC-E56C-4483-92BA-69B83569A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Articles 1 &amp; 42</Template>
  <TotalTime>1305</TotalTime>
  <Words>1127</Words>
  <Application>Microsoft Office PowerPoint</Application>
  <PresentationFormat>Widescreen</PresentationFormat>
  <Paragraphs>109</Paragraphs>
  <Slides>12</Slides>
  <Notes>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Open Sans</vt:lpstr>
      <vt:lpstr>Univers Next Pro</vt:lpstr>
      <vt:lpstr>Univers Next Pro Condensed</vt:lpstr>
      <vt:lpstr>Univers Next Pro Light</vt:lpstr>
      <vt:lpstr>Wingdings</vt:lpstr>
      <vt:lpstr>Office Theme</vt:lpstr>
      <vt:lpstr>PowerPoint Presentation</vt:lpstr>
      <vt:lpstr>PowerPoint Presentation</vt:lpstr>
      <vt:lpstr>Guess the article</vt:lpstr>
      <vt:lpstr>PowerPoint Presentation</vt:lpstr>
      <vt:lpstr>PowerPoint Presentation</vt:lpstr>
      <vt:lpstr>PowerPoint Presentation</vt:lpstr>
      <vt:lpstr>PowerPoint Presentation</vt:lpstr>
      <vt:lpstr>PowerPoint Presentation</vt:lpstr>
      <vt:lpstr>PowerPoint Presentation</vt:lpstr>
      <vt:lpstr>EXTENSION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5</cp:revision>
  <dcterms:created xsi:type="dcterms:W3CDTF">2022-03-10T12:00:58Z</dcterms:created>
  <dcterms:modified xsi:type="dcterms:W3CDTF">2022-05-21T12:54:52Z</dcterms:modified>
</cp:coreProperties>
</file>