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97" r:id="rId3"/>
    <p:sldId id="308" r:id="rId4"/>
    <p:sldId id="299" r:id="rId5"/>
    <p:sldId id="300" r:id="rId6"/>
    <p:sldId id="301" r:id="rId7"/>
    <p:sldId id="285" r:id="rId8"/>
    <p:sldId id="302" r:id="rId9"/>
    <p:sldId id="282" r:id="rId10"/>
    <p:sldId id="307" r:id="rId11"/>
    <p:sldId id="298"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49994-1BFB-4CFC-ACAD-351A783FBE3E}" v="17" dt="2022-06-03T08:51:29.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8" autoAdjust="0"/>
  </p:normalViewPr>
  <p:slideViewPr>
    <p:cSldViewPr snapToGrid="0">
      <p:cViewPr varScale="1">
        <p:scale>
          <a:sx n="85" d="100"/>
          <a:sy n="85" d="100"/>
        </p:scale>
        <p:origin x="1590" y="9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5B549994-1BFB-4CFC-ACAD-351A783FBE3E}"/>
    <pc:docChg chg="undo custSel delSld modSld">
      <pc:chgData name="Lydia McCarthy" userId="22a45f89-275c-4667-8a50-f83ffacf2973" providerId="ADAL" clId="{5B549994-1BFB-4CFC-ACAD-351A783FBE3E}" dt="2022-06-03T08:53:15.372" v="2504" actId="20577"/>
      <pc:docMkLst>
        <pc:docMk/>
      </pc:docMkLst>
      <pc:sldChg chg="addSp delSp modSp mod modNotesTx">
        <pc:chgData name="Lydia McCarthy" userId="22a45f89-275c-4667-8a50-f83ffacf2973" providerId="ADAL" clId="{5B549994-1BFB-4CFC-ACAD-351A783FBE3E}" dt="2022-06-02T14:02:09.461" v="861" actId="20577"/>
        <pc:sldMkLst>
          <pc:docMk/>
          <pc:sldMk cId="1301578224" sldId="282"/>
        </pc:sldMkLst>
        <pc:spChg chg="mod">
          <ac:chgData name="Lydia McCarthy" userId="22a45f89-275c-4667-8a50-f83ffacf2973" providerId="ADAL" clId="{5B549994-1BFB-4CFC-ACAD-351A783FBE3E}" dt="2022-06-02T13:45:36.169" v="820" actId="20577"/>
          <ac:spMkLst>
            <pc:docMk/>
            <pc:sldMk cId="1301578224" sldId="282"/>
            <ac:spMk id="5" creationId="{5A1CCF27-1CAA-4B46-8BE2-7B3BD8449788}"/>
          </ac:spMkLst>
        </pc:spChg>
        <pc:spChg chg="mod">
          <ac:chgData name="Lydia McCarthy" userId="22a45f89-275c-4667-8a50-f83ffacf2973" providerId="ADAL" clId="{5B549994-1BFB-4CFC-ACAD-351A783FBE3E}" dt="2022-06-02T14:02:09.461" v="861" actId="20577"/>
          <ac:spMkLst>
            <pc:docMk/>
            <pc:sldMk cId="1301578224" sldId="282"/>
            <ac:spMk id="6" creationId="{B3BE43D5-0CA3-4E2C-87CC-4E755E542DF1}"/>
          </ac:spMkLst>
        </pc:spChg>
        <pc:picChg chg="add mod">
          <ac:chgData name="Lydia McCarthy" userId="22a45f89-275c-4667-8a50-f83ffacf2973" providerId="ADAL" clId="{5B549994-1BFB-4CFC-ACAD-351A783FBE3E}" dt="2022-06-02T14:00:48.842" v="838" actId="1076"/>
          <ac:picMkLst>
            <pc:docMk/>
            <pc:sldMk cId="1301578224" sldId="282"/>
            <ac:picMk id="4" creationId="{28A4236B-AED1-D5F7-BA90-AEB8766779E4}"/>
          </ac:picMkLst>
        </pc:picChg>
        <pc:picChg chg="del">
          <ac:chgData name="Lydia McCarthy" userId="22a45f89-275c-4667-8a50-f83ffacf2973" providerId="ADAL" clId="{5B549994-1BFB-4CFC-ACAD-351A783FBE3E}" dt="2022-06-02T13:45:41.433" v="821" actId="478"/>
          <ac:picMkLst>
            <pc:docMk/>
            <pc:sldMk cId="1301578224" sldId="282"/>
            <ac:picMk id="18" creationId="{1AF0506A-5074-1E4A-0548-91A204D71067}"/>
          </ac:picMkLst>
        </pc:picChg>
      </pc:sldChg>
      <pc:sldChg chg="addSp delSp modSp mod delAnim modAnim">
        <pc:chgData name="Lydia McCarthy" userId="22a45f89-275c-4667-8a50-f83ffacf2973" providerId="ADAL" clId="{5B549994-1BFB-4CFC-ACAD-351A783FBE3E}" dt="2022-06-03T08:47:02.738" v="2114" actId="1076"/>
        <pc:sldMkLst>
          <pc:docMk/>
          <pc:sldMk cId="430025987" sldId="285"/>
        </pc:sldMkLst>
        <pc:spChg chg="del mod">
          <ac:chgData name="Lydia McCarthy" userId="22a45f89-275c-4667-8a50-f83ffacf2973" providerId="ADAL" clId="{5B549994-1BFB-4CFC-ACAD-351A783FBE3E}" dt="2022-06-02T13:30:14.393" v="361"/>
          <ac:spMkLst>
            <pc:docMk/>
            <pc:sldMk cId="430025987" sldId="285"/>
            <ac:spMk id="3" creationId="{54EAD83A-132C-4051-86DE-1D9C658E6FBE}"/>
          </ac:spMkLst>
        </pc:spChg>
        <pc:spChg chg="add mod">
          <ac:chgData name="Lydia McCarthy" userId="22a45f89-275c-4667-8a50-f83ffacf2973" providerId="ADAL" clId="{5B549994-1BFB-4CFC-ACAD-351A783FBE3E}" dt="2022-06-02T13:38:47.419" v="504" actId="2710"/>
          <ac:spMkLst>
            <pc:docMk/>
            <pc:sldMk cId="430025987" sldId="285"/>
            <ac:spMk id="4" creationId="{64450EC2-A53A-08E0-6396-12A7D5C93A32}"/>
          </ac:spMkLst>
        </pc:spChg>
        <pc:spChg chg="mod">
          <ac:chgData name="Lydia McCarthy" userId="22a45f89-275c-4667-8a50-f83ffacf2973" providerId="ADAL" clId="{5B549994-1BFB-4CFC-ACAD-351A783FBE3E}" dt="2022-06-02T13:41:06.074" v="636" actId="20577"/>
          <ac:spMkLst>
            <pc:docMk/>
            <pc:sldMk cId="430025987" sldId="285"/>
            <ac:spMk id="8" creationId="{6992CA19-2496-49DF-9C45-E844E24EA06B}"/>
          </ac:spMkLst>
        </pc:spChg>
        <pc:spChg chg="mod">
          <ac:chgData name="Lydia McCarthy" userId="22a45f89-275c-4667-8a50-f83ffacf2973" providerId="ADAL" clId="{5B549994-1BFB-4CFC-ACAD-351A783FBE3E}" dt="2022-06-02T14:07:36.137" v="911" actId="1076"/>
          <ac:spMkLst>
            <pc:docMk/>
            <pc:sldMk cId="430025987" sldId="285"/>
            <ac:spMk id="12" creationId="{38646CFD-7AFE-4314-A098-F18797AF2239}"/>
          </ac:spMkLst>
        </pc:spChg>
        <pc:spChg chg="mod">
          <ac:chgData name="Lydia McCarthy" userId="22a45f89-275c-4667-8a50-f83ffacf2973" providerId="ADAL" clId="{5B549994-1BFB-4CFC-ACAD-351A783FBE3E}" dt="2022-06-02T14:07:42.819" v="913" actId="1076"/>
          <ac:spMkLst>
            <pc:docMk/>
            <pc:sldMk cId="430025987" sldId="285"/>
            <ac:spMk id="13" creationId="{361FE6CB-9549-435F-808B-9DF9FF0075B2}"/>
          </ac:spMkLst>
        </pc:spChg>
        <pc:spChg chg="mod">
          <ac:chgData name="Lydia McCarthy" userId="22a45f89-275c-4667-8a50-f83ffacf2973" providerId="ADAL" clId="{5B549994-1BFB-4CFC-ACAD-351A783FBE3E}" dt="2022-06-02T14:07:40.131" v="912" actId="1076"/>
          <ac:spMkLst>
            <pc:docMk/>
            <pc:sldMk cId="430025987" sldId="285"/>
            <ac:spMk id="17" creationId="{9BDAF274-B8BA-4BCF-8A3F-D09EE5141EC1}"/>
          </ac:spMkLst>
        </pc:spChg>
        <pc:picChg chg="add del mod">
          <ac:chgData name="Lydia McCarthy" userId="22a45f89-275c-4667-8a50-f83ffacf2973" providerId="ADAL" clId="{5B549994-1BFB-4CFC-ACAD-351A783FBE3E}" dt="2022-06-03T08:46:37.183" v="2110" actId="478"/>
          <ac:picMkLst>
            <pc:docMk/>
            <pc:sldMk cId="430025987" sldId="285"/>
            <ac:picMk id="2" creationId="{B63B5BEA-939B-FE26-6591-1CF9F1BB03DD}"/>
          </ac:picMkLst>
        </pc:picChg>
        <pc:picChg chg="add mod">
          <ac:chgData name="Lydia McCarthy" userId="22a45f89-275c-4667-8a50-f83ffacf2973" providerId="ADAL" clId="{5B549994-1BFB-4CFC-ACAD-351A783FBE3E}" dt="2022-06-03T08:47:02.738" v="2114" actId="1076"/>
          <ac:picMkLst>
            <pc:docMk/>
            <pc:sldMk cId="430025987" sldId="285"/>
            <ac:picMk id="3" creationId="{0061203B-199E-92BF-20CC-DCF346423443}"/>
          </ac:picMkLst>
        </pc:picChg>
        <pc:picChg chg="del">
          <ac:chgData name="Lydia McCarthy" userId="22a45f89-275c-4667-8a50-f83ffacf2973" providerId="ADAL" clId="{5B549994-1BFB-4CFC-ACAD-351A783FBE3E}" dt="2022-05-31T14:33:56.466" v="222" actId="478"/>
          <ac:picMkLst>
            <pc:docMk/>
            <pc:sldMk cId="430025987" sldId="285"/>
            <ac:picMk id="4" creationId="{3011FEC6-022F-5EB7-FD4F-B9BA25D79F96}"/>
          </ac:picMkLst>
        </pc:picChg>
      </pc:sldChg>
      <pc:sldChg chg="addSp delSp modSp mod modNotesTx">
        <pc:chgData name="Lydia McCarthy" userId="22a45f89-275c-4667-8a50-f83ffacf2973" providerId="ADAL" clId="{5B549994-1BFB-4CFC-ACAD-351A783FBE3E}" dt="2022-06-03T08:45:03.400" v="2107" actId="1076"/>
        <pc:sldMkLst>
          <pc:docMk/>
          <pc:sldMk cId="3009748699" sldId="291"/>
        </pc:sldMkLst>
        <pc:spChg chg="add mod">
          <ac:chgData name="Lydia McCarthy" userId="22a45f89-275c-4667-8a50-f83ffacf2973" providerId="ADAL" clId="{5B549994-1BFB-4CFC-ACAD-351A783FBE3E}" dt="2022-06-03T08:45:03.400" v="2107" actId="1076"/>
          <ac:spMkLst>
            <pc:docMk/>
            <pc:sldMk cId="3009748699" sldId="291"/>
            <ac:spMk id="9" creationId="{DE239B87-4B2C-F330-EE48-1EFCD552CDE4}"/>
          </ac:spMkLst>
        </pc:spChg>
        <pc:spChg chg="del">
          <ac:chgData name="Lydia McCarthy" userId="22a45f89-275c-4667-8a50-f83ffacf2973" providerId="ADAL" clId="{5B549994-1BFB-4CFC-ACAD-351A783FBE3E}" dt="2022-05-31T14:19:28.852" v="1" actId="478"/>
          <ac:spMkLst>
            <pc:docMk/>
            <pc:sldMk cId="3009748699" sldId="291"/>
            <ac:spMk id="11" creationId="{1061DD0E-9A93-08D5-824E-2E80C88AAB77}"/>
          </ac:spMkLst>
        </pc:spChg>
        <pc:picChg chg="add mod ord">
          <ac:chgData name="Lydia McCarthy" userId="22a45f89-275c-4667-8a50-f83ffacf2973" providerId="ADAL" clId="{5B549994-1BFB-4CFC-ACAD-351A783FBE3E}" dt="2022-06-02T14:05:19.928" v="894" actId="167"/>
          <ac:picMkLst>
            <pc:docMk/>
            <pc:sldMk cId="3009748699" sldId="291"/>
            <ac:picMk id="3" creationId="{37F54886-11F3-63B2-E832-C3FBD52731A9}"/>
          </ac:picMkLst>
        </pc:picChg>
        <pc:picChg chg="del">
          <ac:chgData name="Lydia McCarthy" userId="22a45f89-275c-4667-8a50-f83ffacf2973" providerId="ADAL" clId="{5B549994-1BFB-4CFC-ACAD-351A783FBE3E}" dt="2022-05-31T14:19:26.992" v="0" actId="478"/>
          <ac:picMkLst>
            <pc:docMk/>
            <pc:sldMk cId="3009748699" sldId="291"/>
            <ac:picMk id="5" creationId="{66C26B64-7138-CB4B-4EF3-D508DA09A7A5}"/>
          </ac:picMkLst>
        </pc:picChg>
      </pc:sldChg>
      <pc:sldChg chg="del">
        <pc:chgData name="Lydia McCarthy" userId="22a45f89-275c-4667-8a50-f83ffacf2973" providerId="ADAL" clId="{5B549994-1BFB-4CFC-ACAD-351A783FBE3E}" dt="2022-05-31T14:24:16.031" v="32" actId="2696"/>
        <pc:sldMkLst>
          <pc:docMk/>
          <pc:sldMk cId="3376146375" sldId="294"/>
        </pc:sldMkLst>
      </pc:sldChg>
      <pc:sldChg chg="modSp mod">
        <pc:chgData name="Lydia McCarthy" userId="22a45f89-275c-4667-8a50-f83ffacf2973" providerId="ADAL" clId="{5B549994-1BFB-4CFC-ACAD-351A783FBE3E}" dt="2022-05-31T14:19:38.205" v="6" actId="20577"/>
        <pc:sldMkLst>
          <pc:docMk/>
          <pc:sldMk cId="3464991545" sldId="297"/>
        </pc:sldMkLst>
        <pc:spChg chg="mod">
          <ac:chgData name="Lydia McCarthy" userId="22a45f89-275c-4667-8a50-f83ffacf2973" providerId="ADAL" clId="{5B549994-1BFB-4CFC-ACAD-351A783FBE3E}" dt="2022-05-31T14:19:38.205" v="6" actId="20577"/>
          <ac:spMkLst>
            <pc:docMk/>
            <pc:sldMk cId="3464991545" sldId="297"/>
            <ac:spMk id="5" creationId="{86183AFF-5A0F-4F8D-BF26-A709681517FA}"/>
          </ac:spMkLst>
        </pc:spChg>
      </pc:sldChg>
      <pc:sldChg chg="modSp mod">
        <pc:chgData name="Lydia McCarthy" userId="22a45f89-275c-4667-8a50-f83ffacf2973" providerId="ADAL" clId="{5B549994-1BFB-4CFC-ACAD-351A783FBE3E}" dt="2022-06-03T08:53:15.372" v="2504" actId="20577"/>
        <pc:sldMkLst>
          <pc:docMk/>
          <pc:sldMk cId="414743766" sldId="298"/>
        </pc:sldMkLst>
        <pc:spChg chg="mod">
          <ac:chgData name="Lydia McCarthy" userId="22a45f89-275c-4667-8a50-f83ffacf2973" providerId="ADAL" clId="{5B549994-1BFB-4CFC-ACAD-351A783FBE3E}" dt="2022-06-03T08:53:15.372" v="2504" actId="20577"/>
          <ac:spMkLst>
            <pc:docMk/>
            <pc:sldMk cId="414743766" sldId="298"/>
            <ac:spMk id="4" creationId="{C5F57F8D-9E42-422A-938D-71D856738991}"/>
          </ac:spMkLst>
        </pc:spChg>
      </pc:sldChg>
      <pc:sldChg chg="addSp delSp modSp mod">
        <pc:chgData name="Lydia McCarthy" userId="22a45f89-275c-4667-8a50-f83ffacf2973" providerId="ADAL" clId="{5B549994-1BFB-4CFC-ACAD-351A783FBE3E}" dt="2022-06-03T08:45:41.653" v="2109" actId="1076"/>
        <pc:sldMkLst>
          <pc:docMk/>
          <pc:sldMk cId="3817245765" sldId="299"/>
        </pc:sldMkLst>
        <pc:spChg chg="mod">
          <ac:chgData name="Lydia McCarthy" userId="22a45f89-275c-4667-8a50-f83ffacf2973" providerId="ADAL" clId="{5B549994-1BFB-4CFC-ACAD-351A783FBE3E}" dt="2022-05-31T14:19:46.843" v="9" actId="20577"/>
          <ac:spMkLst>
            <pc:docMk/>
            <pc:sldMk cId="3817245765" sldId="299"/>
            <ac:spMk id="2" creationId="{FC632ABF-16BD-4B6E-9350-2567916EBF4E}"/>
          </ac:spMkLst>
        </pc:spChg>
        <pc:spChg chg="mod">
          <ac:chgData name="Lydia McCarthy" userId="22a45f89-275c-4667-8a50-f83ffacf2973" providerId="ADAL" clId="{5B549994-1BFB-4CFC-ACAD-351A783FBE3E}" dt="2022-06-03T08:45:41.653" v="2109" actId="1076"/>
          <ac:spMkLst>
            <pc:docMk/>
            <pc:sldMk cId="3817245765" sldId="299"/>
            <ac:spMk id="9" creationId="{60E1950F-31E3-43BB-9C11-0FE5A153A6F5}"/>
          </ac:spMkLst>
        </pc:spChg>
        <pc:picChg chg="del">
          <ac:chgData name="Lydia McCarthy" userId="22a45f89-275c-4667-8a50-f83ffacf2973" providerId="ADAL" clId="{5B549994-1BFB-4CFC-ACAD-351A783FBE3E}" dt="2022-05-31T14:19:44.626" v="7" actId="478"/>
          <ac:picMkLst>
            <pc:docMk/>
            <pc:sldMk cId="3817245765" sldId="299"/>
            <ac:picMk id="7" creationId="{D9E03D27-4EE6-55DE-0984-C3DFD10D3EDC}"/>
          </ac:picMkLst>
        </pc:picChg>
        <pc:picChg chg="add mod">
          <ac:chgData name="Lydia McCarthy" userId="22a45f89-275c-4667-8a50-f83ffacf2973" providerId="ADAL" clId="{5B549994-1BFB-4CFC-ACAD-351A783FBE3E}" dt="2022-06-03T08:45:30.491" v="2108" actId="1076"/>
          <ac:picMkLst>
            <pc:docMk/>
            <pc:sldMk cId="3817245765" sldId="299"/>
            <ac:picMk id="8" creationId="{EC14DC99-4D69-EC1A-BACC-AFC0CACD87A6}"/>
          </ac:picMkLst>
        </pc:picChg>
      </pc:sldChg>
      <pc:sldChg chg="addSp delSp modSp mod modNotesTx">
        <pc:chgData name="Lydia McCarthy" userId="22a45f89-275c-4667-8a50-f83ffacf2973" providerId="ADAL" clId="{5B549994-1BFB-4CFC-ACAD-351A783FBE3E}" dt="2022-06-02T14:04:16.067" v="886" actId="20577"/>
        <pc:sldMkLst>
          <pc:docMk/>
          <pc:sldMk cId="1339530318" sldId="300"/>
        </pc:sldMkLst>
        <pc:spChg chg="mod">
          <ac:chgData name="Lydia McCarthy" userId="22a45f89-275c-4667-8a50-f83ffacf2973" providerId="ADAL" clId="{5B549994-1BFB-4CFC-ACAD-351A783FBE3E}" dt="2022-05-31T14:20:34.848" v="25" actId="20577"/>
          <ac:spMkLst>
            <pc:docMk/>
            <pc:sldMk cId="1339530318" sldId="300"/>
            <ac:spMk id="5" creationId="{67ED24EA-6F07-46B6-A2F7-A9DD5527CE3E}"/>
          </ac:spMkLst>
        </pc:spChg>
        <pc:spChg chg="mod">
          <ac:chgData name="Lydia McCarthy" userId="22a45f89-275c-4667-8a50-f83ffacf2973" providerId="ADAL" clId="{5B549994-1BFB-4CFC-ACAD-351A783FBE3E}" dt="2022-05-31T14:31:44.806" v="206" actId="1076"/>
          <ac:spMkLst>
            <pc:docMk/>
            <pc:sldMk cId="1339530318" sldId="300"/>
            <ac:spMk id="6" creationId="{D7A9CF8A-2B27-470E-96B3-0F64E7F6619C}"/>
          </ac:spMkLst>
        </pc:spChg>
        <pc:spChg chg="del">
          <ac:chgData name="Lydia McCarthy" userId="22a45f89-275c-4667-8a50-f83ffacf2973" providerId="ADAL" clId="{5B549994-1BFB-4CFC-ACAD-351A783FBE3E}" dt="2022-05-31T14:20:32.930" v="23" actId="478"/>
          <ac:spMkLst>
            <pc:docMk/>
            <pc:sldMk cId="1339530318" sldId="300"/>
            <ac:spMk id="8" creationId="{40494B66-F4DB-B879-E58B-51D41B04EA2D}"/>
          </ac:spMkLst>
        </pc:spChg>
        <pc:spChg chg="add mod">
          <ac:chgData name="Lydia McCarthy" userId="22a45f89-275c-4667-8a50-f83ffacf2973" providerId="ADAL" clId="{5B549994-1BFB-4CFC-ACAD-351A783FBE3E}" dt="2022-06-02T14:04:16.067" v="886" actId="20577"/>
          <ac:spMkLst>
            <pc:docMk/>
            <pc:sldMk cId="1339530318" sldId="300"/>
            <ac:spMk id="8" creationId="{81C1670B-5661-A0AC-F6F9-44FAEE4A1751}"/>
          </ac:spMkLst>
        </pc:spChg>
        <pc:picChg chg="add mod">
          <ac:chgData name="Lydia McCarthy" userId="22a45f89-275c-4667-8a50-f83ffacf2973" providerId="ADAL" clId="{5B549994-1BFB-4CFC-ACAD-351A783FBE3E}" dt="2022-06-02T14:02:42.517" v="866" actId="1076"/>
          <ac:picMkLst>
            <pc:docMk/>
            <pc:sldMk cId="1339530318" sldId="300"/>
            <ac:picMk id="3" creationId="{0DF712B0-9936-8886-DCD1-D8964D0D4ACF}"/>
          </ac:picMkLst>
        </pc:picChg>
        <pc:picChg chg="del">
          <ac:chgData name="Lydia McCarthy" userId="22a45f89-275c-4667-8a50-f83ffacf2973" providerId="ADAL" clId="{5B549994-1BFB-4CFC-ACAD-351A783FBE3E}" dt="2022-05-31T14:20:30.956" v="22" actId="478"/>
          <ac:picMkLst>
            <pc:docMk/>
            <pc:sldMk cId="1339530318" sldId="300"/>
            <ac:picMk id="7" creationId="{64F0A356-F7D1-3D15-3664-E05E2D83FAA7}"/>
          </ac:picMkLst>
        </pc:picChg>
      </pc:sldChg>
      <pc:sldChg chg="modSp mod">
        <pc:chgData name="Lydia McCarthy" userId="22a45f89-275c-4667-8a50-f83ffacf2973" providerId="ADAL" clId="{5B549994-1BFB-4CFC-ACAD-351A783FBE3E}" dt="2022-06-03T08:35:34.941" v="1410" actId="20577"/>
        <pc:sldMkLst>
          <pc:docMk/>
          <pc:sldMk cId="2463598024" sldId="301"/>
        </pc:sldMkLst>
        <pc:spChg chg="mod">
          <ac:chgData name="Lydia McCarthy" userId="22a45f89-275c-4667-8a50-f83ffacf2973" providerId="ADAL" clId="{5B549994-1BFB-4CFC-ACAD-351A783FBE3E}" dt="2022-06-03T08:35:34.941" v="1410" actId="20577"/>
          <ac:spMkLst>
            <pc:docMk/>
            <pc:sldMk cId="2463598024" sldId="301"/>
            <ac:spMk id="6" creationId="{A88DDD07-E5DA-CFB5-D8B6-5E41E61DAD19}"/>
          </ac:spMkLst>
        </pc:spChg>
      </pc:sldChg>
      <pc:sldChg chg="addSp delSp modSp mod">
        <pc:chgData name="Lydia McCarthy" userId="22a45f89-275c-4667-8a50-f83ffacf2973" providerId="ADAL" clId="{5B549994-1BFB-4CFC-ACAD-351A783FBE3E}" dt="2022-06-03T08:52:34.957" v="2500" actId="14100"/>
        <pc:sldMkLst>
          <pc:docMk/>
          <pc:sldMk cId="1366671117" sldId="302"/>
        </pc:sldMkLst>
        <pc:spChg chg="add mod">
          <ac:chgData name="Lydia McCarthy" userId="22a45f89-275c-4667-8a50-f83ffacf2973" providerId="ADAL" clId="{5B549994-1BFB-4CFC-ACAD-351A783FBE3E}" dt="2022-06-03T08:51:01.555" v="2488" actId="14100"/>
          <ac:spMkLst>
            <pc:docMk/>
            <pc:sldMk cId="1366671117" sldId="302"/>
            <ac:spMk id="2" creationId="{FC97D198-DCEB-8BEF-0A83-B0C27B3549E6}"/>
          </ac:spMkLst>
        </pc:spChg>
        <pc:spChg chg="add mod">
          <ac:chgData name="Lydia McCarthy" userId="22a45f89-275c-4667-8a50-f83ffacf2973" providerId="ADAL" clId="{5B549994-1BFB-4CFC-ACAD-351A783FBE3E}" dt="2022-06-03T08:52:16.018" v="2499" actId="20577"/>
          <ac:spMkLst>
            <pc:docMk/>
            <pc:sldMk cId="1366671117" sldId="302"/>
            <ac:spMk id="3" creationId="{8177B2B8-3909-5A52-60D1-5F1C561D5F73}"/>
          </ac:spMkLst>
        </pc:spChg>
        <pc:spChg chg="del mod">
          <ac:chgData name="Lydia McCarthy" userId="22a45f89-275c-4667-8a50-f83ffacf2973" providerId="ADAL" clId="{5B549994-1BFB-4CFC-ACAD-351A783FBE3E}" dt="2022-05-31T15:10:48.509" v="357"/>
          <ac:spMkLst>
            <pc:docMk/>
            <pc:sldMk cId="1366671117" sldId="302"/>
            <ac:spMk id="4" creationId="{44CDA687-2597-4FE6-8E4C-0FE251A81A4B}"/>
          </ac:spMkLst>
        </pc:spChg>
        <pc:spChg chg="mod">
          <ac:chgData name="Lydia McCarthy" userId="22a45f89-275c-4667-8a50-f83ffacf2973" providerId="ADAL" clId="{5B549994-1BFB-4CFC-ACAD-351A783FBE3E}" dt="2022-06-03T08:50:15.840" v="2480" actId="20577"/>
          <ac:spMkLst>
            <pc:docMk/>
            <pc:sldMk cId="1366671117" sldId="302"/>
            <ac:spMk id="6" creationId="{94026F68-C294-43DC-A61C-580C860E7EF3}"/>
          </ac:spMkLst>
        </pc:spChg>
        <pc:spChg chg="mod">
          <ac:chgData name="Lydia McCarthy" userId="22a45f89-275c-4667-8a50-f83ffacf2973" providerId="ADAL" clId="{5B549994-1BFB-4CFC-ACAD-351A783FBE3E}" dt="2022-06-03T08:49:53.294" v="2475" actId="1076"/>
          <ac:spMkLst>
            <pc:docMk/>
            <pc:sldMk cId="1366671117" sldId="302"/>
            <ac:spMk id="11" creationId="{EA0C9D92-CA60-4F9B-AD40-3BB42220F3B5}"/>
          </ac:spMkLst>
        </pc:spChg>
        <pc:spChg chg="mod">
          <ac:chgData name="Lydia McCarthy" userId="22a45f89-275c-4667-8a50-f83ffacf2973" providerId="ADAL" clId="{5B549994-1BFB-4CFC-ACAD-351A783FBE3E}" dt="2022-06-03T08:52:34.957" v="2500" actId="14100"/>
          <ac:spMkLst>
            <pc:docMk/>
            <pc:sldMk cId="1366671117" sldId="302"/>
            <ac:spMk id="12" creationId="{38646CFD-7AFE-4314-A098-F18797AF2239}"/>
          </ac:spMkLst>
        </pc:spChg>
        <pc:spChg chg="mod">
          <ac:chgData name="Lydia McCarthy" userId="22a45f89-275c-4667-8a50-f83ffacf2973" providerId="ADAL" clId="{5B549994-1BFB-4CFC-ACAD-351A783FBE3E}" dt="2022-06-03T08:51:25.032" v="2489" actId="21"/>
          <ac:spMkLst>
            <pc:docMk/>
            <pc:sldMk cId="1366671117" sldId="302"/>
            <ac:spMk id="13" creationId="{361FE6CB-9549-435F-808B-9DF9FF0075B2}"/>
          </ac:spMkLst>
        </pc:spChg>
        <pc:spChg chg="del mod">
          <ac:chgData name="Lydia McCarthy" userId="22a45f89-275c-4667-8a50-f83ffacf2973" providerId="ADAL" clId="{5B549994-1BFB-4CFC-ACAD-351A783FBE3E}" dt="2022-05-31T15:10:48.507" v="355"/>
          <ac:spMkLst>
            <pc:docMk/>
            <pc:sldMk cId="1366671117" sldId="302"/>
            <ac:spMk id="16" creationId="{76207FC9-17C5-4242-A774-850A4E5FC8BD}"/>
          </ac:spMkLst>
        </pc:spChg>
      </pc:sldChg>
      <pc:sldChg chg="modSp mod">
        <pc:chgData name="Lydia McCarthy" userId="22a45f89-275c-4667-8a50-f83ffacf2973" providerId="ADAL" clId="{5B549994-1BFB-4CFC-ACAD-351A783FBE3E}" dt="2022-06-03T08:52:47.893" v="2502" actId="20577"/>
        <pc:sldMkLst>
          <pc:docMk/>
          <pc:sldMk cId="1957554445" sldId="307"/>
        </pc:sldMkLst>
        <pc:spChg chg="mod">
          <ac:chgData name="Lydia McCarthy" userId="22a45f89-275c-4667-8a50-f83ffacf2973" providerId="ADAL" clId="{5B549994-1BFB-4CFC-ACAD-351A783FBE3E}" dt="2022-06-03T08:52:47.893" v="2502" actId="20577"/>
          <ac:spMkLst>
            <pc:docMk/>
            <pc:sldMk cId="1957554445" sldId="307"/>
            <ac:spMk id="8" creationId="{68EF436D-9311-46A7-BC40-599A6C4FB311}"/>
          </ac:spMkLst>
        </pc:spChg>
      </pc:sldChg>
      <pc:sldChg chg="addSp delSp modSp mod">
        <pc:chgData name="Lydia McCarthy" userId="22a45f89-275c-4667-8a50-f83ffacf2973" providerId="ADAL" clId="{5B549994-1BFB-4CFC-ACAD-351A783FBE3E}" dt="2022-05-31T14:24:10.909" v="31" actId="20577"/>
        <pc:sldMkLst>
          <pc:docMk/>
          <pc:sldMk cId="2657274667" sldId="308"/>
        </pc:sldMkLst>
        <pc:spChg chg="mod">
          <ac:chgData name="Lydia McCarthy" userId="22a45f89-275c-4667-8a50-f83ffacf2973" providerId="ADAL" clId="{5B549994-1BFB-4CFC-ACAD-351A783FBE3E}" dt="2022-05-31T14:24:10.909" v="31" actId="20577"/>
          <ac:spMkLst>
            <pc:docMk/>
            <pc:sldMk cId="2657274667" sldId="308"/>
            <ac:spMk id="8" creationId="{68EF436D-9311-46A7-BC40-599A6C4FB311}"/>
          </ac:spMkLst>
        </pc:spChg>
        <pc:picChg chg="del">
          <ac:chgData name="Lydia McCarthy" userId="22a45f89-275c-4667-8a50-f83ffacf2973" providerId="ADAL" clId="{5B549994-1BFB-4CFC-ACAD-351A783FBE3E}" dt="2022-05-31T14:23:43.760" v="26" actId="478"/>
          <ac:picMkLst>
            <pc:docMk/>
            <pc:sldMk cId="2657274667" sldId="308"/>
            <ac:picMk id="4" creationId="{3EBB335D-5BC7-413A-AEB0-A476277EAFFE}"/>
          </ac:picMkLst>
        </pc:picChg>
        <pc:picChg chg="mod">
          <ac:chgData name="Lydia McCarthy" userId="22a45f89-275c-4667-8a50-f83ffacf2973" providerId="ADAL" clId="{5B549994-1BFB-4CFC-ACAD-351A783FBE3E}" dt="2022-05-31T14:23:51.664" v="29" actId="1076"/>
          <ac:picMkLst>
            <pc:docMk/>
            <pc:sldMk cId="2657274667" sldId="308"/>
            <ac:picMk id="6" creationId="{99DC71A5-8A55-4D10-9C6C-6082A4342658}"/>
          </ac:picMkLst>
        </pc:picChg>
        <pc:picChg chg="add mod">
          <ac:chgData name="Lydia McCarthy" userId="22a45f89-275c-4667-8a50-f83ffacf2973" providerId="ADAL" clId="{5B549994-1BFB-4CFC-ACAD-351A783FBE3E}" dt="2022-05-31T14:23:49.493" v="28" actId="1076"/>
          <ac:picMkLst>
            <pc:docMk/>
            <pc:sldMk cId="2657274667" sldId="308"/>
            <ac:picMk id="11" creationId="{939F49ED-CD50-9696-E4AE-2281314A34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(Left) Cristiana made a rainbow out of clothes hung outside her house, involving her children and her next door neighbours in Bergamo, Italy on 20 March 2020. The message on the flag says: "Courage Italy".  Cristiana is a school teacher and is helping children to think positively by having them draw rainbow in different forms with positive messages.</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Arial" panose="020B0604020202020204" pitchFamily="34" charset="0"/>
                <a:cs typeface="Arial" panose="020B0604020202020204" pitchFamily="34" charset="0"/>
              </a:rPr>
              <a:t>All images WikiCommons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121212"/>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Open Sans"/>
              </a:rPr>
              <a:t>A passport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Open Sans"/>
              </a:rPr>
              <a:t>A finger print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Open Sans"/>
              </a:rPr>
              <a:t>Flags from several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Children raise the national flag of Sudan at school. South Kordofan State.</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February 2014, with the national flag of the Philippines behind them, two girls stand alongside a body of water, in the city of Tacloban. They both lost their homes in the typhoon.</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03/06/2022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44844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03/06/2022</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 id="2147483660" r:id="rId19"/>
    <p:sldLayoutId id="2147483661"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d21ipp77gdifnw.cloudfront.net/app/uploads/2021/11/7.-CRC-double-sided-poster-A2-size.pdf"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RvZsH1kCcw?start=85&amp;feature=oembed" TargetMode="External"/><Relationship Id="rId6" Type="http://schemas.openxmlformats.org/officeDocument/2006/relationships/image" Target="../media/image27.jpeg"/><Relationship Id="rId5" Type="http://schemas.openxmlformats.org/officeDocument/2006/relationships/hyperlink" Target="https://www.youtube.com/watch?v=-RvZsH1kCcw&amp;t=85s"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furniture&#10;&#10;Description automatically generated">
            <a:extLst>
              <a:ext uri="{FF2B5EF4-FFF2-40B4-BE49-F238E27FC236}">
                <a16:creationId xmlns:a16="http://schemas.microsoft.com/office/drawing/2014/main" id="{37F54886-11F3-63B2-E832-C3FBD5273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862"/>
            <a:ext cx="12192000" cy="812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Arial" panose="020B0604020202020204" pitchFamily="34" charset="0"/>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10741814" y="6611779"/>
            <a:ext cx="6283234" cy="246221"/>
          </a:xfrm>
          <a:prstGeom prst="rect">
            <a:avLst/>
          </a:prstGeom>
          <a:noFill/>
        </p:spPr>
        <p:txBody>
          <a:bodyPr wrap="square">
            <a:spAutoFit/>
          </a:bodyPr>
          <a:lstStyle/>
          <a:p>
            <a:r>
              <a:rPr lang="en-IE" sz="1000" dirty="0"/>
              <a:t>UNI313475/</a:t>
            </a:r>
            <a:r>
              <a:rPr lang="en-IE" sz="1000" dirty="0" err="1"/>
              <a:t>Diffedenti</a:t>
            </a:r>
            <a:endParaRPr lang="en-IE" sz="1000" dirty="0"/>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EXTENSION</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481802" y="2205719"/>
            <a:ext cx="5896420"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Rights are indivisible and all equally important. There are links and connections between the articles.</a:t>
            </a:r>
          </a:p>
          <a:p>
            <a:r>
              <a:rPr lang="en-GB" sz="1800" dirty="0">
                <a:latin typeface="Arial" panose="020B0604020202020204" pitchFamily="34" charset="0"/>
                <a:cs typeface="Arial" panose="020B0604020202020204" pitchFamily="34" charset="0"/>
              </a:rPr>
              <a:t>Look at the Convention to find other rights that are related to Article 8.</a:t>
            </a:r>
          </a:p>
          <a:p>
            <a:r>
              <a:rPr lang="en-GB" sz="1800" dirty="0">
                <a:latin typeface="Arial" panose="020B0604020202020204" pitchFamily="34" charset="0"/>
                <a:cs typeface="Arial" panose="020B0604020202020204" pitchFamily="34" charset="0"/>
              </a:rPr>
              <a:t>In other lessons you do this week, try to connect them to Article 8. For example discuss the identity of the character in the class novel you are reading. Discuss how music can form part of somebody’s identity.</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You can find a summary of the Convention </a:t>
            </a:r>
            <a:r>
              <a:rPr lang="en-GB" sz="1800" dirty="0">
                <a:latin typeface="Arial" panose="020B0604020202020204" pitchFamily="34" charset="0"/>
                <a:cs typeface="Arial" panose="020B0604020202020204" pitchFamily="34" charset="0"/>
                <a:hlinkClick r:id="rId3"/>
              </a:rPr>
              <a:t>here</a:t>
            </a:r>
            <a:r>
              <a:rPr lang="en-GB" sz="18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37070A-3A14-4FBF-967C-1F5691EB5ABD}"/>
              </a:ext>
            </a:extLst>
          </p:cNvPr>
          <p:cNvPicPr>
            <a:picLocks noChangeAspect="1"/>
          </p:cNvPicPr>
          <p:nvPr/>
        </p:nvPicPr>
        <p:blipFill>
          <a:blip r:embed="rId4"/>
          <a:stretch>
            <a:fillRect/>
          </a:stretch>
        </p:blipFill>
        <p:spPr>
          <a:xfrm>
            <a:off x="6638487" y="1657079"/>
            <a:ext cx="3340272" cy="4445228"/>
          </a:xfrm>
          <a:prstGeom prst="rect">
            <a:avLst/>
          </a:prstGeom>
        </p:spPr>
      </p:pic>
    </p:spTree>
    <p:extLst>
      <p:ext uri="{BB962C8B-B14F-4D97-AF65-F5344CB8AC3E}">
        <p14:creationId xmlns:p14="http://schemas.microsoft.com/office/powerpoint/2010/main" val="19575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957990" y="2042236"/>
            <a:ext cx="5138010" cy="3662541"/>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Child Rights Schools is a programme that supports you to embed child rights across the primary school. </a:t>
            </a:r>
            <a:r>
              <a:rPr lang="en-IE" sz="2000">
                <a:latin typeface="Arial" panose="020B0604020202020204" pitchFamily="34" charset="0"/>
                <a:cs typeface="Arial" panose="020B0604020202020204" pitchFamily="34" charset="0"/>
              </a:rPr>
              <a:t>Find out </a:t>
            </a:r>
            <a:r>
              <a:rPr lang="en-IE" sz="2000" dirty="0">
                <a:latin typeface="Arial" panose="020B0604020202020204" pitchFamily="34" charset="0"/>
                <a:cs typeface="Arial" panose="020B0604020202020204" pitchFamily="34" charset="0"/>
              </a:rPr>
              <a:t>more </a:t>
            </a:r>
            <a:r>
              <a:rPr lang="en-IE" sz="2000" dirty="0">
                <a:latin typeface="Arial" panose="020B0604020202020204" pitchFamily="34" charset="0"/>
                <a:cs typeface="Arial" panose="020B0604020202020204" pitchFamily="34" charset="0"/>
                <a:hlinkClick r:id="rId4"/>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Find more classroom resources </a:t>
            </a:r>
            <a:r>
              <a:rPr lang="en-IE" sz="2000" dirty="0">
                <a:latin typeface="Arial" panose="020B0604020202020204" pitchFamily="34" charset="0"/>
                <a:cs typeface="Arial" panose="020B0604020202020204" pitchFamily="34" charset="0"/>
                <a:hlinkClick r:id="rId5"/>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latin typeface="Arial" panose="020B0604020202020204" pitchFamily="34" charset="0"/>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latin typeface="Arial" panose="020B0604020202020204" pitchFamily="34" charset="0"/>
                <a:cs typeface="Arial" panose="020B0604020202020204" pitchFamily="34" charset="0"/>
              </a:rPr>
              <a:t>BEFORE YOU BEGIN</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5262979"/>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Slide 3 – Guess the article</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4 – Introducing Article 8</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5 – Exploring Article 8</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6 – Some possible answers</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7 &amp; 8 – Activities for the classroom</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9 – Reflection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10 - Extension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11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Can you guess how they are linked together? Which article of the Convention do these pictures relate to?</a:t>
            </a:r>
          </a:p>
        </p:txBody>
      </p:sp>
      <p:sp>
        <p:nvSpPr>
          <p:cNvPr id="9" name="Rectangle 8">
            <a:extLst>
              <a:ext uri="{FF2B5EF4-FFF2-40B4-BE49-F238E27FC236}">
                <a16:creationId xmlns:a16="http://schemas.microsoft.com/office/drawing/2014/main" id="{CF4884E2-0186-41E3-AE32-BDD1C69265DE}"/>
              </a:ext>
            </a:extLst>
          </p:cNvPr>
          <p:cNvSpPr/>
          <p:nvPr/>
        </p:nvSpPr>
        <p:spPr>
          <a:xfrm>
            <a:off x="137970" y="6488668"/>
            <a:ext cx="1088760"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All WikiCommons</a:t>
            </a:r>
          </a:p>
          <a:p>
            <a:endParaRPr lang="en-GB" sz="900" dirty="0">
              <a:latin typeface="Arial" panose="020B0604020202020204" pitchFamily="34" charset="0"/>
              <a:cs typeface="Arial" panose="020B0604020202020204" pitchFamily="34" charset="0"/>
            </a:endParaRPr>
          </a:p>
        </p:txBody>
      </p:sp>
      <p:pic>
        <p:nvPicPr>
          <p:cNvPr id="6" name="Picture 5" descr="A picture containing shellfish, photo, looking, standing&#10;&#10;Description automatically generated">
            <a:extLst>
              <a:ext uri="{FF2B5EF4-FFF2-40B4-BE49-F238E27FC236}">
                <a16:creationId xmlns:a16="http://schemas.microsoft.com/office/drawing/2014/main" id="{99DC71A5-8A55-4D10-9C6C-6082A4342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0717" y="2972061"/>
            <a:ext cx="1998010" cy="2381808"/>
          </a:xfrm>
          <a:prstGeom prst="rect">
            <a:avLst/>
          </a:prstGeom>
        </p:spPr>
      </p:pic>
      <p:pic>
        <p:nvPicPr>
          <p:cNvPr id="10" name="Picture 9" descr="A picture containing building, outdoor, grass, small&#10;&#10;Description automatically generated">
            <a:extLst>
              <a:ext uri="{FF2B5EF4-FFF2-40B4-BE49-F238E27FC236}">
                <a16:creationId xmlns:a16="http://schemas.microsoft.com/office/drawing/2014/main" id="{11E929B3-AF93-40FE-BFEC-EE97C0267A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408373" y="3010927"/>
            <a:ext cx="4091203" cy="2301302"/>
          </a:xfrm>
          <a:prstGeom prst="rect">
            <a:avLst/>
          </a:prstGeom>
        </p:spPr>
      </p:pic>
      <p:pic>
        <p:nvPicPr>
          <p:cNvPr id="11" name="Picture 2" descr="Ireland to Create New Passport Processing System - SchengenVisaInfo.com">
            <a:extLst>
              <a:ext uri="{FF2B5EF4-FFF2-40B4-BE49-F238E27FC236}">
                <a16:creationId xmlns:a16="http://schemas.microsoft.com/office/drawing/2014/main" id="{939F49ED-CD50-9696-E4AE-2281314A34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96" y="3049793"/>
            <a:ext cx="3458276" cy="230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7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892296" y="2218246"/>
            <a:ext cx="4871378" cy="3365024"/>
          </a:xfrm>
          <a:prstGeom prst="rect">
            <a:avLst/>
          </a:prstGeom>
          <a:noFill/>
        </p:spPr>
        <p:txBody>
          <a:bodyPr wrap="square" rtlCol="0">
            <a:spAutoFit/>
          </a:bodyPr>
          <a:lstStyle/>
          <a:p>
            <a:pPr>
              <a:lnSpc>
                <a:spcPct val="150000"/>
              </a:lnSpc>
            </a:pPr>
            <a:r>
              <a:rPr lang="en-IE" dirty="0">
                <a:solidFill>
                  <a:schemeClr val="bg1"/>
                </a:solidFill>
                <a:latin typeface="Arial" panose="020B0604020202020204" pitchFamily="34" charset="0"/>
                <a:cs typeface="Arial" panose="020B0604020202020204" pitchFamily="34" charset="0"/>
              </a:rPr>
              <a:t>Children have the right to their own identity – an official record of who they are which includes their name, nationality and family relations. </a:t>
            </a:r>
          </a:p>
          <a:p>
            <a:pPr>
              <a:lnSpc>
                <a:spcPct val="150000"/>
              </a:lnSpc>
            </a:pPr>
            <a:endParaRPr lang="en-IE" dirty="0">
              <a:solidFill>
                <a:schemeClr val="bg1"/>
              </a:solidFill>
              <a:latin typeface="Arial" panose="020B0604020202020204" pitchFamily="34" charset="0"/>
              <a:cs typeface="Arial" panose="020B0604020202020204" pitchFamily="34" charset="0"/>
            </a:endParaRPr>
          </a:p>
          <a:p>
            <a:pPr>
              <a:lnSpc>
                <a:spcPct val="150000"/>
              </a:lnSpc>
            </a:pPr>
            <a:r>
              <a:rPr lang="en-IE" dirty="0">
                <a:solidFill>
                  <a:schemeClr val="bg1"/>
                </a:solidFill>
                <a:latin typeface="Arial" panose="020B0604020202020204" pitchFamily="34" charset="0"/>
                <a:cs typeface="Arial" panose="020B0604020202020204" pitchFamily="34" charset="0"/>
              </a:rPr>
              <a:t>No one should take this away from them, but if this happens, governments must help children to quickly get their identity back.</a:t>
            </a:r>
            <a:endParaRPr lang="en-GB"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latin typeface="Arial" panose="020B0604020202020204" pitchFamily="34" charset="0"/>
                <a:cs typeface="Arial" panose="020B0604020202020204" pitchFamily="34" charset="0"/>
              </a:rPr>
              <a:t>INTRODUCING ARTICLE 8</a:t>
            </a:r>
          </a:p>
        </p:txBody>
      </p:sp>
      <p:pic>
        <p:nvPicPr>
          <p:cNvPr id="8" name="Graphic 7">
            <a:extLst>
              <a:ext uri="{FF2B5EF4-FFF2-40B4-BE49-F238E27FC236}">
                <a16:creationId xmlns:a16="http://schemas.microsoft.com/office/drawing/2014/main" id="{EC14DC99-4D69-EC1A-BACC-AFC0CACD87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07914" y="2218246"/>
            <a:ext cx="2680172" cy="3573563"/>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8</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1618219"/>
            <a:ext cx="5462954" cy="4401205"/>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All children have unique identities – the things that make you who you are. Why is your </a:t>
            </a:r>
            <a:r>
              <a:rPr lang="en-GB" sz="2800" b="1" dirty="0">
                <a:highlight>
                  <a:srgbClr val="FFFF00"/>
                </a:highlight>
                <a:latin typeface="Arial" panose="020B0604020202020204" pitchFamily="34" charset="0"/>
                <a:cs typeface="Arial" panose="020B0604020202020204" pitchFamily="34" charset="0"/>
              </a:rPr>
              <a:t>personal identity </a:t>
            </a:r>
            <a:r>
              <a:rPr lang="en-GB" sz="2800" b="1" dirty="0">
                <a:solidFill>
                  <a:schemeClr val="bg1"/>
                </a:solidFill>
                <a:latin typeface="Arial" panose="020B0604020202020204" pitchFamily="34" charset="0"/>
                <a:cs typeface="Arial" panose="020B0604020202020204" pitchFamily="34" charset="0"/>
              </a:rPr>
              <a:t>important?</a:t>
            </a: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Write down suggestions and compare your answers with the next slide.</a:t>
            </a:r>
          </a:p>
        </p:txBody>
      </p:sp>
      <p:pic>
        <p:nvPicPr>
          <p:cNvPr id="3" name="Picture 2" descr="A picture containing person, accessory&#10;&#10;Description automatically generated">
            <a:extLst>
              <a:ext uri="{FF2B5EF4-FFF2-40B4-BE49-F238E27FC236}">
                <a16:creationId xmlns:a16="http://schemas.microsoft.com/office/drawing/2014/main" id="{0DF712B0-9936-8886-DCD1-D8964D0D4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00" y="1655298"/>
            <a:ext cx="3103600" cy="4663440"/>
          </a:xfrm>
          <a:prstGeom prst="rect">
            <a:avLst/>
          </a:prstGeom>
        </p:spPr>
      </p:pic>
      <p:sp>
        <p:nvSpPr>
          <p:cNvPr id="8" name="TextBox 7">
            <a:extLst>
              <a:ext uri="{FF2B5EF4-FFF2-40B4-BE49-F238E27FC236}">
                <a16:creationId xmlns:a16="http://schemas.microsoft.com/office/drawing/2014/main" id="{81C1670B-5661-A0AC-F6F9-44FAEE4A1751}"/>
              </a:ext>
            </a:extLst>
          </p:cNvPr>
          <p:cNvSpPr txBox="1"/>
          <p:nvPr/>
        </p:nvSpPr>
        <p:spPr>
          <a:xfrm>
            <a:off x="3471454" y="6464662"/>
            <a:ext cx="6159136" cy="246221"/>
          </a:xfrm>
          <a:prstGeom prst="rect">
            <a:avLst/>
          </a:prstGeom>
          <a:noFill/>
        </p:spPr>
        <p:txBody>
          <a:bodyPr wrap="square">
            <a:spAutoFit/>
          </a:bodyPr>
          <a:lstStyle/>
          <a:p>
            <a:r>
              <a:rPr lang="en-IE" sz="1000" dirty="0"/>
              <a:t>UN0211127/</a:t>
            </a:r>
            <a:r>
              <a:rPr lang="en-IE" sz="1000" dirty="0" err="1"/>
              <a:t>Noorani</a:t>
            </a:r>
            <a:endParaRPr lang="en-IE" sz="1000" dirty="0"/>
          </a:p>
        </p:txBody>
      </p:sp>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latin typeface="Arial" panose="020B0604020202020204" pitchFamily="34" charset="0"/>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A88DDD07-E5DA-CFB5-D8B6-5E41E61DAD19}"/>
              </a:ext>
            </a:extLst>
          </p:cNvPr>
          <p:cNvSpPr txBox="1">
            <a:spLocks/>
          </p:cNvSpPr>
          <p:nvPr/>
        </p:nvSpPr>
        <p:spPr>
          <a:xfrm>
            <a:off x="360000" y="1652580"/>
            <a:ext cx="10858500" cy="4092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a:cs typeface="Arial"/>
              </a:rPr>
              <a:t>We need our identity to access other things like education, healthcare, banking.</a:t>
            </a:r>
          </a:p>
          <a:p>
            <a:r>
              <a:rPr lang="en-GB" sz="1800" dirty="0">
                <a:latin typeface="Arial"/>
                <a:cs typeface="Arial"/>
              </a:rPr>
              <a:t>Having our identity protected helps to keep us safe.</a:t>
            </a:r>
          </a:p>
          <a:p>
            <a:r>
              <a:rPr lang="en-GB" sz="1800" dirty="0">
                <a:latin typeface="Arial"/>
                <a:cs typeface="Arial"/>
              </a:rPr>
              <a:t>Identity makes you who you are and each person is a unique individual.</a:t>
            </a:r>
          </a:p>
          <a:p>
            <a:r>
              <a:rPr lang="en-GB" sz="1800" dirty="0">
                <a:latin typeface="Arial"/>
                <a:cs typeface="Arial"/>
              </a:rPr>
              <a:t>Identity belongs to the individual and must not be taken away.</a:t>
            </a:r>
          </a:p>
          <a:p>
            <a:r>
              <a:rPr lang="en-GB" sz="1800" dirty="0">
                <a:latin typeface="Arial"/>
                <a:cs typeface="Arial"/>
              </a:rPr>
              <a:t>The government needs to know who each person is.</a:t>
            </a:r>
          </a:p>
          <a:p>
            <a:r>
              <a:rPr lang="en-GB" sz="1800" dirty="0">
                <a:latin typeface="Arial"/>
                <a:cs typeface="Arial"/>
              </a:rPr>
              <a:t>Identity makes us different from other people. </a:t>
            </a:r>
          </a:p>
          <a:p>
            <a:pPr marL="0" indent="0">
              <a:buNone/>
            </a:pPr>
            <a:endParaRPr lang="en-GB" sz="1800" dirty="0">
              <a:latin typeface="Arial"/>
              <a:cs typeface="Arial"/>
            </a:endParaRPr>
          </a:p>
          <a:p>
            <a:pPr marL="0" indent="0">
              <a:buNone/>
            </a:pPr>
            <a:r>
              <a:rPr lang="en-GB" sz="1800" dirty="0">
                <a:latin typeface="Arial"/>
                <a:cs typeface="Arial"/>
              </a:rPr>
              <a:t>What others did you think of?</a:t>
            </a:r>
          </a:p>
          <a:p>
            <a:pPr>
              <a:lnSpc>
                <a:spcPct val="150000"/>
              </a:lnSpc>
            </a:pPr>
            <a:endParaRPr lang="en-GB" sz="1800" dirty="0"/>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44318"/>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96140"/>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AEEF"/>
                </a:solidFill>
                <a:latin typeface="Arial"/>
                <a:cs typeface="Arial"/>
              </a:rPr>
              <a:t>Read the ‘Here we are’ by Oliver Jeffers. Share your questions about the world and think about how we can look after the world around us so that we can all survive and thrive. </a:t>
            </a: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052019" y="1577807"/>
            <a:ext cx="6917096" cy="2585323"/>
          </a:xfrm>
          <a:prstGeom prst="rect">
            <a:avLst/>
          </a:prstGeom>
          <a:noFill/>
        </p:spPr>
        <p:txBody>
          <a:bodyPr wrap="square" rtlCol="0">
            <a:spAutoFit/>
          </a:bodyPr>
          <a:lstStyle/>
          <a:p>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  </a:t>
            </a:r>
          </a:p>
          <a:p>
            <a:endParaRPr lang="en-GB" sz="1800" dirty="0">
              <a:solidFill>
                <a:schemeClr val="bg1"/>
              </a:solidFill>
              <a:latin typeface="Arial"/>
              <a:cs typeface="Arial"/>
            </a:endParaRPr>
          </a:p>
          <a:p>
            <a:r>
              <a:rPr lang="en-GB" sz="1800" dirty="0">
                <a:latin typeface="Arial"/>
                <a:cs typeface="Arial"/>
              </a:rPr>
              <a:t>There are lots of things that help to make up our identity such as date of birth, name, nationality, gender, faith, our appearance, personal talents and abilities. </a:t>
            </a:r>
          </a:p>
          <a:p>
            <a:endParaRPr lang="en-GB" dirty="0">
              <a:latin typeface="Arial"/>
              <a:cs typeface="Arial"/>
            </a:endParaRPr>
          </a:p>
          <a:p>
            <a:r>
              <a:rPr lang="en-GB" sz="1800" dirty="0">
                <a:latin typeface="Arial"/>
                <a:cs typeface="Arial"/>
              </a:rPr>
              <a:t>Create an identity card – draw a picture of yourself and list the things that make you, you. </a:t>
            </a: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234503" y="4749748"/>
            <a:ext cx="6422316" cy="1200329"/>
          </a:xfrm>
          <a:prstGeom prst="rect">
            <a:avLst/>
          </a:prstGeom>
          <a:noFill/>
        </p:spPr>
        <p:txBody>
          <a:bodyPr wrap="square" rtlCol="0">
            <a:spAutoFit/>
          </a:bodyPr>
          <a:lstStyle/>
          <a:p>
            <a:r>
              <a:rPr lang="en-GB" dirty="0">
                <a:latin typeface="Arial"/>
                <a:cs typeface="Arial"/>
              </a:rPr>
              <a:t>Interesting fact! The government must protect the legal identity of children. That means that your name, nationality and the family you are part of can only change if a court agrees to this.</a:t>
            </a:r>
            <a:endParaRPr lang="en-GB" i="1" dirty="0">
              <a:latin typeface="Arial"/>
              <a:cs typeface="Arial"/>
            </a:endParaRPr>
          </a:p>
        </p:txBody>
      </p:sp>
      <p:sp>
        <p:nvSpPr>
          <p:cNvPr id="4" name="TextBox 3">
            <a:extLst>
              <a:ext uri="{FF2B5EF4-FFF2-40B4-BE49-F238E27FC236}">
                <a16:creationId xmlns:a16="http://schemas.microsoft.com/office/drawing/2014/main" id="{64450EC2-A53A-08E0-6396-12A7D5C93A32}"/>
              </a:ext>
            </a:extLst>
          </p:cNvPr>
          <p:cNvSpPr txBox="1"/>
          <p:nvPr/>
        </p:nvSpPr>
        <p:spPr>
          <a:xfrm>
            <a:off x="352697" y="2220686"/>
            <a:ext cx="3804759" cy="1287532"/>
          </a:xfrm>
          <a:prstGeom prst="rect">
            <a:avLst/>
          </a:prstGeom>
          <a:noFill/>
        </p:spPr>
        <p:txBody>
          <a:bodyPr wrap="square" rtlCol="0">
            <a:spAutoFit/>
          </a:bodyPr>
          <a:lstStyle/>
          <a:p>
            <a:pPr algn="l">
              <a:lnSpc>
                <a:spcPct val="150000"/>
              </a:lnSpc>
            </a:pPr>
            <a:r>
              <a:rPr lang="en-IE" dirty="0">
                <a:solidFill>
                  <a:schemeClr val="bg1"/>
                </a:solidFill>
                <a:latin typeface="Arial" panose="020B0604020202020204" pitchFamily="34" charset="0"/>
                <a:cs typeface="Arial" panose="020B0604020202020204" pitchFamily="34" charset="0"/>
              </a:rPr>
              <a:t>Read the story </a:t>
            </a:r>
            <a:r>
              <a:rPr lang="en-IE" dirty="0">
                <a:solidFill>
                  <a:schemeClr val="bg1"/>
                </a:solidFill>
                <a:latin typeface="Arial" panose="020B0604020202020204" pitchFamily="34" charset="0"/>
                <a:cs typeface="Arial" panose="020B0604020202020204" pitchFamily="34" charset="0"/>
                <a:hlinkClick r:id="rId5"/>
              </a:rPr>
              <a:t>‘Red’ by Michael Hall </a:t>
            </a:r>
            <a:r>
              <a:rPr lang="en-IE" dirty="0">
                <a:solidFill>
                  <a:schemeClr val="bg1"/>
                </a:solidFill>
                <a:latin typeface="Arial" panose="020B0604020202020204" pitchFamily="34" charset="0"/>
                <a:cs typeface="Arial" panose="020B0604020202020204" pitchFamily="34" charset="0"/>
              </a:rPr>
              <a:t>and discuss why the crayon is confused about his identity.</a:t>
            </a:r>
          </a:p>
        </p:txBody>
      </p:sp>
      <p:pic>
        <p:nvPicPr>
          <p:cNvPr id="3" name="Online Media 2" title="Kids Book Read Aloud - Red A Crayon's Story By Michael Hall">
            <a:hlinkClick r:id="" action="ppaction://media"/>
            <a:extLst>
              <a:ext uri="{FF2B5EF4-FFF2-40B4-BE49-F238E27FC236}">
                <a16:creationId xmlns:a16="http://schemas.microsoft.com/office/drawing/2014/main" id="{0061203B-199E-92BF-20CC-DCF346423443}"/>
              </a:ext>
            </a:extLst>
          </p:cNvPr>
          <p:cNvPicPr>
            <a:picLocks noRot="1" noChangeAspect="1"/>
          </p:cNvPicPr>
          <p:nvPr>
            <a:videoFile r:link="rId1"/>
          </p:nvPr>
        </p:nvPicPr>
        <p:blipFill>
          <a:blip r:embed="rId6"/>
          <a:stretch>
            <a:fillRect/>
          </a:stretch>
        </p:blipFill>
        <p:spPr>
          <a:xfrm>
            <a:off x="191870" y="4130760"/>
            <a:ext cx="4315581" cy="2438303"/>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rgbClr val="00B0F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7406262" y="1782501"/>
            <a:ext cx="4785737"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15779" y="1782501"/>
            <a:ext cx="7390483" cy="2268638"/>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6" name="TextBox 5">
            <a:extLst>
              <a:ext uri="{FF2B5EF4-FFF2-40B4-BE49-F238E27FC236}">
                <a16:creationId xmlns:a16="http://schemas.microsoft.com/office/drawing/2014/main" id="{94026F68-C294-43DC-A61C-580C860E7EF3}"/>
              </a:ext>
            </a:extLst>
          </p:cNvPr>
          <p:cNvSpPr txBox="1"/>
          <p:nvPr/>
        </p:nvSpPr>
        <p:spPr>
          <a:xfrm>
            <a:off x="310042" y="2057760"/>
            <a:ext cx="7032228" cy="2031325"/>
          </a:xfrm>
          <a:prstGeom prst="rect">
            <a:avLst/>
          </a:prstGeom>
          <a:noFill/>
        </p:spPr>
        <p:txBody>
          <a:bodyPr wrap="square" rtlCol="0">
            <a:spAutoFit/>
          </a:bodyPr>
          <a:lstStyle/>
          <a:p>
            <a:r>
              <a:rPr lang="en-GB" sz="1800" dirty="0">
                <a:solidFill>
                  <a:schemeClr val="bg1"/>
                </a:solidFill>
                <a:latin typeface="Arial"/>
                <a:cs typeface="Arial"/>
              </a:rPr>
              <a:t>Did you know that you should protect your identity when online? You should only share information about your name, date of birth, location or other details when </a:t>
            </a:r>
            <a:r>
              <a:rPr lang="en-GB" dirty="0">
                <a:solidFill>
                  <a:schemeClr val="bg1"/>
                </a:solidFill>
                <a:latin typeface="Arial"/>
                <a:cs typeface="Arial"/>
              </a:rPr>
              <a:t>you are sure it is safe to do so. An adult should always help you with this. Why do you think it could be dangerous to share personal information online when you don’t know that the site is safe and secure?</a:t>
            </a:r>
            <a:endParaRPr lang="en-GB" sz="1800" dirty="0">
              <a:solidFill>
                <a:schemeClr val="bg1"/>
              </a:solidFill>
              <a:latin typeface="Arial"/>
              <a:cs typeface="Arial"/>
            </a:endParaRPr>
          </a:p>
          <a:p>
            <a:pPr algn="l"/>
            <a:endParaRPr lang="en-IE"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97D198-DCEB-8BEF-0A83-B0C27B3549E6}"/>
              </a:ext>
            </a:extLst>
          </p:cNvPr>
          <p:cNvSpPr txBox="1"/>
          <p:nvPr/>
        </p:nvSpPr>
        <p:spPr>
          <a:xfrm>
            <a:off x="7631289" y="1921396"/>
            <a:ext cx="4413955" cy="2585323"/>
          </a:xfrm>
          <a:prstGeom prst="rect">
            <a:avLst/>
          </a:prstGeom>
          <a:noFill/>
        </p:spPr>
        <p:txBody>
          <a:bodyPr wrap="square" rtlCol="0">
            <a:spAutoFit/>
          </a:bodyPr>
          <a:lstStyle/>
          <a:p>
            <a:r>
              <a:rPr lang="en-GB" dirty="0">
                <a:solidFill>
                  <a:schemeClr val="tx1"/>
                </a:solidFill>
                <a:latin typeface="Arial"/>
                <a:cs typeface="Arial"/>
              </a:rPr>
              <a:t>Do all children feel that their identity is represented in the school? For example are all nationalities and all types of families welcomed and accepted in the school? Could you do more as a school community to be inclusive of diverse identities?</a:t>
            </a:r>
          </a:p>
          <a:p>
            <a:pPr algn="l"/>
            <a:endParaRPr lang="en-IE" sz="3600" dirty="0">
              <a:solidFill>
                <a:schemeClr val="bg1"/>
              </a:solidFill>
              <a:latin typeface="Univers Next Pro Condensed" panose="020B0906030202020203" pitchFamily="34" charset="0"/>
            </a:endParaRPr>
          </a:p>
        </p:txBody>
      </p:sp>
      <p:sp>
        <p:nvSpPr>
          <p:cNvPr id="3" name="TextBox 2">
            <a:extLst>
              <a:ext uri="{FF2B5EF4-FFF2-40B4-BE49-F238E27FC236}">
                <a16:creationId xmlns:a16="http://schemas.microsoft.com/office/drawing/2014/main" id="{8177B2B8-3909-5A52-60D1-5F1C561D5F73}"/>
              </a:ext>
            </a:extLst>
          </p:cNvPr>
          <p:cNvSpPr txBox="1"/>
          <p:nvPr/>
        </p:nvSpPr>
        <p:spPr>
          <a:xfrm>
            <a:off x="221133" y="4089085"/>
            <a:ext cx="11970866" cy="2585323"/>
          </a:xfrm>
          <a:prstGeom prst="rect">
            <a:avLst/>
          </a:prstGeom>
          <a:noFill/>
        </p:spPr>
        <p:txBody>
          <a:bodyPr wrap="square" rtlCol="0">
            <a:spAutoFit/>
          </a:bodyPr>
          <a:lstStyle/>
          <a:p>
            <a:r>
              <a:rPr lang="en-IE" b="0" i="0" dirty="0">
                <a:solidFill>
                  <a:srgbClr val="222222"/>
                </a:solidFill>
                <a:effectLst/>
                <a:latin typeface="Arial" panose="020B0604020202020204" pitchFamily="34" charset="0"/>
                <a:cs typeface="Arial" panose="020B0604020202020204" pitchFamily="34" charset="0"/>
              </a:rPr>
              <a:t>Make a jigsaw puzzle of yourself, by drawing a self portrait and cutting it up into five or six pieces. On the back of each piece write about an aspect of your identity. Discuss how complex identity can be, due to the many factors shaping it.</a:t>
            </a:r>
          </a:p>
          <a:p>
            <a:endParaRPr lang="en-IE" dirty="0">
              <a:solidFill>
                <a:srgbClr val="222222"/>
              </a:solidFill>
              <a:latin typeface="Arial" panose="020B0604020202020204" pitchFamily="34" charset="0"/>
              <a:cs typeface="Arial" panose="020B0604020202020204" pitchFamily="34" charset="0"/>
            </a:endParaRPr>
          </a:p>
          <a:p>
            <a:r>
              <a:rPr lang="en-IE" dirty="0">
                <a:solidFill>
                  <a:srgbClr val="222222"/>
                </a:solidFill>
                <a:latin typeface="Arial" panose="020B0604020202020204" pitchFamily="34" charset="0"/>
                <a:cs typeface="Arial" panose="020B0604020202020204" pitchFamily="34" charset="0"/>
              </a:rPr>
              <a:t>Swap pieces of your puzzle with your classmates.  Discuss how some aspects of your identity can change depending on who you spend time with and what is around you (for example your hobbies and interests). </a:t>
            </a:r>
          </a:p>
          <a:p>
            <a:endParaRPr lang="en-IE" dirty="0">
              <a:solidFill>
                <a:srgbClr val="222222"/>
              </a:solidFill>
              <a:latin typeface="Arial" panose="020B0604020202020204" pitchFamily="34" charset="0"/>
              <a:cs typeface="Arial" panose="020B0604020202020204" pitchFamily="34" charset="0"/>
            </a:endParaRPr>
          </a:p>
          <a:p>
            <a:r>
              <a:rPr lang="en-IE" sz="1800" dirty="0">
                <a:solidFill>
                  <a:srgbClr val="222222"/>
                </a:solidFill>
                <a:latin typeface="Arial" panose="020B0604020202020204" pitchFamily="34" charset="0"/>
                <a:cs typeface="Arial" panose="020B0604020202020204" pitchFamily="34" charset="0"/>
              </a:rPr>
              <a:t>Each child picks one aspect of the th</a:t>
            </a:r>
            <a:r>
              <a:rPr lang="en-IE" dirty="0">
                <a:solidFill>
                  <a:srgbClr val="222222"/>
                </a:solidFill>
                <a:latin typeface="Arial" panose="020B0604020202020204" pitchFamily="34" charset="0"/>
                <a:cs typeface="Arial" panose="020B0604020202020204" pitchFamily="34" charset="0"/>
              </a:rPr>
              <a:t>eir identity that is very  important to them. They represent this on a communal display in a central location in the school to celebrate the diverse identities in your class.</a:t>
            </a:r>
            <a:endParaRPr lang="en-GB"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6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latin typeface="Arial" panose="020B0604020202020204" pitchFamily="34" charset="0"/>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7101587" y="1393844"/>
            <a:ext cx="4506065" cy="4247317"/>
          </a:xfrm>
          <a:prstGeom prst="rect">
            <a:avLst/>
          </a:prstGeom>
          <a:noFill/>
        </p:spPr>
        <p:txBody>
          <a:bodyPr wrap="square" rtlCol="0">
            <a:spAutoFit/>
          </a:bodyPr>
          <a:lstStyle/>
          <a:p>
            <a:pPr marL="0" indent="0">
              <a:buNone/>
            </a:pPr>
            <a:r>
              <a:rPr lang="en-GB" b="1" dirty="0">
                <a:latin typeface="Arial" panose="020B0604020202020204" pitchFamily="34" charset="0"/>
                <a:cs typeface="Arial" panose="020B0604020202020204" pitchFamily="34" charset="0"/>
              </a:rPr>
              <a:t>F</a:t>
            </a:r>
            <a:r>
              <a:rPr lang="en-GB" sz="1800" b="1" dirty="0">
                <a:latin typeface="Arial" panose="020B0604020202020204" pitchFamily="34" charset="0"/>
                <a:cs typeface="Arial" panose="020B0604020202020204" pitchFamily="34" charset="0"/>
              </a:rPr>
              <a:t>ind somewhere peaceful and spend a few minutes being quiet and still. </a:t>
            </a:r>
            <a:r>
              <a:rPr lang="en-GB" b="1" dirty="0">
                <a:latin typeface="Arial" panose="020B0604020202020204" pitchFamily="34" charset="0"/>
                <a:cs typeface="Arial" panose="020B0604020202020204" pitchFamily="34" charset="0"/>
              </a:rPr>
              <a:t>T</a:t>
            </a:r>
            <a:r>
              <a:rPr lang="en-GB" sz="1800" b="1" dirty="0">
                <a:latin typeface="Arial" panose="020B0604020202020204" pitchFamily="34" charset="0"/>
                <a:cs typeface="Arial" panose="020B0604020202020204" pitchFamily="34" charset="0"/>
              </a:rPr>
              <a:t>hen think about these questions…</a:t>
            </a:r>
          </a:p>
          <a:p>
            <a:pPr marL="0" indent="0">
              <a:buNone/>
            </a:pPr>
            <a:endParaRPr lang="en-GB" sz="1800" b="1" dirty="0">
              <a:latin typeface="Arial" panose="020B0604020202020204" pitchFamily="34" charset="0"/>
              <a:cs typeface="Arial" panose="020B0604020202020204" pitchFamily="34" charset="0"/>
            </a:endParaRPr>
          </a:p>
          <a:p>
            <a:r>
              <a:rPr lang="en-GB" sz="1800" dirty="0"/>
              <a:t>Who are you and what makes you the person you are?</a:t>
            </a:r>
          </a:p>
          <a:p>
            <a:endParaRPr lang="en-GB" sz="1800" dirty="0"/>
          </a:p>
          <a:p>
            <a:r>
              <a:rPr lang="en-GB" sz="1800" dirty="0"/>
              <a:t>Which aspect of your identity makes you feel happy or proud?</a:t>
            </a:r>
          </a:p>
          <a:p>
            <a:endParaRPr lang="en-GB" sz="1800" dirty="0"/>
          </a:p>
          <a:p>
            <a:r>
              <a:rPr lang="en-GB" sz="1800" dirty="0"/>
              <a:t>How can we show respect and appreciation for other people’s identity?</a:t>
            </a:r>
          </a:p>
          <a:p>
            <a:pPr marL="0" indent="0">
              <a:buNone/>
            </a:pPr>
            <a:r>
              <a:rPr lang="en-GB" sz="1800" b="1" dirty="0"/>
              <a:t> </a:t>
            </a:r>
          </a:p>
          <a:p>
            <a:endParaRPr lang="en-GB" sz="1800" dirty="0"/>
          </a:p>
          <a:p>
            <a:pPr algn="r"/>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4501149" y="6079523"/>
            <a:ext cx="1569156" cy="246221"/>
          </a:xfrm>
          <a:prstGeom prst="rect">
            <a:avLst/>
          </a:prstGeom>
          <a:noFill/>
        </p:spPr>
        <p:txBody>
          <a:bodyPr wrap="square" rtlCol="0">
            <a:spAutoFit/>
          </a:bodyPr>
          <a:lstStyle/>
          <a:p>
            <a:pPr algn="l"/>
            <a:r>
              <a:rPr lang="en-IE" sz="1000" dirty="0">
                <a:latin typeface="Arial" panose="020B0604020202020204" pitchFamily="34" charset="0"/>
                <a:cs typeface="Arial" panose="020B0604020202020204" pitchFamily="34" charset="0"/>
              </a:rPr>
              <a:t>UN01040/</a:t>
            </a:r>
            <a:r>
              <a:rPr lang="en-IE" sz="1000" dirty="0" err="1">
                <a:latin typeface="Arial" panose="020B0604020202020204" pitchFamily="34" charset="0"/>
                <a:cs typeface="Arial" panose="020B0604020202020204" pitchFamily="34" charset="0"/>
              </a:rPr>
              <a:t>Pirozzi</a:t>
            </a:r>
            <a:endParaRPr lang="en-IE" sz="1000" dirty="0">
              <a:latin typeface="Arial" panose="020B0604020202020204" pitchFamily="34" charset="0"/>
              <a:cs typeface="Arial" panose="020B0604020202020204" pitchFamily="34" charset="0"/>
            </a:endParaRPr>
          </a:p>
        </p:txBody>
      </p:sp>
      <p:pic>
        <p:nvPicPr>
          <p:cNvPr id="4" name="Picture 3" descr="A person and a child posing for a picture with a flag in the background&#10;&#10;Description automatically generated with low confidence">
            <a:extLst>
              <a:ext uri="{FF2B5EF4-FFF2-40B4-BE49-F238E27FC236}">
                <a16:creationId xmlns:a16="http://schemas.microsoft.com/office/drawing/2014/main" id="{28A4236B-AED1-D5F7-BA90-AEB876677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495" y="1163742"/>
            <a:ext cx="3512637" cy="4859383"/>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Articles 1 &amp; 42" id="{DD920C08-F1BA-4A20-A289-EA66E3EE488C}" vid="{BF4EBDBC-E56C-4483-92BA-69B83569A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Articles 1 &amp; 42</Template>
  <TotalTime>1461</TotalTime>
  <Words>1087</Words>
  <Application>Microsoft Office PowerPoint</Application>
  <PresentationFormat>Widescreen</PresentationFormat>
  <Paragraphs>107</Paragraphs>
  <Slides>12</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Univers Next Pro</vt:lpstr>
      <vt:lpstr>Univers Next Pro Condensed</vt:lpstr>
      <vt:lpstr>Univers Next Pro Light</vt:lpstr>
      <vt:lpstr>Wingdings</vt:lpstr>
      <vt:lpstr>Office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6</cp:revision>
  <dcterms:created xsi:type="dcterms:W3CDTF">2022-03-10T12:00:58Z</dcterms:created>
  <dcterms:modified xsi:type="dcterms:W3CDTF">2022-06-03T08:53:22Z</dcterms:modified>
</cp:coreProperties>
</file>