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4"/>
  </p:notesMasterIdLst>
  <p:sldIdLst>
    <p:sldId id="291" r:id="rId2"/>
    <p:sldId id="297" r:id="rId3"/>
    <p:sldId id="308" r:id="rId4"/>
    <p:sldId id="299" r:id="rId5"/>
    <p:sldId id="300" r:id="rId6"/>
    <p:sldId id="301" r:id="rId7"/>
    <p:sldId id="285" r:id="rId8"/>
    <p:sldId id="302" r:id="rId9"/>
    <p:sldId id="282" r:id="rId10"/>
    <p:sldId id="307" r:id="rId11"/>
    <p:sldId id="298" r:id="rId12"/>
    <p:sldId id="30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alden" initials="DW" lastIdx="6" clrIdx="0">
    <p:extLst>
      <p:ext uri="{19B8F6BF-5375-455C-9EA6-DF929625EA0E}">
        <p15:presenceInfo xmlns:p15="http://schemas.microsoft.com/office/powerpoint/2012/main" userId="zPv9w53k+qsHuQdkrlX1cjL3ualBiUsTvrgI0SjBRBA=" providerId="None"/>
      </p:ext>
    </p:extLst>
  </p:cmAuthor>
  <p:cmAuthor id="2" name="Romana Juhasova" initials="RJ" lastIdx="5" clrIdx="1">
    <p:extLst>
      <p:ext uri="{19B8F6BF-5375-455C-9EA6-DF929625EA0E}">
        <p15:presenceInfo xmlns:p15="http://schemas.microsoft.com/office/powerpoint/2012/main" userId="pug63gakqHhUKCblM6dKftwFImXt0SaHY6Q/zF0jif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a:srgbClr val="FF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882AF1-7FF3-4057-B429-C27FAF0A4486}" v="20" dt="2022-08-25T11:02:50.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398" autoAdjust="0"/>
  </p:normalViewPr>
  <p:slideViewPr>
    <p:cSldViewPr snapToGrid="0">
      <p:cViewPr varScale="1">
        <p:scale>
          <a:sx n="85" d="100"/>
          <a:sy n="85" d="100"/>
        </p:scale>
        <p:origin x="552" y="60"/>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McCarthy" userId="22a45f89-275c-4667-8a50-f83ffacf2973" providerId="ADAL" clId="{C7882AF1-7FF3-4057-B429-C27FAF0A4486}"/>
    <pc:docChg chg="undo custSel modSld modMainMaster">
      <pc:chgData name="Lydia McCarthy" userId="22a45f89-275c-4667-8a50-f83ffacf2973" providerId="ADAL" clId="{C7882AF1-7FF3-4057-B429-C27FAF0A4486}" dt="2022-08-25T10:51:50.198" v="1185" actId="1076"/>
      <pc:docMkLst>
        <pc:docMk/>
      </pc:docMkLst>
      <pc:sldChg chg="addSp delSp modSp mod modNotesTx">
        <pc:chgData name="Lydia McCarthy" userId="22a45f89-275c-4667-8a50-f83ffacf2973" providerId="ADAL" clId="{C7882AF1-7FF3-4057-B429-C27FAF0A4486}" dt="2022-08-25T10:51:04.787" v="1184" actId="2711"/>
        <pc:sldMkLst>
          <pc:docMk/>
          <pc:sldMk cId="1301578224" sldId="282"/>
        </pc:sldMkLst>
        <pc:spChg chg="mod">
          <ac:chgData name="Lydia McCarthy" userId="22a45f89-275c-4667-8a50-f83ffacf2973" providerId="ADAL" clId="{C7882AF1-7FF3-4057-B429-C27FAF0A4486}" dt="2022-08-25T10:51:04.787" v="1184" actId="2711"/>
          <ac:spMkLst>
            <pc:docMk/>
            <pc:sldMk cId="1301578224" sldId="282"/>
            <ac:spMk id="2" creationId="{99CD66AC-46D6-4F8A-810F-F3415CD421FE}"/>
          </ac:spMkLst>
        </pc:spChg>
        <pc:spChg chg="mod">
          <ac:chgData name="Lydia McCarthy" userId="22a45f89-275c-4667-8a50-f83ffacf2973" providerId="ADAL" clId="{C7882AF1-7FF3-4057-B429-C27FAF0A4486}" dt="2022-08-25T08:53:58.159" v="947" actId="113"/>
          <ac:spMkLst>
            <pc:docMk/>
            <pc:sldMk cId="1301578224" sldId="282"/>
            <ac:spMk id="5" creationId="{5A1CCF27-1CAA-4B46-8BE2-7B3BD8449788}"/>
          </ac:spMkLst>
        </pc:spChg>
        <pc:spChg chg="mod">
          <ac:chgData name="Lydia McCarthy" userId="22a45f89-275c-4667-8a50-f83ffacf2973" providerId="ADAL" clId="{C7882AF1-7FF3-4057-B429-C27FAF0A4486}" dt="2022-08-25T10:43:51.013" v="1091" actId="207"/>
          <ac:spMkLst>
            <pc:docMk/>
            <pc:sldMk cId="1301578224" sldId="282"/>
            <ac:spMk id="6" creationId="{B3BE43D5-0CA3-4E2C-87CC-4E755E542DF1}"/>
          </ac:spMkLst>
        </pc:spChg>
        <pc:picChg chg="del">
          <ac:chgData name="Lydia McCarthy" userId="22a45f89-275c-4667-8a50-f83ffacf2973" providerId="ADAL" clId="{C7882AF1-7FF3-4057-B429-C27FAF0A4486}" dt="2022-08-25T08:53:31.550" v="936" actId="478"/>
          <ac:picMkLst>
            <pc:docMk/>
            <pc:sldMk cId="1301578224" sldId="282"/>
            <ac:picMk id="4" creationId="{28A4236B-AED1-D5F7-BA90-AEB8766779E4}"/>
          </ac:picMkLst>
        </pc:picChg>
        <pc:picChg chg="add mod">
          <ac:chgData name="Lydia McCarthy" userId="22a45f89-275c-4667-8a50-f83ffacf2973" providerId="ADAL" clId="{C7882AF1-7FF3-4057-B429-C27FAF0A4486}" dt="2022-08-25T10:43:12.358" v="1070" actId="14100"/>
          <ac:picMkLst>
            <pc:docMk/>
            <pc:sldMk cId="1301578224" sldId="282"/>
            <ac:picMk id="9" creationId="{F20ACF46-F2B1-3BCB-534C-3A1D3C10F418}"/>
          </ac:picMkLst>
        </pc:picChg>
      </pc:sldChg>
      <pc:sldChg chg="addSp delSp modSp mod delAnim modAnim">
        <pc:chgData name="Lydia McCarthy" userId="22a45f89-275c-4667-8a50-f83ffacf2973" providerId="ADAL" clId="{C7882AF1-7FF3-4057-B429-C27FAF0A4486}" dt="2022-08-25T10:49:46.566" v="1183" actId="20577"/>
        <pc:sldMkLst>
          <pc:docMk/>
          <pc:sldMk cId="430025987" sldId="285"/>
        </pc:sldMkLst>
        <pc:spChg chg="mod">
          <ac:chgData name="Lydia McCarthy" userId="22a45f89-275c-4667-8a50-f83ffacf2973" providerId="ADAL" clId="{C7882AF1-7FF3-4057-B429-C27FAF0A4486}" dt="2022-08-25T10:49:46.566" v="1183" actId="20577"/>
          <ac:spMkLst>
            <pc:docMk/>
            <pc:sldMk cId="430025987" sldId="285"/>
            <ac:spMk id="4" creationId="{64450EC2-A53A-08E0-6396-12A7D5C93A32}"/>
          </ac:spMkLst>
        </pc:spChg>
        <pc:spChg chg="mod">
          <ac:chgData name="Lydia McCarthy" userId="22a45f89-275c-4667-8a50-f83ffacf2973" providerId="ADAL" clId="{C7882AF1-7FF3-4057-B429-C27FAF0A4486}" dt="2022-08-25T08:39:06.873" v="355" actId="1076"/>
          <ac:spMkLst>
            <pc:docMk/>
            <pc:sldMk cId="430025987" sldId="285"/>
            <ac:spMk id="8" creationId="{6992CA19-2496-49DF-9C45-E844E24EA06B}"/>
          </ac:spMkLst>
        </pc:spChg>
        <pc:spChg chg="mod">
          <ac:chgData name="Lydia McCarthy" userId="22a45f89-275c-4667-8a50-f83ffacf2973" providerId="ADAL" clId="{C7882AF1-7FF3-4057-B429-C27FAF0A4486}" dt="2022-08-25T10:49:18.343" v="1170" actId="2711"/>
          <ac:spMkLst>
            <pc:docMk/>
            <pc:sldMk cId="430025987" sldId="285"/>
            <ac:spMk id="10" creationId="{76676B77-5CF1-4370-825E-3DB615F94933}"/>
          </ac:spMkLst>
        </pc:spChg>
        <pc:spChg chg="mod">
          <ac:chgData name="Lydia McCarthy" userId="22a45f89-275c-4667-8a50-f83ffacf2973" providerId="ADAL" clId="{C7882AF1-7FF3-4057-B429-C27FAF0A4486}" dt="2022-08-25T08:38:58.559" v="353" actId="1076"/>
          <ac:spMkLst>
            <pc:docMk/>
            <pc:sldMk cId="430025987" sldId="285"/>
            <ac:spMk id="13" creationId="{361FE6CB-9549-435F-808B-9DF9FF0075B2}"/>
          </ac:spMkLst>
        </pc:spChg>
        <pc:spChg chg="mod">
          <ac:chgData name="Lydia McCarthy" userId="22a45f89-275c-4667-8a50-f83ffacf2973" providerId="ADAL" clId="{C7882AF1-7FF3-4057-B429-C27FAF0A4486}" dt="2022-08-25T08:39:03.639" v="354" actId="1076"/>
          <ac:spMkLst>
            <pc:docMk/>
            <pc:sldMk cId="430025987" sldId="285"/>
            <ac:spMk id="17" creationId="{9BDAF274-B8BA-4BCF-8A3F-D09EE5141EC1}"/>
          </ac:spMkLst>
        </pc:spChg>
        <pc:picChg chg="add mod">
          <ac:chgData name="Lydia McCarthy" userId="22a45f89-275c-4667-8a50-f83ffacf2973" providerId="ADAL" clId="{C7882AF1-7FF3-4057-B429-C27FAF0A4486}" dt="2022-08-25T08:36:42.932" v="334" actId="1076"/>
          <ac:picMkLst>
            <pc:docMk/>
            <pc:sldMk cId="430025987" sldId="285"/>
            <ac:picMk id="2" creationId="{A299C2B0-FA12-C3AA-B29A-6854A11D1EDA}"/>
          </ac:picMkLst>
        </pc:picChg>
        <pc:picChg chg="del">
          <ac:chgData name="Lydia McCarthy" userId="22a45f89-275c-4667-8a50-f83ffacf2973" providerId="ADAL" clId="{C7882AF1-7FF3-4057-B429-C27FAF0A4486}" dt="2022-08-25T08:36:03.499" v="327" actId="478"/>
          <ac:picMkLst>
            <pc:docMk/>
            <pc:sldMk cId="430025987" sldId="285"/>
            <ac:picMk id="3" creationId="{0061203B-199E-92BF-20CC-DCF346423443}"/>
          </ac:picMkLst>
        </pc:picChg>
      </pc:sldChg>
      <pc:sldChg chg="addSp delSp modSp mod delDesignElem modNotesTx">
        <pc:chgData name="Lydia McCarthy" userId="22a45f89-275c-4667-8a50-f83ffacf2973" providerId="ADAL" clId="{C7882AF1-7FF3-4057-B429-C27FAF0A4486}" dt="2022-08-25T08:17:15.952" v="105" actId="2711"/>
        <pc:sldMkLst>
          <pc:docMk/>
          <pc:sldMk cId="3009748699" sldId="291"/>
        </pc:sldMkLst>
        <pc:spChg chg="mod">
          <ac:chgData name="Lydia McCarthy" userId="22a45f89-275c-4667-8a50-f83ffacf2973" providerId="ADAL" clId="{C7882AF1-7FF3-4057-B429-C27FAF0A4486}" dt="2022-08-25T08:17:15.952" v="105" actId="2711"/>
          <ac:spMkLst>
            <pc:docMk/>
            <pc:sldMk cId="3009748699" sldId="291"/>
            <ac:spMk id="6" creationId="{3C4327EF-2AEC-4446-BDF4-BF745FE17A8C}"/>
          </ac:spMkLst>
        </pc:spChg>
        <pc:spChg chg="mod">
          <ac:chgData name="Lydia McCarthy" userId="22a45f89-275c-4667-8a50-f83ffacf2973" providerId="ADAL" clId="{C7882AF1-7FF3-4057-B429-C27FAF0A4486}" dt="2022-08-25T08:10:28.387" v="36" actId="207"/>
          <ac:spMkLst>
            <pc:docMk/>
            <pc:sldMk cId="3009748699" sldId="291"/>
            <ac:spMk id="9" creationId="{DE239B87-4B2C-F330-EE48-1EFCD552CDE4}"/>
          </ac:spMkLst>
        </pc:spChg>
        <pc:spChg chg="del">
          <ac:chgData name="Lydia McCarthy" userId="22a45f89-275c-4667-8a50-f83ffacf2973" providerId="ADAL" clId="{C7882AF1-7FF3-4057-B429-C27FAF0A4486}" dt="2022-08-25T08:15:19.175" v="102"/>
          <ac:spMkLst>
            <pc:docMk/>
            <pc:sldMk cId="3009748699" sldId="291"/>
            <ac:spMk id="10" creationId="{42A4FC2C-047E-45A5-965D-8E1E3BF09BC6}"/>
          </ac:spMkLst>
        </pc:spChg>
        <pc:picChg chg="del">
          <ac:chgData name="Lydia McCarthy" userId="22a45f89-275c-4667-8a50-f83ffacf2973" providerId="ADAL" clId="{C7882AF1-7FF3-4057-B429-C27FAF0A4486}" dt="2022-08-25T08:08:24.290" v="0" actId="478"/>
          <ac:picMkLst>
            <pc:docMk/>
            <pc:sldMk cId="3009748699" sldId="291"/>
            <ac:picMk id="3" creationId="{37F54886-11F3-63B2-E832-C3FBD52731A9}"/>
          </ac:picMkLst>
        </pc:picChg>
        <pc:picChg chg="add mod ord">
          <ac:chgData name="Lydia McCarthy" userId="22a45f89-275c-4667-8a50-f83ffacf2973" providerId="ADAL" clId="{C7882AF1-7FF3-4057-B429-C27FAF0A4486}" dt="2022-08-25T08:09:34.926" v="6" actId="167"/>
          <ac:picMkLst>
            <pc:docMk/>
            <pc:sldMk cId="3009748699" sldId="291"/>
            <ac:picMk id="4" creationId="{3C0A3697-14E7-AEF6-EA58-CD2EAB7D52AD}"/>
          </ac:picMkLst>
        </pc:picChg>
      </pc:sldChg>
      <pc:sldChg chg="modSp mod">
        <pc:chgData name="Lydia McCarthy" userId="22a45f89-275c-4667-8a50-f83ffacf2973" providerId="ADAL" clId="{C7882AF1-7FF3-4057-B429-C27FAF0A4486}" dt="2022-08-25T10:46:05.630" v="1143" actId="20577"/>
        <pc:sldMkLst>
          <pc:docMk/>
          <pc:sldMk cId="3464991545" sldId="297"/>
        </pc:sldMkLst>
        <pc:spChg chg="mod">
          <ac:chgData name="Lydia McCarthy" userId="22a45f89-275c-4667-8a50-f83ffacf2973" providerId="ADAL" clId="{C7882AF1-7FF3-4057-B429-C27FAF0A4486}" dt="2022-08-25T08:17:23.881" v="106" actId="2711"/>
          <ac:spMkLst>
            <pc:docMk/>
            <pc:sldMk cId="3464991545" sldId="297"/>
            <ac:spMk id="2" creationId="{1F49A0E1-F3FF-42AA-9755-3D0781A56712}"/>
          </ac:spMkLst>
        </pc:spChg>
        <pc:spChg chg="mod">
          <ac:chgData name="Lydia McCarthy" userId="22a45f89-275c-4667-8a50-f83ffacf2973" providerId="ADAL" clId="{C7882AF1-7FF3-4057-B429-C27FAF0A4486}" dt="2022-08-25T10:46:05.630" v="1143" actId="20577"/>
          <ac:spMkLst>
            <pc:docMk/>
            <pc:sldMk cId="3464991545" sldId="297"/>
            <ac:spMk id="5" creationId="{86183AFF-5A0F-4F8D-BF26-A709681517FA}"/>
          </ac:spMkLst>
        </pc:spChg>
      </pc:sldChg>
      <pc:sldChg chg="modSp mod">
        <pc:chgData name="Lydia McCarthy" userId="22a45f89-275c-4667-8a50-f83ffacf2973" providerId="ADAL" clId="{C7882AF1-7FF3-4057-B429-C27FAF0A4486}" dt="2022-08-25T08:55:26.478" v="1036" actId="2711"/>
        <pc:sldMkLst>
          <pc:docMk/>
          <pc:sldMk cId="414743766" sldId="298"/>
        </pc:sldMkLst>
        <pc:spChg chg="mod">
          <ac:chgData name="Lydia McCarthy" userId="22a45f89-275c-4667-8a50-f83ffacf2973" providerId="ADAL" clId="{C7882AF1-7FF3-4057-B429-C27FAF0A4486}" dt="2022-08-25T08:55:16.369" v="1035" actId="20577"/>
          <ac:spMkLst>
            <pc:docMk/>
            <pc:sldMk cId="414743766" sldId="298"/>
            <ac:spMk id="4" creationId="{C5F57F8D-9E42-422A-938D-71D856738991}"/>
          </ac:spMkLst>
        </pc:spChg>
        <pc:spChg chg="mod">
          <ac:chgData name="Lydia McCarthy" userId="22a45f89-275c-4667-8a50-f83ffacf2973" providerId="ADAL" clId="{C7882AF1-7FF3-4057-B429-C27FAF0A4486}" dt="2022-08-25T08:55:26.478" v="1036" actId="2711"/>
          <ac:spMkLst>
            <pc:docMk/>
            <pc:sldMk cId="414743766" sldId="298"/>
            <ac:spMk id="5" creationId="{94E3D958-84F9-4F78-8AD8-B9F1CC70E125}"/>
          </ac:spMkLst>
        </pc:spChg>
      </pc:sldChg>
      <pc:sldChg chg="addSp delSp modSp mod">
        <pc:chgData name="Lydia McCarthy" userId="22a45f89-275c-4667-8a50-f83ffacf2973" providerId="ADAL" clId="{C7882AF1-7FF3-4057-B429-C27FAF0A4486}" dt="2022-08-25T08:17:56.678" v="110" actId="2711"/>
        <pc:sldMkLst>
          <pc:docMk/>
          <pc:sldMk cId="3817245765" sldId="299"/>
        </pc:sldMkLst>
        <pc:spChg chg="mod">
          <ac:chgData name="Lydia McCarthy" userId="22a45f89-275c-4667-8a50-f83ffacf2973" providerId="ADAL" clId="{C7882AF1-7FF3-4057-B429-C27FAF0A4486}" dt="2022-08-25T08:17:56.678" v="110" actId="2711"/>
          <ac:spMkLst>
            <pc:docMk/>
            <pc:sldMk cId="3817245765" sldId="299"/>
            <ac:spMk id="2" creationId="{FC632ABF-16BD-4B6E-9350-2567916EBF4E}"/>
          </ac:spMkLst>
        </pc:spChg>
        <pc:spChg chg="mod">
          <ac:chgData name="Lydia McCarthy" userId="22a45f89-275c-4667-8a50-f83ffacf2973" providerId="ADAL" clId="{C7882AF1-7FF3-4057-B429-C27FAF0A4486}" dt="2022-08-25T08:17:49.596" v="109" actId="2711"/>
          <ac:spMkLst>
            <pc:docMk/>
            <pc:sldMk cId="3817245765" sldId="299"/>
            <ac:spMk id="9" creationId="{60E1950F-31E3-43BB-9C11-0FE5A153A6F5}"/>
          </ac:spMkLst>
        </pc:spChg>
        <pc:picChg chg="add mod">
          <ac:chgData name="Lydia McCarthy" userId="22a45f89-275c-4667-8a50-f83ffacf2973" providerId="ADAL" clId="{C7882AF1-7FF3-4057-B429-C27FAF0A4486}" dt="2022-08-25T08:14:02.310" v="100" actId="1076"/>
          <ac:picMkLst>
            <pc:docMk/>
            <pc:sldMk cId="3817245765" sldId="299"/>
            <ac:picMk id="6" creationId="{8EF67C70-725D-7525-D972-E86CBC460DE2}"/>
          </ac:picMkLst>
        </pc:picChg>
        <pc:picChg chg="del">
          <ac:chgData name="Lydia McCarthy" userId="22a45f89-275c-4667-8a50-f83ffacf2973" providerId="ADAL" clId="{C7882AF1-7FF3-4057-B429-C27FAF0A4486}" dt="2022-08-25T08:13:11.035" v="88" actId="478"/>
          <ac:picMkLst>
            <pc:docMk/>
            <pc:sldMk cId="3817245765" sldId="299"/>
            <ac:picMk id="8" creationId="{EC14DC99-4D69-EC1A-BACC-AFC0CACD87A6}"/>
          </ac:picMkLst>
        </pc:picChg>
      </pc:sldChg>
      <pc:sldChg chg="addSp delSp modSp mod">
        <pc:chgData name="Lydia McCarthy" userId="22a45f89-275c-4667-8a50-f83ffacf2973" providerId="ADAL" clId="{C7882AF1-7FF3-4057-B429-C27FAF0A4486}" dt="2022-08-25T10:41:59.262" v="1065" actId="207"/>
        <pc:sldMkLst>
          <pc:docMk/>
          <pc:sldMk cId="1339530318" sldId="300"/>
        </pc:sldMkLst>
        <pc:spChg chg="mod">
          <ac:chgData name="Lydia McCarthy" userId="22a45f89-275c-4667-8a50-f83ffacf2973" providerId="ADAL" clId="{C7882AF1-7FF3-4057-B429-C27FAF0A4486}" dt="2022-08-25T08:19:26.213" v="125" actId="20577"/>
          <ac:spMkLst>
            <pc:docMk/>
            <pc:sldMk cId="1339530318" sldId="300"/>
            <ac:spMk id="5" creationId="{67ED24EA-6F07-46B6-A2F7-A9DD5527CE3E}"/>
          </ac:spMkLst>
        </pc:spChg>
        <pc:spChg chg="mod">
          <ac:chgData name="Lydia McCarthy" userId="22a45f89-275c-4667-8a50-f83ffacf2973" providerId="ADAL" clId="{C7882AF1-7FF3-4057-B429-C27FAF0A4486}" dt="2022-08-25T08:19:14.470" v="122" actId="20577"/>
          <ac:spMkLst>
            <pc:docMk/>
            <pc:sldMk cId="1339530318" sldId="300"/>
            <ac:spMk id="6" creationId="{D7A9CF8A-2B27-470E-96B3-0F64E7F6619C}"/>
          </ac:spMkLst>
        </pc:spChg>
        <pc:spChg chg="mod">
          <ac:chgData name="Lydia McCarthy" userId="22a45f89-275c-4667-8a50-f83ffacf2973" providerId="ADAL" clId="{C7882AF1-7FF3-4057-B429-C27FAF0A4486}" dt="2022-08-25T10:41:59.262" v="1065" actId="207"/>
          <ac:spMkLst>
            <pc:docMk/>
            <pc:sldMk cId="1339530318" sldId="300"/>
            <ac:spMk id="8" creationId="{81C1670B-5661-A0AC-F6F9-44FAEE4A1751}"/>
          </ac:spMkLst>
        </pc:spChg>
        <pc:picChg chg="del">
          <ac:chgData name="Lydia McCarthy" userId="22a45f89-275c-4667-8a50-f83ffacf2973" providerId="ADAL" clId="{C7882AF1-7FF3-4057-B429-C27FAF0A4486}" dt="2022-08-25T08:19:50.495" v="126" actId="478"/>
          <ac:picMkLst>
            <pc:docMk/>
            <pc:sldMk cId="1339530318" sldId="300"/>
            <ac:picMk id="3" creationId="{0DF712B0-9936-8886-DCD1-D8964D0D4ACF}"/>
          </ac:picMkLst>
        </pc:picChg>
        <pc:picChg chg="add mod">
          <ac:chgData name="Lydia McCarthy" userId="22a45f89-275c-4667-8a50-f83ffacf2973" providerId="ADAL" clId="{C7882AF1-7FF3-4057-B429-C27FAF0A4486}" dt="2022-08-25T10:41:19.407" v="1043" actId="1076"/>
          <ac:picMkLst>
            <pc:docMk/>
            <pc:sldMk cId="1339530318" sldId="300"/>
            <ac:picMk id="7" creationId="{C3C27037-AA55-F787-F135-D307032C1680}"/>
          </ac:picMkLst>
        </pc:picChg>
      </pc:sldChg>
      <pc:sldChg chg="addSp modSp mod">
        <pc:chgData name="Lydia McCarthy" userId="22a45f89-275c-4667-8a50-f83ffacf2973" providerId="ADAL" clId="{C7882AF1-7FF3-4057-B429-C27FAF0A4486}" dt="2022-08-25T10:49:04.824" v="1169" actId="1076"/>
        <pc:sldMkLst>
          <pc:docMk/>
          <pc:sldMk cId="2463598024" sldId="301"/>
        </pc:sldMkLst>
        <pc:spChg chg="mod">
          <ac:chgData name="Lydia McCarthy" userId="22a45f89-275c-4667-8a50-f83ffacf2973" providerId="ADAL" clId="{C7882AF1-7FF3-4057-B429-C27FAF0A4486}" dt="2022-08-25T10:48:25.227" v="1153" actId="2711"/>
          <ac:spMkLst>
            <pc:docMk/>
            <pc:sldMk cId="2463598024" sldId="301"/>
            <ac:spMk id="2" creationId="{00FD2606-B5A0-4252-A2ED-B80ACEFEBAA5}"/>
          </ac:spMkLst>
        </pc:spChg>
        <pc:spChg chg="mod">
          <ac:chgData name="Lydia McCarthy" userId="22a45f89-275c-4667-8a50-f83ffacf2973" providerId="ADAL" clId="{C7882AF1-7FF3-4057-B429-C27FAF0A4486}" dt="2022-08-25T10:49:00.168" v="1168" actId="20577"/>
          <ac:spMkLst>
            <pc:docMk/>
            <pc:sldMk cId="2463598024" sldId="301"/>
            <ac:spMk id="6" creationId="{A88DDD07-E5DA-CFB5-D8B6-5E41E61DAD19}"/>
          </ac:spMkLst>
        </pc:spChg>
        <pc:spChg chg="add mod">
          <ac:chgData name="Lydia McCarthy" userId="22a45f89-275c-4667-8a50-f83ffacf2973" providerId="ADAL" clId="{C7882AF1-7FF3-4057-B429-C27FAF0A4486}" dt="2022-08-25T10:49:04.824" v="1169" actId="1076"/>
          <ac:spMkLst>
            <pc:docMk/>
            <pc:sldMk cId="2463598024" sldId="301"/>
            <ac:spMk id="7" creationId="{286A3F90-7A57-A461-2824-6E913F630202}"/>
          </ac:spMkLst>
        </pc:spChg>
        <pc:spChg chg="add mod">
          <ac:chgData name="Lydia McCarthy" userId="22a45f89-275c-4667-8a50-f83ffacf2973" providerId="ADAL" clId="{C7882AF1-7FF3-4057-B429-C27FAF0A4486}" dt="2022-08-25T10:48:10.507" v="1152" actId="2711"/>
          <ac:spMkLst>
            <pc:docMk/>
            <pc:sldMk cId="2463598024" sldId="301"/>
            <ac:spMk id="8" creationId="{324634CC-3AFF-6E46-5D74-2D5E83D48AB8}"/>
          </ac:spMkLst>
        </pc:spChg>
      </pc:sldChg>
      <pc:sldChg chg="addSp delSp modSp mod modAnim">
        <pc:chgData name="Lydia McCarthy" userId="22a45f89-275c-4667-8a50-f83ffacf2973" providerId="ADAL" clId="{C7882AF1-7FF3-4057-B429-C27FAF0A4486}" dt="2022-08-25T10:49:25.176" v="1171" actId="2711"/>
        <pc:sldMkLst>
          <pc:docMk/>
          <pc:sldMk cId="1366671117" sldId="302"/>
        </pc:sldMkLst>
        <pc:spChg chg="mod">
          <ac:chgData name="Lydia McCarthy" userId="22a45f89-275c-4667-8a50-f83ffacf2973" providerId="ADAL" clId="{C7882AF1-7FF3-4057-B429-C27FAF0A4486}" dt="2022-08-25T08:49:29.682" v="922" actId="207"/>
          <ac:spMkLst>
            <pc:docMk/>
            <pc:sldMk cId="1366671117" sldId="302"/>
            <ac:spMk id="2" creationId="{FC97D198-DCEB-8BEF-0A83-B0C27B3549E6}"/>
          </ac:spMkLst>
        </pc:spChg>
        <pc:spChg chg="del mod">
          <ac:chgData name="Lydia McCarthy" userId="22a45f89-275c-4667-8a50-f83ffacf2973" providerId="ADAL" clId="{C7882AF1-7FF3-4057-B429-C27FAF0A4486}" dt="2022-08-25T08:40:41.968" v="373"/>
          <ac:spMkLst>
            <pc:docMk/>
            <pc:sldMk cId="1366671117" sldId="302"/>
            <ac:spMk id="3" creationId="{8177B2B8-3909-5A52-60D1-5F1C561D5F73}"/>
          </ac:spMkLst>
        </pc:spChg>
        <pc:spChg chg="add mod">
          <ac:chgData name="Lydia McCarthy" userId="22a45f89-275c-4667-8a50-f83ffacf2973" providerId="ADAL" clId="{C7882AF1-7FF3-4057-B429-C27FAF0A4486}" dt="2022-08-25T08:45:18.728" v="407" actId="1076"/>
          <ac:spMkLst>
            <pc:docMk/>
            <pc:sldMk cId="1366671117" sldId="302"/>
            <ac:spMk id="5" creationId="{14705B90-0305-6C04-9393-12559C9A2E46}"/>
          </ac:spMkLst>
        </pc:spChg>
        <pc:spChg chg="del mod">
          <ac:chgData name="Lydia McCarthy" userId="22a45f89-275c-4667-8a50-f83ffacf2973" providerId="ADAL" clId="{C7882AF1-7FF3-4057-B429-C27FAF0A4486}" dt="2022-08-25T08:49:24.840" v="921"/>
          <ac:spMkLst>
            <pc:docMk/>
            <pc:sldMk cId="1366671117" sldId="302"/>
            <ac:spMk id="6" creationId="{94026F68-C294-43DC-A61C-580C860E7EF3}"/>
          </ac:spMkLst>
        </pc:spChg>
        <pc:spChg chg="add mod">
          <ac:chgData name="Lydia McCarthy" userId="22a45f89-275c-4667-8a50-f83ffacf2973" providerId="ADAL" clId="{C7882AF1-7FF3-4057-B429-C27FAF0A4486}" dt="2022-08-25T08:49:24.308" v="919" actId="1076"/>
          <ac:spMkLst>
            <pc:docMk/>
            <pc:sldMk cId="1366671117" sldId="302"/>
            <ac:spMk id="7" creationId="{1BC35212-95F8-14E8-E440-51EEDCB9B911}"/>
          </ac:spMkLst>
        </pc:spChg>
        <pc:spChg chg="mod">
          <ac:chgData name="Lydia McCarthy" userId="22a45f89-275c-4667-8a50-f83ffacf2973" providerId="ADAL" clId="{C7882AF1-7FF3-4057-B429-C27FAF0A4486}" dt="2022-08-25T10:49:25.176" v="1171" actId="2711"/>
          <ac:spMkLst>
            <pc:docMk/>
            <pc:sldMk cId="1366671117" sldId="302"/>
            <ac:spMk id="10" creationId="{76676B77-5CF1-4370-825E-3DB615F94933}"/>
          </ac:spMkLst>
        </pc:spChg>
        <pc:spChg chg="mod">
          <ac:chgData name="Lydia McCarthy" userId="22a45f89-275c-4667-8a50-f83ffacf2973" providerId="ADAL" clId="{C7882AF1-7FF3-4057-B429-C27FAF0A4486}" dt="2022-08-25T08:45:04.224" v="403" actId="14100"/>
          <ac:spMkLst>
            <pc:docMk/>
            <pc:sldMk cId="1366671117" sldId="302"/>
            <ac:spMk id="11" creationId="{EA0C9D92-CA60-4F9B-AD40-3BB42220F3B5}"/>
          </ac:spMkLst>
        </pc:spChg>
        <pc:spChg chg="mod">
          <ac:chgData name="Lydia McCarthy" userId="22a45f89-275c-4667-8a50-f83ffacf2973" providerId="ADAL" clId="{C7882AF1-7FF3-4057-B429-C27FAF0A4486}" dt="2022-08-25T08:45:21.488" v="408" actId="14100"/>
          <ac:spMkLst>
            <pc:docMk/>
            <pc:sldMk cId="1366671117" sldId="302"/>
            <ac:spMk id="12" creationId="{38646CFD-7AFE-4314-A098-F18797AF2239}"/>
          </ac:spMkLst>
        </pc:spChg>
        <pc:spChg chg="mod">
          <ac:chgData name="Lydia McCarthy" userId="22a45f89-275c-4667-8a50-f83ffacf2973" providerId="ADAL" clId="{C7882AF1-7FF3-4057-B429-C27FAF0A4486}" dt="2022-08-25T08:40:07.253" v="361"/>
          <ac:spMkLst>
            <pc:docMk/>
            <pc:sldMk cId="1366671117" sldId="302"/>
            <ac:spMk id="13" creationId="{361FE6CB-9549-435F-808B-9DF9FF0075B2}"/>
          </ac:spMkLst>
        </pc:spChg>
        <pc:picChg chg="add mod">
          <ac:chgData name="Lydia McCarthy" userId="22a45f89-275c-4667-8a50-f83ffacf2973" providerId="ADAL" clId="{C7882AF1-7FF3-4057-B429-C27FAF0A4486}" dt="2022-08-25T08:39:54.770" v="359" actId="14100"/>
          <ac:picMkLst>
            <pc:docMk/>
            <pc:sldMk cId="1366671117" sldId="302"/>
            <ac:picMk id="4" creationId="{8FBBB059-1327-E5BF-5707-CE0762B2AA29}"/>
          </ac:picMkLst>
        </pc:picChg>
      </pc:sldChg>
      <pc:sldChg chg="modSp mod">
        <pc:chgData name="Lydia McCarthy" userId="22a45f89-275c-4667-8a50-f83ffacf2973" providerId="ADAL" clId="{C7882AF1-7FF3-4057-B429-C27FAF0A4486}" dt="2022-08-25T08:55:34.251" v="1037" actId="2711"/>
        <pc:sldMkLst>
          <pc:docMk/>
          <pc:sldMk cId="1260294284" sldId="303"/>
        </pc:sldMkLst>
        <pc:spChg chg="mod">
          <ac:chgData name="Lydia McCarthy" userId="22a45f89-275c-4667-8a50-f83ffacf2973" providerId="ADAL" clId="{C7882AF1-7FF3-4057-B429-C27FAF0A4486}" dt="2022-08-25T08:55:34.251" v="1037" actId="2711"/>
          <ac:spMkLst>
            <pc:docMk/>
            <pc:sldMk cId="1260294284" sldId="303"/>
            <ac:spMk id="5" creationId="{39E2CC6E-8CF1-41E8-8861-CB1A10ED14C2}"/>
          </ac:spMkLst>
        </pc:spChg>
      </pc:sldChg>
      <pc:sldChg chg="modSp mod">
        <pc:chgData name="Lydia McCarthy" userId="22a45f89-275c-4667-8a50-f83ffacf2973" providerId="ADAL" clId="{C7882AF1-7FF3-4057-B429-C27FAF0A4486}" dt="2022-08-25T10:51:50.198" v="1185" actId="1076"/>
        <pc:sldMkLst>
          <pc:docMk/>
          <pc:sldMk cId="1957554445" sldId="307"/>
        </pc:sldMkLst>
        <pc:spChg chg="mod">
          <ac:chgData name="Lydia McCarthy" userId="22a45f89-275c-4667-8a50-f83ffacf2973" providerId="ADAL" clId="{C7882AF1-7FF3-4057-B429-C27FAF0A4486}" dt="2022-08-25T08:15:19.175" v="102"/>
          <ac:spMkLst>
            <pc:docMk/>
            <pc:sldMk cId="1957554445" sldId="307"/>
            <ac:spMk id="2" creationId="{A46A1067-DCE3-0548-A681-2357D6A5F854}"/>
          </ac:spMkLst>
        </pc:spChg>
        <pc:spChg chg="mod">
          <ac:chgData name="Lydia McCarthy" userId="22a45f89-275c-4667-8a50-f83ffacf2973" providerId="ADAL" clId="{C7882AF1-7FF3-4057-B429-C27FAF0A4486}" dt="2022-08-25T08:53:13.852" v="935" actId="20577"/>
          <ac:spMkLst>
            <pc:docMk/>
            <pc:sldMk cId="1957554445" sldId="307"/>
            <ac:spMk id="8" creationId="{68EF436D-9311-46A7-BC40-599A6C4FB311}"/>
          </ac:spMkLst>
        </pc:spChg>
        <pc:picChg chg="mod">
          <ac:chgData name="Lydia McCarthy" userId="22a45f89-275c-4667-8a50-f83ffacf2973" providerId="ADAL" clId="{C7882AF1-7FF3-4057-B429-C27FAF0A4486}" dt="2022-08-25T10:51:50.198" v="1185" actId="1076"/>
          <ac:picMkLst>
            <pc:docMk/>
            <pc:sldMk cId="1957554445" sldId="307"/>
            <ac:picMk id="4" creationId="{6537070A-3A14-4FBF-967C-1F5691EB5ABD}"/>
          </ac:picMkLst>
        </pc:picChg>
      </pc:sldChg>
      <pc:sldChg chg="addSp delSp modSp mod modNotesTx">
        <pc:chgData name="Lydia McCarthy" userId="22a45f89-275c-4667-8a50-f83ffacf2973" providerId="ADAL" clId="{C7882AF1-7FF3-4057-B429-C27FAF0A4486}" dt="2022-08-25T10:46:51.383" v="1148" actId="207"/>
        <pc:sldMkLst>
          <pc:docMk/>
          <pc:sldMk cId="2657274667" sldId="308"/>
        </pc:sldMkLst>
        <pc:spChg chg="mod">
          <ac:chgData name="Lydia McCarthy" userId="22a45f89-275c-4667-8a50-f83ffacf2973" providerId="ADAL" clId="{C7882AF1-7FF3-4057-B429-C27FAF0A4486}" dt="2022-08-25T08:15:19.175" v="102"/>
          <ac:spMkLst>
            <pc:docMk/>
            <pc:sldMk cId="2657274667" sldId="308"/>
            <ac:spMk id="2" creationId="{A46A1067-DCE3-0548-A681-2357D6A5F854}"/>
          </ac:spMkLst>
        </pc:spChg>
        <pc:spChg chg="add mod">
          <ac:chgData name="Lydia McCarthy" userId="22a45f89-275c-4667-8a50-f83ffacf2973" providerId="ADAL" clId="{C7882AF1-7FF3-4057-B429-C27FAF0A4486}" dt="2022-08-25T10:46:46.524" v="1147" actId="207"/>
          <ac:spMkLst>
            <pc:docMk/>
            <pc:sldMk cId="2657274667" sldId="308"/>
            <ac:spMk id="7" creationId="{D46A0E0A-5EB6-384D-81B9-1A01B6CF1E05}"/>
          </ac:spMkLst>
        </pc:spChg>
        <pc:spChg chg="mod">
          <ac:chgData name="Lydia McCarthy" userId="22a45f89-275c-4667-8a50-f83ffacf2973" providerId="ADAL" clId="{C7882AF1-7FF3-4057-B429-C27FAF0A4486}" dt="2022-08-25T10:46:25.638" v="1144" actId="255"/>
          <ac:spMkLst>
            <pc:docMk/>
            <pc:sldMk cId="2657274667" sldId="308"/>
            <ac:spMk id="8" creationId="{68EF436D-9311-46A7-BC40-599A6C4FB311}"/>
          </ac:spMkLst>
        </pc:spChg>
        <pc:spChg chg="del">
          <ac:chgData name="Lydia McCarthy" userId="22a45f89-275c-4667-8a50-f83ffacf2973" providerId="ADAL" clId="{C7882AF1-7FF3-4057-B429-C27FAF0A4486}" dt="2022-08-25T08:12:23.822" v="81" actId="478"/>
          <ac:spMkLst>
            <pc:docMk/>
            <pc:sldMk cId="2657274667" sldId="308"/>
            <ac:spMk id="9" creationId="{CF4884E2-0186-41E3-AE32-BDD1C69265DE}"/>
          </ac:spMkLst>
        </pc:spChg>
        <pc:spChg chg="add mod">
          <ac:chgData name="Lydia McCarthy" userId="22a45f89-275c-4667-8a50-f83ffacf2973" providerId="ADAL" clId="{C7882AF1-7FF3-4057-B429-C27FAF0A4486}" dt="2022-08-25T10:46:40.341" v="1146" actId="207"/>
          <ac:spMkLst>
            <pc:docMk/>
            <pc:sldMk cId="2657274667" sldId="308"/>
            <ac:spMk id="12" creationId="{285903CD-877D-F477-FA79-F5A67E9ABD76}"/>
          </ac:spMkLst>
        </pc:spChg>
        <pc:spChg chg="add mod">
          <ac:chgData name="Lydia McCarthy" userId="22a45f89-275c-4667-8a50-f83ffacf2973" providerId="ADAL" clId="{C7882AF1-7FF3-4057-B429-C27FAF0A4486}" dt="2022-08-25T10:46:51.383" v="1148" actId="207"/>
          <ac:spMkLst>
            <pc:docMk/>
            <pc:sldMk cId="2657274667" sldId="308"/>
            <ac:spMk id="13" creationId="{DEDF6596-3930-AC82-004B-5BD98A6FA2F7}"/>
          </ac:spMkLst>
        </pc:spChg>
        <pc:picChg chg="add mod">
          <ac:chgData name="Lydia McCarthy" userId="22a45f89-275c-4667-8a50-f83ffacf2973" providerId="ADAL" clId="{C7882AF1-7FF3-4057-B429-C27FAF0A4486}" dt="2022-08-25T08:11:39.961" v="72"/>
          <ac:picMkLst>
            <pc:docMk/>
            <pc:sldMk cId="2657274667" sldId="308"/>
            <ac:picMk id="3" creationId="{F89690D6-63B0-70B3-FE67-20EC7531A00E}"/>
          </ac:picMkLst>
        </pc:picChg>
        <pc:picChg chg="add mod">
          <ac:chgData name="Lydia McCarthy" userId="22a45f89-275c-4667-8a50-f83ffacf2973" providerId="ADAL" clId="{C7882AF1-7FF3-4057-B429-C27FAF0A4486}" dt="2022-08-25T08:11:47.154" v="74"/>
          <ac:picMkLst>
            <pc:docMk/>
            <pc:sldMk cId="2657274667" sldId="308"/>
            <ac:picMk id="4" creationId="{244A2576-70DC-20E9-C7CB-4C64D423260C}"/>
          </ac:picMkLst>
        </pc:picChg>
        <pc:picChg chg="add mod">
          <ac:chgData name="Lydia McCarthy" userId="22a45f89-275c-4667-8a50-f83ffacf2973" providerId="ADAL" clId="{C7882AF1-7FF3-4057-B429-C27FAF0A4486}" dt="2022-08-25T08:11:52.553" v="76"/>
          <ac:picMkLst>
            <pc:docMk/>
            <pc:sldMk cId="2657274667" sldId="308"/>
            <ac:picMk id="5" creationId="{6F78F9D7-B482-D8F3-721F-F8E6F6C45234}"/>
          </ac:picMkLst>
        </pc:picChg>
        <pc:picChg chg="del">
          <ac:chgData name="Lydia McCarthy" userId="22a45f89-275c-4667-8a50-f83ffacf2973" providerId="ADAL" clId="{C7882AF1-7FF3-4057-B429-C27FAF0A4486}" dt="2022-08-25T08:11:46.447" v="73" actId="478"/>
          <ac:picMkLst>
            <pc:docMk/>
            <pc:sldMk cId="2657274667" sldId="308"/>
            <ac:picMk id="6" creationId="{99DC71A5-8A55-4D10-9C6C-6082A4342658}"/>
          </ac:picMkLst>
        </pc:picChg>
        <pc:picChg chg="del">
          <ac:chgData name="Lydia McCarthy" userId="22a45f89-275c-4667-8a50-f83ffacf2973" providerId="ADAL" clId="{C7882AF1-7FF3-4057-B429-C27FAF0A4486}" dt="2022-08-25T08:11:51.863" v="75" actId="478"/>
          <ac:picMkLst>
            <pc:docMk/>
            <pc:sldMk cId="2657274667" sldId="308"/>
            <ac:picMk id="10" creationId="{11E929B3-AF93-40FE-BFEC-EE97C0267A26}"/>
          </ac:picMkLst>
        </pc:picChg>
        <pc:picChg chg="del">
          <ac:chgData name="Lydia McCarthy" userId="22a45f89-275c-4667-8a50-f83ffacf2973" providerId="ADAL" clId="{C7882AF1-7FF3-4057-B429-C27FAF0A4486}" dt="2022-08-25T08:11:39.296" v="71" actId="478"/>
          <ac:picMkLst>
            <pc:docMk/>
            <pc:sldMk cId="2657274667" sldId="308"/>
            <ac:picMk id="11" creationId="{939F49ED-CD50-9696-E4AE-2281314A34FB}"/>
          </ac:picMkLst>
        </pc:picChg>
      </pc:sldChg>
      <pc:sldMasterChg chg="modSldLayout">
        <pc:chgData name="Lydia McCarthy" userId="22a45f89-275c-4667-8a50-f83ffacf2973" providerId="ADAL" clId="{C7882AF1-7FF3-4057-B429-C27FAF0A4486}" dt="2022-08-25T08:16:55.255" v="103" actId="16037"/>
        <pc:sldMasterMkLst>
          <pc:docMk/>
          <pc:sldMasterMk cId="3075701867" sldId="2147483671"/>
        </pc:sldMasterMkLst>
        <pc:sldLayoutChg chg="modSp">
          <pc:chgData name="Lydia McCarthy" userId="22a45f89-275c-4667-8a50-f83ffacf2973" providerId="ADAL" clId="{C7882AF1-7FF3-4057-B429-C27FAF0A4486}" dt="2022-08-25T08:16:55.255" v="103" actId="16037"/>
          <pc:sldLayoutMkLst>
            <pc:docMk/>
            <pc:sldMasterMk cId="3075701867" sldId="2147483671"/>
            <pc:sldLayoutMk cId="1402205916" sldId="2147483685"/>
          </pc:sldLayoutMkLst>
          <pc:spChg chg="mod">
            <ac:chgData name="Lydia McCarthy" userId="22a45f89-275c-4667-8a50-f83ffacf2973" providerId="ADAL" clId="{C7882AF1-7FF3-4057-B429-C27FAF0A4486}" dt="2022-08-25T08:16:55.255" v="103" actId="16037"/>
            <ac:spMkLst>
              <pc:docMk/>
              <pc:sldMasterMk cId="3075701867" sldId="2147483671"/>
              <pc:sldLayoutMk cId="1402205916" sldId="2147483685"/>
              <ac:spMk id="10" creationId="{1E0ECEF6-2497-0248-9835-35DF171E2222}"/>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3FA8B-F5D3-48AA-A011-79311221A7E0}" type="datetimeFigureOut">
              <a:rPr lang="en-GB" smtClean="0"/>
              <a:t>25/08/2022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68D0-998C-4032-83B2-2279821C941C}" type="slidenum">
              <a:rPr lang="en-GB" smtClean="0"/>
              <a:t>‹#›</a:t>
            </a:fld>
            <a:endParaRPr lang="en-GB"/>
          </a:p>
        </p:txBody>
      </p:sp>
    </p:spTree>
    <p:extLst>
      <p:ext uri="{BB962C8B-B14F-4D97-AF65-F5344CB8AC3E}">
        <p14:creationId xmlns:p14="http://schemas.microsoft.com/office/powerpoint/2010/main" val="62744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121212"/>
                </a:solidFill>
                <a:effectLst/>
                <a:latin typeface="Open Sans" panose="020B0606030504020204" pitchFamily="34" charset="0"/>
              </a:rPr>
              <a:t>Nicole Becker, 19 years old, Argentina. She is an environmental activist, Champion of Escazu Agreement and one of the founders of Youth for Climate Argentina, an environmental social group</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1</a:t>
            </a:fld>
            <a:endParaRPr lang="en-GB"/>
          </a:p>
        </p:txBody>
      </p:sp>
    </p:spTree>
    <p:extLst>
      <p:ext uri="{BB962C8B-B14F-4D97-AF65-F5344CB8AC3E}">
        <p14:creationId xmlns:p14="http://schemas.microsoft.com/office/powerpoint/2010/main" val="65583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21212"/>
              </a:solidFill>
              <a:effectLst/>
              <a:latin typeface="Open Sans"/>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262642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4</a:t>
            </a:fld>
            <a:endParaRPr lang="en-GB"/>
          </a:p>
        </p:txBody>
      </p:sp>
    </p:spTree>
    <p:extLst>
      <p:ext uri="{BB962C8B-B14F-4D97-AF65-F5344CB8AC3E}">
        <p14:creationId xmlns:p14="http://schemas.microsoft.com/office/powerpoint/2010/main" val="67007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Children raise the national flag of Sudan at school. South Kordofan State.</a:t>
            </a:r>
          </a:p>
        </p:txBody>
      </p:sp>
      <p:sp>
        <p:nvSpPr>
          <p:cNvPr id="4" name="Slide Number Placeholder 3"/>
          <p:cNvSpPr>
            <a:spLocks noGrp="1"/>
          </p:cNvSpPr>
          <p:nvPr>
            <p:ph type="sldNum" sz="quarter" idx="5"/>
          </p:nvPr>
        </p:nvSpPr>
        <p:spPr/>
        <p:txBody>
          <a:bodyPr/>
          <a:lstStyle/>
          <a:p>
            <a:fld id="{A60368D0-998C-4032-83B2-2279821C941C}" type="slidenum">
              <a:rPr lang="en-GB" smtClean="0"/>
              <a:t>5</a:t>
            </a:fld>
            <a:endParaRPr lang="en-GB"/>
          </a:p>
        </p:txBody>
      </p:sp>
    </p:spTree>
    <p:extLst>
      <p:ext uri="{BB962C8B-B14F-4D97-AF65-F5344CB8AC3E}">
        <p14:creationId xmlns:p14="http://schemas.microsoft.com/office/powerpoint/2010/main" val="2483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7</a:t>
            </a:fld>
            <a:endParaRPr lang="en-GB"/>
          </a:p>
        </p:txBody>
      </p:sp>
    </p:spTree>
    <p:extLst>
      <p:ext uri="{BB962C8B-B14F-4D97-AF65-F5344CB8AC3E}">
        <p14:creationId xmlns:p14="http://schemas.microsoft.com/office/powerpoint/2010/main" val="410254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8</a:t>
            </a:fld>
            <a:endParaRPr lang="en-GB"/>
          </a:p>
        </p:txBody>
      </p:sp>
    </p:spTree>
    <p:extLst>
      <p:ext uri="{BB962C8B-B14F-4D97-AF65-F5344CB8AC3E}">
        <p14:creationId xmlns:p14="http://schemas.microsoft.com/office/powerpoint/2010/main" val="265452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121212"/>
                </a:solidFill>
                <a:effectLst/>
                <a:latin typeface="Open Sans" panose="020B0606030504020204" pitchFamily="34" charset="0"/>
              </a:rPr>
              <a:t>Narek,16, Armenia. Presenting his team's idea at civic activism project.</a:t>
            </a:r>
            <a:br>
              <a:rPr lang="en-IE" dirty="0"/>
            </a:br>
            <a:br>
              <a:rPr lang="en-IE" dirty="0"/>
            </a:br>
            <a:r>
              <a:rPr lang="en-IE" b="0" i="0" dirty="0">
                <a:solidFill>
                  <a:srgbClr val="121212"/>
                </a:solidFill>
                <a:effectLst/>
                <a:latin typeface="Open Sans" panose="020B0606030504020204" pitchFamily="34" charset="0"/>
              </a:rPr>
              <a:t>“Our project is aimed at recycling waste. We will create a map where we will include all the addresses of sorted garbage collection points. It will be accessible to persons with disabilities so that everyone can be helpful and participate in our amazing project. We will have an animated video about the mission of the project, a map with a QR code, which will record all the points where we will collect sorted garbage. By the way, let me mention our QR codes will made of threads from recycled garbage," he said.</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9</a:t>
            </a:fld>
            <a:endParaRPr lang="en-GB"/>
          </a:p>
        </p:txBody>
      </p:sp>
    </p:spTree>
    <p:extLst>
      <p:ext uri="{BB962C8B-B14F-4D97-AF65-F5344CB8AC3E}">
        <p14:creationId xmlns:p14="http://schemas.microsoft.com/office/powerpoint/2010/main" val="296532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21212"/>
              </a:solidFill>
              <a:effectLst/>
              <a:latin typeface="Open Sans"/>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18369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11</a:t>
            </a:fld>
            <a:endParaRPr lang="en-GB"/>
          </a:p>
        </p:txBody>
      </p:sp>
    </p:spTree>
    <p:extLst>
      <p:ext uri="{BB962C8B-B14F-4D97-AF65-F5344CB8AC3E}">
        <p14:creationId xmlns:p14="http://schemas.microsoft.com/office/powerpoint/2010/main" val="299959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en-US"/>
              <a:t>Click to edit Master subtitle style</a:t>
            </a:r>
            <a:endParaRPr lang="en-US" dirty="0"/>
          </a:p>
        </p:txBody>
      </p:sp>
      <p:sp>
        <p:nvSpPr>
          <p:cNvPr id="7" name="Slide Number Placeholder 6">
            <a:extLst>
              <a:ext uri="{FF2B5EF4-FFF2-40B4-BE49-F238E27FC236}">
                <a16:creationId xmlns:a16="http://schemas.microsoft.com/office/drawing/2014/main" id="{572F7502-3363-E81E-9ABD-81EAB130125D}"/>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221643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C04493AA-7452-3690-4968-9B40E421AF0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565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47173E8-F2B9-F554-E2F8-D4E2B8EE646F}"/>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055939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7E66740-58AB-2749-BA7F-50779FEBF200}"/>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26709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71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ndf object 7">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25/08/2022</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7" name="Content Placeholder 2">
            <a:extLst>
              <a:ext uri="{FF2B5EF4-FFF2-40B4-BE49-F238E27FC236}">
                <a16:creationId xmlns:a16="http://schemas.microsoft.com/office/drawing/2014/main" id="{E547F618-F2BA-114A-9CB9-E89CFBA4CC19}"/>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Tree>
    <p:extLst>
      <p:ext uri="{BB962C8B-B14F-4D97-AF65-F5344CB8AC3E}">
        <p14:creationId xmlns:p14="http://schemas.microsoft.com/office/powerpoint/2010/main" val="140220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98FE80-BE6B-4AD6-9CAE-75882CA82C99}"/>
              </a:ext>
            </a:extLst>
          </p:cNvPr>
          <p:cNvSpPr txBox="1">
            <a:spLocks/>
          </p:cNvSpPr>
          <p:nvPr userDrawn="1"/>
        </p:nvSpPr>
        <p:spPr>
          <a:xfrm>
            <a:off x="0" y="5366858"/>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solidFill>
                <a:srgbClr val="FFFF00"/>
              </a:solidFill>
            </a:endParaRPr>
          </a:p>
        </p:txBody>
      </p:sp>
      <p:sp>
        <p:nvSpPr>
          <p:cNvPr id="3" name="Title 1">
            <a:extLst>
              <a:ext uri="{FF2B5EF4-FFF2-40B4-BE49-F238E27FC236}">
                <a16:creationId xmlns:a16="http://schemas.microsoft.com/office/drawing/2014/main" id="{1E1328C6-E353-4AA5-BFED-720457DD0A9F}"/>
              </a:ext>
            </a:extLst>
          </p:cNvPr>
          <p:cNvSpPr txBox="1">
            <a:spLocks/>
          </p:cNvSpPr>
          <p:nvPr userDrawn="1"/>
        </p:nvSpPr>
        <p:spPr>
          <a:xfrm>
            <a:off x="0" y="6112429"/>
            <a:ext cx="11172825" cy="5239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sz="2400" dirty="0">
                <a:solidFill>
                  <a:srgbClr val="FFFF00"/>
                </a:solidFill>
              </a:rPr>
              <a:t>Supporting your response to the current crisis </a:t>
            </a:r>
            <a:endParaRPr lang="en-GB" sz="2400" dirty="0">
              <a:solidFill>
                <a:srgbClr val="FFFF00"/>
              </a:solidFill>
            </a:endParaRPr>
          </a:p>
        </p:txBody>
      </p:sp>
    </p:spTree>
    <p:extLst>
      <p:ext uri="{BB962C8B-B14F-4D97-AF65-F5344CB8AC3E}">
        <p14:creationId xmlns:p14="http://schemas.microsoft.com/office/powerpoint/2010/main" val="422062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25" y="10783"/>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21192" y="350308"/>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02142" y="1037167"/>
            <a:ext cx="6163733" cy="3893374"/>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39975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ECCB95D4-387D-75DC-821B-8358EA7E7993}"/>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2168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32862"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488010"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endParaRPr lang="en-GB" sz="5400" dirty="0">
              <a:solidFill>
                <a:srgbClr val="00B0F0"/>
              </a:solidFill>
              <a:latin typeface="Univers Next Pro Condensed" panose="020B0906030202020203" pitchFamily="34" charset="0"/>
            </a:endParaRP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3115"/>
            </a:lvl1pPr>
          </a:lstStyle>
          <a:p>
            <a:r>
              <a:rPr lang="en-US"/>
              <a:t>Click to edit Master title style</a:t>
            </a:r>
            <a:endParaRPr lang="en-US" dirty="0"/>
          </a:p>
        </p:txBody>
      </p:sp>
      <p:sp>
        <p:nvSpPr>
          <p:cNvPr id="3" name="Text Placeholder 2"/>
          <p:cNvSpPr>
            <a:spLocks noGrp="1"/>
          </p:cNvSpPr>
          <p:nvPr>
            <p:ph type="body" idx="1"/>
          </p:nvPr>
        </p:nvSpPr>
        <p:spPr>
          <a:xfrm>
            <a:off x="831852" y="4589465"/>
            <a:ext cx="10515600"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9B1D7927-F5A1-F42A-F5FE-BEBA54378D7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7080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and object 2">
    <p:bg>
      <p:bgPr>
        <a:solidFill>
          <a:srgbClr val="00ACE9"/>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346009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D9BD75C2-9883-6322-1103-6B8C6EDF1FCC}"/>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97900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4FDF43ED-39F3-634B-678A-900F8E20CDD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0495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A48FCE4-1D9C-BD74-477B-9B97809B4378}"/>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48305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90FF19-CC3C-4053-50E7-151F0DA72307}"/>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064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743B-BC3F-F135-525B-7F849C081156}"/>
              </a:ext>
            </a:extLst>
          </p:cNvPr>
          <p:cNvSpPr>
            <a:spLocks noGrp="1"/>
          </p:cNvSpPr>
          <p:nvPr>
            <p:ph type="title"/>
          </p:nvPr>
        </p:nvSpPr>
        <p:spPr/>
        <p:txBody>
          <a:bodyPr/>
          <a:lstStyle/>
          <a:p>
            <a:r>
              <a:rPr lang="en-US"/>
              <a:t>Click to edit Master title style</a:t>
            </a:r>
            <a:endParaRPr lang="en-IE"/>
          </a:p>
        </p:txBody>
      </p:sp>
      <p:sp>
        <p:nvSpPr>
          <p:cNvPr id="6" name="Slide Number Placeholder 5">
            <a:extLst>
              <a:ext uri="{FF2B5EF4-FFF2-40B4-BE49-F238E27FC236}">
                <a16:creationId xmlns:a16="http://schemas.microsoft.com/office/drawing/2014/main" id="{7C313D52-A4A0-8BCF-396B-EDC3C85BC6E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22019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1"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A778FAC7-C999-DE70-3237-CD1742BBB84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8697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30757018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49" r:id="rId15"/>
    <p:sldLayoutId id="2147483650" r:id="rId16"/>
    <p:sldLayoutId id="2147483651" r:id="rId17"/>
    <p:sldLayoutId id="2147483669" r:id="rId18"/>
    <p:sldLayoutId id="2147483653" r:id="rId19"/>
    <p:sldLayoutId id="2147483654" r:id="rId20"/>
    <p:sldLayoutId id="2147483655" r:id="rId21"/>
    <p:sldLayoutId id="2147483658" r:id="rId22"/>
    <p:sldLayoutId id="2147483666" r:id="rId23"/>
    <p:sldLayoutId id="2147483659" r:id="rId24"/>
    <p:sldLayoutId id="2147483668" r:id="rId25"/>
    <p:sldLayoutId id="2147483662" r:id="rId26"/>
    <p:sldLayoutId id="2147483663" r:id="rId27"/>
    <p:sldLayoutId id="2147483665" r:id="rId28"/>
    <p:sldLayoutId id="2147483664" r:id="rId29"/>
    <p:sldLayoutId id="2147483656" r:id="rId30"/>
    <p:sldLayoutId id="2147483657" r:id="rId31"/>
    <p:sldLayoutId id="2147483660" r:id="rId32"/>
    <p:sldLayoutId id="2147483661" r:id="rId33"/>
  </p:sldLayoutIdLst>
  <p:txStyles>
    <p:titleStyle>
      <a:lvl1pPr algn="l" defTabSz="474779" rtl="0" eaLnBrk="1" latinLnBrk="0" hangingPunct="1">
        <a:lnSpc>
          <a:spcPct val="90000"/>
        </a:lnSpc>
        <a:spcBef>
          <a:spcPct val="0"/>
        </a:spcBef>
        <a:buNone/>
        <a:defRPr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9pPr>
    </p:bodyStyle>
    <p:otherStyle>
      <a:defPPr>
        <a:defRPr lang="en-US"/>
      </a:defPPr>
      <a:lvl1pPr marL="0" algn="l" defTabSz="474779" rtl="0" eaLnBrk="1" latinLnBrk="0" hangingPunct="1">
        <a:defRPr sz="935" kern="1200">
          <a:solidFill>
            <a:schemeClr val="tx1"/>
          </a:solidFill>
          <a:latin typeface="+mn-lt"/>
          <a:ea typeface="+mn-ea"/>
          <a:cs typeface="+mn-cs"/>
        </a:defRPr>
      </a:lvl1pPr>
      <a:lvl2pPr marL="237390" algn="l" defTabSz="474779" rtl="0" eaLnBrk="1" latinLnBrk="0" hangingPunct="1">
        <a:defRPr sz="935" kern="1200">
          <a:solidFill>
            <a:schemeClr val="tx1"/>
          </a:solidFill>
          <a:latin typeface="+mn-lt"/>
          <a:ea typeface="+mn-ea"/>
          <a:cs typeface="+mn-cs"/>
        </a:defRPr>
      </a:lvl2pPr>
      <a:lvl3pPr marL="474779" algn="l" defTabSz="474779" rtl="0" eaLnBrk="1" latinLnBrk="0" hangingPunct="1">
        <a:defRPr sz="935" kern="1200">
          <a:solidFill>
            <a:schemeClr val="tx1"/>
          </a:solidFill>
          <a:latin typeface="+mn-lt"/>
          <a:ea typeface="+mn-ea"/>
          <a:cs typeface="+mn-cs"/>
        </a:defRPr>
      </a:lvl3pPr>
      <a:lvl4pPr marL="712169" algn="l" defTabSz="474779" rtl="0" eaLnBrk="1" latinLnBrk="0" hangingPunct="1">
        <a:defRPr sz="935" kern="1200">
          <a:solidFill>
            <a:schemeClr val="tx1"/>
          </a:solidFill>
          <a:latin typeface="+mn-lt"/>
          <a:ea typeface="+mn-ea"/>
          <a:cs typeface="+mn-cs"/>
        </a:defRPr>
      </a:lvl4pPr>
      <a:lvl5pPr marL="949559" algn="l" defTabSz="474779" rtl="0" eaLnBrk="1" latinLnBrk="0" hangingPunct="1">
        <a:defRPr sz="935" kern="1200">
          <a:solidFill>
            <a:schemeClr val="tx1"/>
          </a:solidFill>
          <a:latin typeface="+mn-lt"/>
          <a:ea typeface="+mn-ea"/>
          <a:cs typeface="+mn-cs"/>
        </a:defRPr>
      </a:lvl5pPr>
      <a:lvl6pPr marL="1186948" algn="l" defTabSz="474779" rtl="0" eaLnBrk="1" latinLnBrk="0" hangingPunct="1">
        <a:defRPr sz="935" kern="1200">
          <a:solidFill>
            <a:schemeClr val="tx1"/>
          </a:solidFill>
          <a:latin typeface="+mn-lt"/>
          <a:ea typeface="+mn-ea"/>
          <a:cs typeface="+mn-cs"/>
        </a:defRPr>
      </a:lvl6pPr>
      <a:lvl7pPr marL="1424338" algn="l" defTabSz="474779" rtl="0" eaLnBrk="1" latinLnBrk="0" hangingPunct="1">
        <a:defRPr sz="935" kern="1200">
          <a:solidFill>
            <a:schemeClr val="tx1"/>
          </a:solidFill>
          <a:latin typeface="+mn-lt"/>
          <a:ea typeface="+mn-ea"/>
          <a:cs typeface="+mn-cs"/>
        </a:defRPr>
      </a:lvl7pPr>
      <a:lvl8pPr marL="1661728" algn="l" defTabSz="474779" rtl="0" eaLnBrk="1" latinLnBrk="0" hangingPunct="1">
        <a:defRPr sz="935" kern="1200">
          <a:solidFill>
            <a:schemeClr val="tx1"/>
          </a:solidFill>
          <a:latin typeface="+mn-lt"/>
          <a:ea typeface="+mn-ea"/>
          <a:cs typeface="+mn-cs"/>
        </a:defRPr>
      </a:lvl8pPr>
      <a:lvl9pPr marL="1899117" algn="l" defTabSz="474779" rtl="0" eaLnBrk="1" latinLnBrk="0" hangingPunct="1">
        <a:defRPr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hyperlink" Target="https://www.unicef.org.uk/wp-content/uploads/2010/05/UNCRC_summary-1.pdf"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hyperlink" Target="https://www.unicef.ie/child-rights-education/primary/resource-library/" TargetMode="External"/><Relationship Id="rId4" Type="http://schemas.openxmlformats.org/officeDocument/2006/relationships/hyperlink" Target="https://www.unicef.ie/child-rights-education/primary/crs/lear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https://www.youtube.com/embed/xOnm83W1yx0?feature=oembed" TargetMode="External"/><Relationship Id="rId6" Type="http://schemas.openxmlformats.org/officeDocument/2006/relationships/image" Target="../media/image26.jpeg"/><Relationship Id="rId5" Type="http://schemas.openxmlformats.org/officeDocument/2006/relationships/hyperlink" Target="https://www.youtube.com/watch?v=xOnm83W1yx0"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hyperlink" Target="https://d21ipp77gdifnw.cloudfront.net/app/uploads/2021/11/Student-Council-Guidelines-FINAL.pdf" TargetMode="External"/><Relationship Id="rId3" Type="http://schemas.openxmlformats.org/officeDocument/2006/relationships/notesSlide" Target="../notesSlides/notesSlide6.xml"/><Relationship Id="rId7" Type="http://schemas.openxmlformats.org/officeDocument/2006/relationships/hyperlink" Target="https://www.amnesty.org.uk/files/abirthdayforben.pdf" TargetMode="External"/><Relationship Id="rId2" Type="http://schemas.openxmlformats.org/officeDocument/2006/relationships/slideLayout" Target="../slideLayouts/slideLayout13.xml"/><Relationship Id="rId1" Type="http://schemas.openxmlformats.org/officeDocument/2006/relationships/video" Target="https://www.youtube.com/embed/H8WVfWW4J7I?feature=oembed" TargetMode="External"/><Relationship Id="rId6" Type="http://schemas.openxmlformats.org/officeDocument/2006/relationships/hyperlink" Target="https://www.youtube.com/watch?v=H8WVfWW4J7I" TargetMode="External"/><Relationship Id="rId5" Type="http://schemas.openxmlformats.org/officeDocument/2006/relationships/image" Target="../media/image27.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yelling into a megaphone&#10;&#10;Description automatically generated with medium confidence">
            <a:extLst>
              <a:ext uri="{FF2B5EF4-FFF2-40B4-BE49-F238E27FC236}">
                <a16:creationId xmlns:a16="http://schemas.microsoft.com/office/drawing/2014/main" id="{3C0A3697-14E7-AEF6-EA58-CD2EAB7D52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0476" cy="8126984"/>
          </a:xfrm>
          <a:prstGeom prst="rect">
            <a:avLst/>
          </a:prstGeom>
        </p:spPr>
      </p:pic>
      <p:sp>
        <p:nvSpPr>
          <p:cNvPr id="6" name="Rectangle 5">
            <a:extLst>
              <a:ext uri="{FF2B5EF4-FFF2-40B4-BE49-F238E27FC236}">
                <a16:creationId xmlns:a16="http://schemas.microsoft.com/office/drawing/2014/main" id="{3C4327EF-2AEC-4446-BDF4-BF745FE17A8C}"/>
              </a:ext>
            </a:extLst>
          </p:cNvPr>
          <p:cNvSpPr/>
          <p:nvPr/>
        </p:nvSpPr>
        <p:spPr>
          <a:xfrm>
            <a:off x="-1504" y="5230270"/>
            <a:ext cx="5474841" cy="914400"/>
          </a:xfrm>
          <a:prstGeom prst="rect">
            <a:avLst/>
          </a:prstGeom>
          <a:solidFill>
            <a:srgbClr val="00ACE9"/>
          </a:solidFill>
          <a:ln>
            <a:solidFill>
              <a:srgbClr val="00A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4400" b="1" dirty="0">
                <a:latin typeface="+mj-lt"/>
                <a:cs typeface="Arial" panose="020B0604020202020204" pitchFamily="34" charset="0"/>
              </a:rPr>
              <a:t>ARTICLE IN FOCUS</a:t>
            </a:r>
          </a:p>
        </p:txBody>
      </p:sp>
      <p:pic>
        <p:nvPicPr>
          <p:cNvPr id="8" name="Picture 7" descr="Graphical user interface, text&#10;&#10;Description automatically generated">
            <a:extLst>
              <a:ext uri="{FF2B5EF4-FFF2-40B4-BE49-F238E27FC236}">
                <a16:creationId xmlns:a16="http://schemas.microsoft.com/office/drawing/2014/main" id="{94AFA290-305D-4974-A7A1-C84D8129EB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3152" y="0"/>
            <a:ext cx="2897324" cy="1111170"/>
          </a:xfrm>
          <a:prstGeom prst="rect">
            <a:avLst/>
          </a:prstGeom>
        </p:spPr>
      </p:pic>
      <p:sp>
        <p:nvSpPr>
          <p:cNvPr id="9" name="TextBox 8">
            <a:extLst>
              <a:ext uri="{FF2B5EF4-FFF2-40B4-BE49-F238E27FC236}">
                <a16:creationId xmlns:a16="http://schemas.microsoft.com/office/drawing/2014/main" id="{DE239B87-4B2C-F330-EE48-1EFCD552CDE4}"/>
              </a:ext>
            </a:extLst>
          </p:cNvPr>
          <p:cNvSpPr txBox="1"/>
          <p:nvPr/>
        </p:nvSpPr>
        <p:spPr>
          <a:xfrm>
            <a:off x="10741814" y="6611779"/>
            <a:ext cx="6283234" cy="246221"/>
          </a:xfrm>
          <a:prstGeom prst="rect">
            <a:avLst/>
          </a:prstGeom>
          <a:noFill/>
        </p:spPr>
        <p:txBody>
          <a:bodyPr wrap="square">
            <a:spAutoFit/>
          </a:bodyPr>
          <a:lstStyle/>
          <a:p>
            <a:r>
              <a:rPr lang="en-IE" sz="1000" b="0" i="0" dirty="0">
                <a:solidFill>
                  <a:schemeClr val="bg1"/>
                </a:solidFill>
                <a:effectLst/>
                <a:latin typeface="Open Sans" panose="020B0606030504020204" pitchFamily="34" charset="0"/>
              </a:rPr>
              <a:t> UN0364356/Gil</a:t>
            </a:r>
            <a:endParaRPr lang="en-IE" sz="1000" dirty="0">
              <a:solidFill>
                <a:schemeClr val="bg1"/>
              </a:solidFill>
            </a:endParaRPr>
          </a:p>
        </p:txBody>
      </p:sp>
    </p:spTree>
    <p:extLst>
      <p:ext uri="{BB962C8B-B14F-4D97-AF65-F5344CB8AC3E}">
        <p14:creationId xmlns:p14="http://schemas.microsoft.com/office/powerpoint/2010/main" val="300974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EXTENSION</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359999" y="1657079"/>
            <a:ext cx="6334311" cy="2982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1600" dirty="0">
                <a:solidFill>
                  <a:schemeClr val="bg1"/>
                </a:solidFill>
              </a:rPr>
              <a:t>Article 12 is one of four </a:t>
            </a:r>
            <a:r>
              <a:rPr lang="en-GB" sz="1600" b="1" dirty="0">
                <a:solidFill>
                  <a:schemeClr val="bg1"/>
                </a:solidFill>
              </a:rPr>
              <a:t>General Principles </a:t>
            </a:r>
            <a:r>
              <a:rPr lang="en-GB" sz="1600" dirty="0">
                <a:solidFill>
                  <a:schemeClr val="bg1"/>
                </a:solidFill>
              </a:rPr>
              <a:t>of the Convention (the others being Articles 2, 3 and 6)</a:t>
            </a:r>
          </a:p>
          <a:p>
            <a:pPr>
              <a:lnSpc>
                <a:spcPct val="150000"/>
              </a:lnSpc>
            </a:pPr>
            <a:r>
              <a:rPr lang="en-GB" sz="1600" dirty="0">
                <a:solidFill>
                  <a:schemeClr val="bg1"/>
                </a:solidFill>
              </a:rPr>
              <a:t>All rights are equally important but these four Articles have a special role to play. This is because, as well as having full meaning on their own, they all apply to each of the other rights in the Convention too.  So, for example, if you look at the right to relax and play, the views of the child should have a role.</a:t>
            </a:r>
          </a:p>
          <a:p>
            <a:pPr>
              <a:lnSpc>
                <a:spcPct val="150000"/>
              </a:lnSpc>
            </a:pPr>
            <a:r>
              <a:rPr lang="en-GB" sz="1600" dirty="0">
                <a:solidFill>
                  <a:schemeClr val="bg1"/>
                </a:solidFill>
              </a:rPr>
              <a:t>Have a look at a variety of rights and ask yourself how does Article 12 apply to or add to our understanding of each right.</a:t>
            </a:r>
          </a:p>
          <a:p>
            <a:pPr marL="0" indent="0">
              <a:lnSpc>
                <a:spcPct val="150000"/>
              </a:lnSpc>
              <a:buNone/>
            </a:pPr>
            <a:r>
              <a:rPr lang="en-GB" sz="1600" dirty="0">
                <a:solidFill>
                  <a:schemeClr val="bg1"/>
                </a:solidFill>
              </a:rPr>
              <a:t>You can find a summary of the whole Convention </a:t>
            </a:r>
            <a:r>
              <a:rPr lang="en-GB" sz="2000" dirty="0">
                <a:solidFill>
                  <a:schemeClr val="tx2"/>
                </a:solidFill>
                <a:hlinkClick r:id="rId3">
                  <a:extLst>
                    <a:ext uri="{A12FA001-AC4F-418D-AE19-62706E023703}">
                      <ahyp:hlinkClr xmlns:ahyp="http://schemas.microsoft.com/office/drawing/2018/hyperlinkcolor" val="tx"/>
                    </a:ext>
                  </a:extLst>
                </a:hlinkClick>
              </a:rPr>
              <a:t>here</a:t>
            </a:r>
            <a:r>
              <a:rPr lang="en-GB" sz="2000" dirty="0">
                <a:solidFill>
                  <a:schemeClr val="tx2"/>
                </a:solidFill>
              </a:rPr>
              <a:t>.</a:t>
            </a:r>
          </a:p>
          <a:p>
            <a:pPr marL="0" indent="0">
              <a:buFont typeface="Arial" panose="020B0604020202020204" pitchFamily="34" charset="0"/>
              <a:buNone/>
            </a:pPr>
            <a:endParaRPr lang="en-GB" sz="18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537070A-3A14-4FBF-967C-1F5691EB5A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67315" y="1657079"/>
            <a:ext cx="3340272" cy="4445228"/>
          </a:xfrm>
          <a:prstGeom prst="rect">
            <a:avLst/>
          </a:prstGeom>
        </p:spPr>
      </p:pic>
    </p:spTree>
    <p:extLst>
      <p:ext uri="{BB962C8B-B14F-4D97-AF65-F5344CB8AC3E}">
        <p14:creationId xmlns:p14="http://schemas.microsoft.com/office/powerpoint/2010/main" val="195755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288E7C-B939-4EAE-8249-0BA3192F5A42}"/>
              </a:ext>
            </a:extLst>
          </p:cNvPr>
          <p:cNvSpPr/>
          <p:nvPr/>
        </p:nvSpPr>
        <p:spPr>
          <a:xfrm>
            <a:off x="0" y="266218"/>
            <a:ext cx="11389489" cy="84495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Diagram, map&#10;&#10;Description automatically generated">
            <a:extLst>
              <a:ext uri="{FF2B5EF4-FFF2-40B4-BE49-F238E27FC236}">
                <a16:creationId xmlns:a16="http://schemas.microsoft.com/office/drawing/2014/main" id="{B73A5D6A-F3CA-4C2D-B86F-C43904F9D8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7728" y="1481561"/>
            <a:ext cx="4381761" cy="4971326"/>
          </a:xfrm>
          <a:prstGeom prst="rect">
            <a:avLst/>
          </a:prstGeom>
        </p:spPr>
      </p:pic>
      <p:sp>
        <p:nvSpPr>
          <p:cNvPr id="4" name="TextBox 3">
            <a:extLst>
              <a:ext uri="{FF2B5EF4-FFF2-40B4-BE49-F238E27FC236}">
                <a16:creationId xmlns:a16="http://schemas.microsoft.com/office/drawing/2014/main" id="{C5F57F8D-9E42-422A-938D-71D856738991}"/>
              </a:ext>
            </a:extLst>
          </p:cNvPr>
          <p:cNvSpPr txBox="1"/>
          <p:nvPr/>
        </p:nvSpPr>
        <p:spPr>
          <a:xfrm>
            <a:off x="1082168" y="1364903"/>
            <a:ext cx="5138010" cy="4893647"/>
          </a:xfrm>
          <a:prstGeom prst="rect">
            <a:avLst/>
          </a:prstGeom>
          <a:noFill/>
        </p:spPr>
        <p:txBody>
          <a:bodyPr wrap="square" rtlCol="0">
            <a:spAutoFit/>
          </a:bodyPr>
          <a:lstStyle/>
          <a:p>
            <a:pPr algn="l"/>
            <a:r>
              <a:rPr lang="en-IE" sz="2000" dirty="0">
                <a:cs typeface="Arial" panose="020B0604020202020204" pitchFamily="34" charset="0"/>
              </a:rPr>
              <a:t>Child Rights Schools is a programme that supports you to embed child rights across the primary school. </a:t>
            </a:r>
          </a:p>
          <a:p>
            <a:r>
              <a:rPr lang="en-IE" sz="2000" dirty="0">
                <a:cs typeface="Arial" panose="020B0604020202020204" pitchFamily="34" charset="0"/>
              </a:rPr>
              <a:t>Children are supported to express their views through the Student Council.</a:t>
            </a:r>
          </a:p>
          <a:p>
            <a:pPr algn="l"/>
            <a:endParaRPr lang="en-IE" sz="2000" dirty="0">
              <a:cs typeface="Arial" panose="020B0604020202020204" pitchFamily="34" charset="0"/>
            </a:endParaRPr>
          </a:p>
          <a:p>
            <a:pPr algn="l"/>
            <a:r>
              <a:rPr lang="en-IE" sz="2000" dirty="0">
                <a:cs typeface="Arial" panose="020B0604020202020204" pitchFamily="34" charset="0"/>
              </a:rPr>
              <a:t>Find out more </a:t>
            </a:r>
            <a:r>
              <a:rPr lang="en-IE" sz="2000" dirty="0">
                <a:cs typeface="Arial" panose="020B0604020202020204" pitchFamily="34" charset="0"/>
                <a:hlinkClick r:id="rId4"/>
              </a:rPr>
              <a:t>here</a:t>
            </a:r>
            <a:r>
              <a:rPr lang="en-IE" sz="2000" dirty="0">
                <a:cs typeface="Arial" panose="020B0604020202020204" pitchFamily="34" charset="0"/>
              </a:rPr>
              <a:t>.</a:t>
            </a:r>
          </a:p>
          <a:p>
            <a:pPr algn="l"/>
            <a:endParaRPr lang="en-IE" sz="2000" dirty="0">
              <a:cs typeface="Arial" panose="020B0604020202020204" pitchFamily="34" charset="0"/>
            </a:endParaRPr>
          </a:p>
          <a:p>
            <a:pPr algn="l"/>
            <a:r>
              <a:rPr lang="en-IE" sz="2000" dirty="0">
                <a:cs typeface="Arial" panose="020B0604020202020204" pitchFamily="34" charset="0"/>
              </a:rPr>
              <a:t>Find more classroom resources </a:t>
            </a:r>
            <a:r>
              <a:rPr lang="en-IE" sz="2000" dirty="0">
                <a:cs typeface="Arial" panose="020B0604020202020204" pitchFamily="34" charset="0"/>
                <a:hlinkClick r:id="rId5"/>
              </a:rPr>
              <a:t>here</a:t>
            </a:r>
            <a:r>
              <a:rPr lang="en-IE" sz="2000" dirty="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 </a:t>
            </a:r>
          </a:p>
          <a:p>
            <a:pPr algn="l"/>
            <a:endParaRPr lang="en-IE" sz="3600" dirty="0">
              <a:latin typeface="Univers Next Pro Condensed" panose="020B0906030202020203" pitchFamily="34" charset="0"/>
            </a:endParaRPr>
          </a:p>
          <a:p>
            <a:pPr algn="l"/>
            <a:endParaRPr lang="en-IE" sz="3600" dirty="0">
              <a:latin typeface="Univers Next Pro Condensed" panose="020B0906030202020203" pitchFamily="34" charset="0"/>
            </a:endParaRPr>
          </a:p>
        </p:txBody>
      </p:sp>
      <p:sp>
        <p:nvSpPr>
          <p:cNvPr id="5" name="TextBox 4">
            <a:extLst>
              <a:ext uri="{FF2B5EF4-FFF2-40B4-BE49-F238E27FC236}">
                <a16:creationId xmlns:a16="http://schemas.microsoft.com/office/drawing/2014/main" id="{94E3D958-84F9-4F78-8AD8-B9F1CC70E125}"/>
              </a:ext>
            </a:extLst>
          </p:cNvPr>
          <p:cNvSpPr txBox="1"/>
          <p:nvPr/>
        </p:nvSpPr>
        <p:spPr>
          <a:xfrm>
            <a:off x="305950" y="405113"/>
            <a:ext cx="11257159" cy="646331"/>
          </a:xfrm>
          <a:prstGeom prst="rect">
            <a:avLst/>
          </a:prstGeom>
          <a:noFill/>
        </p:spPr>
        <p:txBody>
          <a:bodyPr wrap="square" rtlCol="0">
            <a:spAutoFit/>
          </a:bodyPr>
          <a:lstStyle/>
          <a:p>
            <a:pPr algn="l"/>
            <a:r>
              <a:rPr lang="en-IE" sz="3600" b="1" dirty="0">
                <a:solidFill>
                  <a:schemeClr val="bg1"/>
                </a:solidFill>
                <a:cs typeface="Arial" panose="020B0604020202020204" pitchFamily="34" charset="0"/>
              </a:rPr>
              <a:t>FURTHER CHILD RIGHTS EDUCATION SUPPORT</a:t>
            </a:r>
          </a:p>
        </p:txBody>
      </p:sp>
      <p:pic>
        <p:nvPicPr>
          <p:cNvPr id="7" name="Picture 6" descr="A close up of a logo&#10;&#10;Description automatically generated">
            <a:extLst>
              <a:ext uri="{FF2B5EF4-FFF2-40B4-BE49-F238E27FC236}">
                <a16:creationId xmlns:a16="http://schemas.microsoft.com/office/drawing/2014/main" id="{E0DAB582-1F48-42F9-8430-A839AF65B5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6676" y="4308786"/>
            <a:ext cx="4863235" cy="2144102"/>
          </a:xfrm>
          <a:prstGeom prst="rect">
            <a:avLst/>
          </a:prstGeom>
        </p:spPr>
      </p:pic>
    </p:spTree>
    <p:extLst>
      <p:ext uri="{BB962C8B-B14F-4D97-AF65-F5344CB8AC3E}">
        <p14:creationId xmlns:p14="http://schemas.microsoft.com/office/powerpoint/2010/main" val="41474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4709CFC-460E-45D5-84BD-8EE553BD0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3208" y="3429000"/>
            <a:ext cx="2617140" cy="2279963"/>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B330E8F1-1DF2-47F8-8D4C-19C32C79B8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218" y="3429000"/>
            <a:ext cx="5944897" cy="2279963"/>
          </a:xfrm>
          <a:prstGeom prst="rect">
            <a:avLst/>
          </a:prstGeom>
        </p:spPr>
      </p:pic>
      <p:sp>
        <p:nvSpPr>
          <p:cNvPr id="5" name="TextBox 4">
            <a:extLst>
              <a:ext uri="{FF2B5EF4-FFF2-40B4-BE49-F238E27FC236}">
                <a16:creationId xmlns:a16="http://schemas.microsoft.com/office/drawing/2014/main" id="{39E2CC6E-8CF1-41E8-8861-CB1A10ED14C2}"/>
              </a:ext>
            </a:extLst>
          </p:cNvPr>
          <p:cNvSpPr txBox="1"/>
          <p:nvPr/>
        </p:nvSpPr>
        <p:spPr>
          <a:xfrm>
            <a:off x="4278488" y="1397393"/>
            <a:ext cx="8636000" cy="769441"/>
          </a:xfrm>
          <a:prstGeom prst="rect">
            <a:avLst/>
          </a:prstGeom>
          <a:noFill/>
        </p:spPr>
        <p:txBody>
          <a:bodyPr wrap="square" rtlCol="0">
            <a:spAutoFit/>
          </a:bodyPr>
          <a:lstStyle/>
          <a:p>
            <a:pPr algn="l"/>
            <a:r>
              <a:rPr lang="en-IE" sz="4400" b="1" dirty="0">
                <a:cs typeface="Arial" panose="020B0604020202020204" pitchFamily="34" charset="0"/>
              </a:rPr>
              <a:t>THANK YOU</a:t>
            </a:r>
          </a:p>
        </p:txBody>
      </p:sp>
    </p:spTree>
    <p:extLst>
      <p:ext uri="{BB962C8B-B14F-4D97-AF65-F5344CB8AC3E}">
        <p14:creationId xmlns:p14="http://schemas.microsoft.com/office/powerpoint/2010/main" val="126029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9A1B90-3754-48DE-AFC7-48D4B984FE1C}"/>
              </a:ext>
            </a:extLst>
          </p:cNvPr>
          <p:cNvSpPr/>
          <p:nvPr/>
        </p:nvSpPr>
        <p:spPr>
          <a:xfrm>
            <a:off x="0" y="0"/>
            <a:ext cx="650908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F49A0E1-F3FF-42AA-9755-3D0781A56712}"/>
              </a:ext>
            </a:extLst>
          </p:cNvPr>
          <p:cNvSpPr txBox="1"/>
          <p:nvPr/>
        </p:nvSpPr>
        <p:spPr>
          <a:xfrm>
            <a:off x="195944" y="276727"/>
            <a:ext cx="5747656" cy="5509200"/>
          </a:xfrm>
          <a:prstGeom prst="rect">
            <a:avLst/>
          </a:prstGeom>
          <a:noFill/>
        </p:spPr>
        <p:txBody>
          <a:bodyPr wrap="square" rtlCol="0">
            <a:spAutoFit/>
          </a:bodyPr>
          <a:lstStyle/>
          <a:p>
            <a:pPr algn="l"/>
            <a:r>
              <a:rPr lang="en-IE" sz="3200" b="1" dirty="0">
                <a:solidFill>
                  <a:schemeClr val="bg1"/>
                </a:solidFill>
                <a:cs typeface="Arial" panose="020B0604020202020204" pitchFamily="34" charset="0"/>
              </a:rPr>
              <a:t>BEFORE YOU BEGIN</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is a flexible resource and is intended to provide you with some easy to use, appropriate rights-related learning to share with your children, their families and your colleagues.</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Please edit out non relevant slides or activities before sharing with your students. Please check that the content works for your learners and feel free to adapt or add any content that would make the material more relevant for your setting.</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resource was developed by UNICEF UK and adapted by UNICEF Ireland.</a:t>
            </a:r>
          </a:p>
        </p:txBody>
      </p:sp>
      <p:pic>
        <p:nvPicPr>
          <p:cNvPr id="3" name="Picture 2" descr="Graphical user interface, text&#10;&#10;Description automatically generated">
            <a:extLst>
              <a:ext uri="{FF2B5EF4-FFF2-40B4-BE49-F238E27FC236}">
                <a16:creationId xmlns:a16="http://schemas.microsoft.com/office/drawing/2014/main" id="{5E729B6F-2AE3-4BBB-9BB6-5C21E0BD96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86183AFF-5A0F-4F8D-BF26-A709681517FA}"/>
              </a:ext>
            </a:extLst>
          </p:cNvPr>
          <p:cNvSpPr txBox="1"/>
          <p:nvPr/>
        </p:nvSpPr>
        <p:spPr>
          <a:xfrm>
            <a:off x="7051523" y="1738489"/>
            <a:ext cx="4944533" cy="5262979"/>
          </a:xfrm>
          <a:prstGeom prst="rect">
            <a:avLst/>
          </a:prstGeom>
          <a:noFill/>
        </p:spPr>
        <p:txBody>
          <a:bodyPr wrap="square" rtlCol="0">
            <a:spAutoFit/>
          </a:bodyPr>
          <a:lstStyle/>
          <a:p>
            <a:pPr algn="l"/>
            <a:r>
              <a:rPr lang="en-IE" sz="2000" dirty="0">
                <a:cs typeface="Arial" panose="020B0604020202020204" pitchFamily="34" charset="0"/>
              </a:rPr>
              <a:t>Slide 3 – Guess the article</a:t>
            </a:r>
          </a:p>
          <a:p>
            <a:pPr algn="l"/>
            <a:endParaRPr lang="en-IE" sz="2000" dirty="0">
              <a:cs typeface="Arial" panose="020B0604020202020204" pitchFamily="34" charset="0"/>
            </a:endParaRPr>
          </a:p>
          <a:p>
            <a:pPr algn="l"/>
            <a:r>
              <a:rPr lang="en-IE" sz="2000" dirty="0">
                <a:cs typeface="Arial" panose="020B0604020202020204" pitchFamily="34" charset="0"/>
              </a:rPr>
              <a:t>Slide 4 – Introducing Article 12</a:t>
            </a:r>
          </a:p>
          <a:p>
            <a:pPr algn="l"/>
            <a:endParaRPr lang="en-IE" sz="2000" dirty="0">
              <a:cs typeface="Arial" panose="020B0604020202020204" pitchFamily="34" charset="0"/>
            </a:endParaRPr>
          </a:p>
          <a:p>
            <a:pPr algn="l"/>
            <a:r>
              <a:rPr lang="en-IE" sz="2000" dirty="0">
                <a:cs typeface="Arial" panose="020B0604020202020204" pitchFamily="34" charset="0"/>
              </a:rPr>
              <a:t>Slide 5 – Exploring Article 12</a:t>
            </a:r>
          </a:p>
          <a:p>
            <a:pPr algn="l"/>
            <a:endParaRPr lang="en-IE" sz="2000" dirty="0">
              <a:cs typeface="Arial" panose="020B0604020202020204" pitchFamily="34" charset="0"/>
            </a:endParaRPr>
          </a:p>
          <a:p>
            <a:pPr algn="l"/>
            <a:r>
              <a:rPr lang="en-IE" sz="2000" dirty="0">
                <a:cs typeface="Arial" panose="020B0604020202020204" pitchFamily="34" charset="0"/>
              </a:rPr>
              <a:t>Slide 6 – Some possible answers</a:t>
            </a:r>
          </a:p>
          <a:p>
            <a:pPr algn="l"/>
            <a:endParaRPr lang="en-IE" sz="2000" dirty="0">
              <a:cs typeface="Arial" panose="020B0604020202020204" pitchFamily="34" charset="0"/>
            </a:endParaRPr>
          </a:p>
          <a:p>
            <a:pPr algn="l"/>
            <a:r>
              <a:rPr lang="en-IE" sz="2000" dirty="0">
                <a:cs typeface="Arial" panose="020B0604020202020204" pitchFamily="34" charset="0"/>
              </a:rPr>
              <a:t>Slide 7 &amp; 8 – Activities for the classroom</a:t>
            </a:r>
          </a:p>
          <a:p>
            <a:pPr algn="l"/>
            <a:endParaRPr lang="en-IE" sz="2000" dirty="0">
              <a:cs typeface="Arial" panose="020B0604020202020204" pitchFamily="34" charset="0"/>
            </a:endParaRPr>
          </a:p>
          <a:p>
            <a:pPr algn="l"/>
            <a:r>
              <a:rPr lang="en-IE" sz="2000" dirty="0">
                <a:cs typeface="Arial" panose="020B0604020202020204" pitchFamily="34" charset="0"/>
              </a:rPr>
              <a:t>Slide 9 – Reflection</a:t>
            </a:r>
          </a:p>
          <a:p>
            <a:pPr algn="l"/>
            <a:endParaRPr lang="en-IE" sz="2000" dirty="0">
              <a:cs typeface="Arial" panose="020B0604020202020204" pitchFamily="34" charset="0"/>
            </a:endParaRPr>
          </a:p>
          <a:p>
            <a:pPr algn="l"/>
            <a:r>
              <a:rPr lang="en-IE" sz="2000" dirty="0">
                <a:cs typeface="Arial" panose="020B0604020202020204" pitchFamily="34" charset="0"/>
              </a:rPr>
              <a:t>Slide 10 - Extension</a:t>
            </a:r>
          </a:p>
          <a:p>
            <a:pPr algn="l"/>
            <a:endParaRPr lang="en-IE" sz="2000" dirty="0">
              <a:cs typeface="Arial" panose="020B0604020202020204" pitchFamily="34" charset="0"/>
            </a:endParaRPr>
          </a:p>
          <a:p>
            <a:pPr algn="l"/>
            <a:r>
              <a:rPr lang="en-IE" sz="2000" dirty="0">
                <a:cs typeface="Arial" panose="020B0604020202020204" pitchFamily="34" charset="0"/>
              </a:rPr>
              <a:t>Slide 11 – Further Support</a:t>
            </a:r>
          </a:p>
          <a:p>
            <a:pPr algn="l"/>
            <a:endParaRPr lang="en-IE" sz="3600" dirty="0">
              <a:solidFill>
                <a:schemeClr val="bg1"/>
              </a:solidFill>
              <a:latin typeface="Univers Next Pro Condensed" panose="020B0906030202020203" pitchFamily="34" charset="0"/>
            </a:endParaRPr>
          </a:p>
        </p:txBody>
      </p:sp>
    </p:spTree>
    <p:extLst>
      <p:ext uri="{BB962C8B-B14F-4D97-AF65-F5344CB8AC3E}">
        <p14:creationId xmlns:p14="http://schemas.microsoft.com/office/powerpoint/2010/main" val="346499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dirty="0"/>
              <a:t>Guess the article</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272796" y="1657079"/>
            <a:ext cx="10867229" cy="53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chemeClr val="bg1"/>
                </a:solidFill>
                <a:cs typeface="Arial" panose="020B0604020202020204" pitchFamily="34" charset="0"/>
              </a:rPr>
              <a:t>These pictures provide a clue to this week’s article. </a:t>
            </a:r>
          </a:p>
          <a:p>
            <a:pPr marL="0" indent="0">
              <a:buFont typeface="Arial" panose="020B0604020202020204" pitchFamily="34" charset="0"/>
              <a:buNone/>
            </a:pPr>
            <a:r>
              <a:rPr lang="en-GB" sz="1600" dirty="0">
                <a:solidFill>
                  <a:schemeClr val="bg1"/>
                </a:solidFill>
                <a:cs typeface="Arial" panose="020B0604020202020204" pitchFamily="34" charset="0"/>
              </a:rPr>
              <a:t>Can you guess how they are linked together? Which article of the Convention do these pictures relate to?</a:t>
            </a:r>
          </a:p>
        </p:txBody>
      </p:sp>
      <p:pic>
        <p:nvPicPr>
          <p:cNvPr id="3" name="Picture 2" descr="Two people sitting in chairs&#10;&#10;Description automatically generated with low confidence">
            <a:extLst>
              <a:ext uri="{FF2B5EF4-FFF2-40B4-BE49-F238E27FC236}">
                <a16:creationId xmlns:a16="http://schemas.microsoft.com/office/drawing/2014/main" id="{F89690D6-63B0-70B3-FE67-20EC7531A0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180" y="2666999"/>
            <a:ext cx="3634532" cy="2423021"/>
          </a:xfrm>
          <a:prstGeom prst="rect">
            <a:avLst/>
          </a:prstGeom>
        </p:spPr>
      </p:pic>
      <p:pic>
        <p:nvPicPr>
          <p:cNvPr id="4" name="Picture 3" descr="A group of people holding signs&#10;&#10;Description automatically generated with medium confidence">
            <a:extLst>
              <a:ext uri="{FF2B5EF4-FFF2-40B4-BE49-F238E27FC236}">
                <a16:creationId xmlns:a16="http://schemas.microsoft.com/office/drawing/2014/main" id="{244A2576-70DC-20E9-C7CB-4C64D42326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9322" y="2666998"/>
            <a:ext cx="3634533" cy="2423022"/>
          </a:xfrm>
          <a:prstGeom prst="rect">
            <a:avLst/>
          </a:prstGeom>
        </p:spPr>
      </p:pic>
      <p:pic>
        <p:nvPicPr>
          <p:cNvPr id="5" name="Picture 4" descr="Two people sitting on a bench&#10;&#10;Description automatically generated with medium confidence">
            <a:extLst>
              <a:ext uri="{FF2B5EF4-FFF2-40B4-BE49-F238E27FC236}">
                <a16:creationId xmlns:a16="http://schemas.microsoft.com/office/drawing/2014/main" id="{6F78F9D7-B482-D8F3-721F-F8E6F6C452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6465" y="2666998"/>
            <a:ext cx="3633918" cy="2422612"/>
          </a:xfrm>
          <a:prstGeom prst="rect">
            <a:avLst/>
          </a:prstGeom>
        </p:spPr>
      </p:pic>
      <p:sp>
        <p:nvSpPr>
          <p:cNvPr id="7" name="Rectangle 6">
            <a:extLst>
              <a:ext uri="{FF2B5EF4-FFF2-40B4-BE49-F238E27FC236}">
                <a16:creationId xmlns:a16="http://schemas.microsoft.com/office/drawing/2014/main" id="{D46A0E0A-5EB6-384D-81B9-1A01B6CF1E05}"/>
              </a:ext>
            </a:extLst>
          </p:cNvPr>
          <p:cNvSpPr/>
          <p:nvPr/>
        </p:nvSpPr>
        <p:spPr>
          <a:xfrm>
            <a:off x="272180" y="5227548"/>
            <a:ext cx="2677568" cy="230832"/>
          </a:xfrm>
          <a:prstGeom prst="rect">
            <a:avLst/>
          </a:prstGeom>
        </p:spPr>
        <p:txBody>
          <a:bodyPr wrap="square">
            <a:spAutoFit/>
          </a:bodyPr>
          <a:lstStyle/>
          <a:p>
            <a:pPr algn="l"/>
            <a:r>
              <a:rPr lang="en-GB" sz="900" dirty="0">
                <a:latin typeface="Arial" panose="020B0604020202020204" pitchFamily="34" charset="0"/>
                <a:cs typeface="Arial" panose="020B0604020202020204" pitchFamily="34" charset="0"/>
              </a:rPr>
              <a:t>@</a:t>
            </a:r>
            <a:r>
              <a:rPr lang="en-GB" sz="900" dirty="0">
                <a:solidFill>
                  <a:schemeClr val="tx2"/>
                </a:solidFill>
                <a:latin typeface="Arial" panose="020B0604020202020204" pitchFamily="34" charset="0"/>
                <a:cs typeface="Arial" panose="020B0604020202020204" pitchFamily="34" charset="0"/>
              </a:rPr>
              <a:t>UNICEF/</a:t>
            </a:r>
            <a:r>
              <a:rPr lang="en-GB" sz="900" b="0" i="0" dirty="0">
                <a:solidFill>
                  <a:schemeClr val="tx2"/>
                </a:solidFill>
                <a:effectLst/>
                <a:latin typeface="Arial" panose="020B0604020202020204" pitchFamily="34" charset="0"/>
                <a:cs typeface="Arial" panose="020B0604020202020204" pitchFamily="34" charset="0"/>
              </a:rPr>
              <a:t>UN0285224</a:t>
            </a:r>
            <a:endParaRPr lang="en-GB" sz="900" dirty="0">
              <a:solidFill>
                <a:schemeClr val="tx2"/>
              </a:solidFill>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85903CD-877D-F477-FA79-F5A67E9ABD76}"/>
              </a:ext>
            </a:extLst>
          </p:cNvPr>
          <p:cNvSpPr/>
          <p:nvPr/>
        </p:nvSpPr>
        <p:spPr>
          <a:xfrm>
            <a:off x="4001574" y="5197296"/>
            <a:ext cx="1895014" cy="230832"/>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a:t>
            </a:r>
            <a:r>
              <a:rPr lang="en-GB" sz="900" dirty="0">
                <a:solidFill>
                  <a:schemeClr val="tx2"/>
                </a:solidFill>
                <a:latin typeface="Arial" panose="020B0604020202020204" pitchFamily="34" charset="0"/>
                <a:cs typeface="Arial" panose="020B0604020202020204" pitchFamily="34" charset="0"/>
              </a:rPr>
              <a:t>UNICEF/</a:t>
            </a:r>
            <a:r>
              <a:rPr lang="en-GB" sz="900" b="0" i="0" dirty="0">
                <a:solidFill>
                  <a:schemeClr val="tx2"/>
                </a:solidFill>
                <a:effectLst/>
                <a:latin typeface="Open Sans" panose="020B0606030504020204" pitchFamily="34" charset="0"/>
              </a:rPr>
              <a:t>Elwyn-Jones</a:t>
            </a:r>
            <a:endParaRPr lang="en-GB" sz="900" dirty="0">
              <a:solidFill>
                <a:schemeClr val="tx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EDF6596-3930-AC82-004B-5BD98A6FA2F7}"/>
              </a:ext>
            </a:extLst>
          </p:cNvPr>
          <p:cNvSpPr txBox="1"/>
          <p:nvPr/>
        </p:nvSpPr>
        <p:spPr>
          <a:xfrm>
            <a:off x="7886465" y="5197296"/>
            <a:ext cx="3285067" cy="230832"/>
          </a:xfrm>
          <a:prstGeom prst="rect">
            <a:avLst/>
          </a:prstGeom>
          <a:noFill/>
        </p:spPr>
        <p:txBody>
          <a:bodyPr wrap="square" lIns="91440" tIns="45720" rIns="91440" bIns="45720" anchor="t">
            <a:spAutoFit/>
          </a:bodyPr>
          <a:lstStyle/>
          <a:p>
            <a:r>
              <a:rPr lang="en-GB" sz="900" dirty="0">
                <a:solidFill>
                  <a:schemeClr val="tx2"/>
                </a:solidFill>
                <a:latin typeface="Arial" panose="020B0604020202020204" pitchFamily="34" charset="0"/>
                <a:cs typeface="Arial" panose="020B0604020202020204" pitchFamily="34" charset="0"/>
              </a:rPr>
              <a:t>@UNICEFJiro </a:t>
            </a:r>
            <a:r>
              <a:rPr lang="en-GB" sz="900" dirty="0" err="1">
                <a:solidFill>
                  <a:schemeClr val="tx2"/>
                </a:solidFill>
                <a:latin typeface="Arial" panose="020B0604020202020204" pitchFamily="34" charset="0"/>
                <a:cs typeface="Arial" panose="020B0604020202020204" pitchFamily="34" charset="0"/>
              </a:rPr>
              <a:t>Ose</a:t>
            </a:r>
            <a:endParaRPr lang="en-GB" sz="9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27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173708"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173708"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60E1950F-31E3-43BB-9C11-0FE5A153A6F5}"/>
              </a:ext>
            </a:extLst>
          </p:cNvPr>
          <p:cNvSpPr txBox="1"/>
          <p:nvPr/>
        </p:nvSpPr>
        <p:spPr>
          <a:xfrm>
            <a:off x="6786019" y="1811846"/>
            <a:ext cx="4871378" cy="4439036"/>
          </a:xfrm>
          <a:prstGeom prst="rect">
            <a:avLst/>
          </a:prstGeom>
          <a:noFill/>
        </p:spPr>
        <p:txBody>
          <a:bodyPr wrap="square" rtlCol="0">
            <a:spAutoFit/>
          </a:bodyPr>
          <a:lstStyle/>
          <a:p>
            <a:pPr>
              <a:lnSpc>
                <a:spcPct val="150000"/>
              </a:lnSpc>
            </a:pPr>
            <a:r>
              <a:rPr lang="en-IE" sz="3200" dirty="0">
                <a:solidFill>
                  <a:schemeClr val="bg1"/>
                </a:solidFill>
                <a:cs typeface="Arial" panose="020B0604020202020204" pitchFamily="34" charset="0"/>
              </a:rPr>
              <a:t>Children </a:t>
            </a:r>
            <a:r>
              <a:rPr lang="en-IE" sz="3200" dirty="0">
                <a:solidFill>
                  <a:schemeClr val="bg1"/>
                </a:solidFill>
              </a:rPr>
              <a:t>have the right to give their opinions freely on issues that affect them. Adults should listen and take children seriously.</a:t>
            </a:r>
            <a:endParaRPr lang="en-GB" sz="3200" dirty="0">
              <a:solidFill>
                <a:schemeClr val="bg1"/>
              </a:solidFill>
              <a:cs typeface="Arial" panose="020B0604020202020204" pitchFamily="34" charset="0"/>
            </a:endParaRPr>
          </a:p>
        </p:txBody>
      </p:sp>
      <p:sp>
        <p:nvSpPr>
          <p:cNvPr id="2" name="TextBox 1">
            <a:extLst>
              <a:ext uri="{FF2B5EF4-FFF2-40B4-BE49-F238E27FC236}">
                <a16:creationId xmlns:a16="http://schemas.microsoft.com/office/drawing/2014/main" id="{FC632ABF-16BD-4B6E-9350-2567916EBF4E}"/>
              </a:ext>
            </a:extLst>
          </p:cNvPr>
          <p:cNvSpPr txBox="1"/>
          <p:nvPr/>
        </p:nvSpPr>
        <p:spPr>
          <a:xfrm>
            <a:off x="201456" y="623094"/>
            <a:ext cx="5693088" cy="523220"/>
          </a:xfrm>
          <a:prstGeom prst="rect">
            <a:avLst/>
          </a:prstGeom>
          <a:noFill/>
        </p:spPr>
        <p:txBody>
          <a:bodyPr wrap="square" rtlCol="0">
            <a:spAutoFit/>
          </a:bodyPr>
          <a:lstStyle/>
          <a:p>
            <a:pPr algn="l"/>
            <a:r>
              <a:rPr lang="en-IE" sz="2800" b="1" dirty="0">
                <a:solidFill>
                  <a:schemeClr val="bg1"/>
                </a:solidFill>
                <a:cs typeface="Arial" panose="020B0604020202020204" pitchFamily="34" charset="0"/>
              </a:rPr>
              <a:t>INTRODUCING ARTICLE 12</a:t>
            </a:r>
          </a:p>
        </p:txBody>
      </p:sp>
      <p:pic>
        <p:nvPicPr>
          <p:cNvPr id="6" name="Picture 5" descr="Logo&#10;&#10;Description automatically generated">
            <a:extLst>
              <a:ext uri="{FF2B5EF4-FFF2-40B4-BE49-F238E27FC236}">
                <a16:creationId xmlns:a16="http://schemas.microsoft.com/office/drawing/2014/main" id="{8EF67C70-725D-7525-D972-E86CBC460D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7478" y="1622987"/>
            <a:ext cx="3649321" cy="4863190"/>
          </a:xfrm>
          <a:prstGeom prst="rect">
            <a:avLst/>
          </a:prstGeom>
        </p:spPr>
      </p:pic>
    </p:spTree>
    <p:extLst>
      <p:ext uri="{BB962C8B-B14F-4D97-AF65-F5344CB8AC3E}">
        <p14:creationId xmlns:p14="http://schemas.microsoft.com/office/powerpoint/2010/main" val="381724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96000"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b="1" dirty="0">
                <a:latin typeface="Arial" panose="020B0604020202020204" pitchFamily="34" charset="0"/>
                <a:cs typeface="Arial" panose="020B0604020202020204" pitchFamily="34" charset="0"/>
              </a:rPr>
              <a:t>EXPLORING ARTICLE 12</a:t>
            </a:r>
          </a:p>
        </p:txBody>
      </p:sp>
      <p:sp>
        <p:nvSpPr>
          <p:cNvPr id="6" name="TextBox 5">
            <a:extLst>
              <a:ext uri="{FF2B5EF4-FFF2-40B4-BE49-F238E27FC236}">
                <a16:creationId xmlns:a16="http://schemas.microsoft.com/office/drawing/2014/main" id="{D7A9CF8A-2B27-470E-96B3-0F64E7F6619C}"/>
              </a:ext>
            </a:extLst>
          </p:cNvPr>
          <p:cNvSpPr txBox="1"/>
          <p:nvPr/>
        </p:nvSpPr>
        <p:spPr>
          <a:xfrm>
            <a:off x="6412523" y="1618219"/>
            <a:ext cx="5462954" cy="3970318"/>
          </a:xfrm>
          <a:prstGeom prst="rect">
            <a:avLst/>
          </a:prstGeom>
          <a:noFill/>
        </p:spPr>
        <p:txBody>
          <a:bodyPr wrap="square" rtlCol="0">
            <a:spAutoFit/>
          </a:bodyPr>
          <a:lstStyle/>
          <a:p>
            <a:pPr algn="r"/>
            <a:endParaRPr lang="en-GB" sz="2800"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effectLst/>
                <a:cs typeface="Arial" panose="020B0604020202020204" pitchFamily="34" charset="0"/>
              </a:rPr>
              <a:t>At your school, how do you ensure that every child can have their </a:t>
            </a:r>
            <a:r>
              <a:rPr lang="en-GB" sz="2800" b="1" dirty="0">
                <a:solidFill>
                  <a:srgbClr val="00ACE9"/>
                </a:solidFill>
                <a:effectLst/>
                <a:highlight>
                  <a:srgbClr val="FFFF00"/>
                </a:highlight>
                <a:cs typeface="Arial" panose="020B0604020202020204" pitchFamily="34" charset="0"/>
              </a:rPr>
              <a:t>voice heard</a:t>
            </a:r>
            <a:r>
              <a:rPr lang="en-GB" sz="2800" b="1" dirty="0">
                <a:solidFill>
                  <a:schemeClr val="bg1"/>
                </a:solidFill>
                <a:effectLst/>
                <a:cs typeface="Arial" panose="020B0604020202020204" pitchFamily="34" charset="0"/>
              </a:rPr>
              <a:t>, however they like to communicate?</a:t>
            </a:r>
            <a:endParaRPr lang="en-GB" sz="5400" b="1" dirty="0">
              <a:solidFill>
                <a:schemeClr val="bg1"/>
              </a:solidFill>
              <a:cs typeface="Arial" panose="020B0604020202020204" pitchFamily="34" charset="0"/>
            </a:endParaRP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cs typeface="Arial" panose="020B0604020202020204" pitchFamily="34" charset="0"/>
              </a:rPr>
              <a:t>Write down suggestions and compare your answers with the next slide.</a:t>
            </a:r>
          </a:p>
        </p:txBody>
      </p:sp>
      <p:sp>
        <p:nvSpPr>
          <p:cNvPr id="8" name="TextBox 7">
            <a:extLst>
              <a:ext uri="{FF2B5EF4-FFF2-40B4-BE49-F238E27FC236}">
                <a16:creationId xmlns:a16="http://schemas.microsoft.com/office/drawing/2014/main" id="{81C1670B-5661-A0AC-F6F9-44FAEE4A1751}"/>
              </a:ext>
            </a:extLst>
          </p:cNvPr>
          <p:cNvSpPr txBox="1"/>
          <p:nvPr/>
        </p:nvSpPr>
        <p:spPr>
          <a:xfrm>
            <a:off x="3471454" y="6464662"/>
            <a:ext cx="6159136" cy="246221"/>
          </a:xfrm>
          <a:prstGeom prst="rect">
            <a:avLst/>
          </a:prstGeom>
          <a:noFill/>
        </p:spPr>
        <p:txBody>
          <a:bodyPr wrap="square">
            <a:spAutoFit/>
          </a:bodyPr>
          <a:lstStyle/>
          <a:p>
            <a:r>
              <a:rPr lang="en-IE" sz="1000" dirty="0">
                <a:solidFill>
                  <a:schemeClr val="tx2"/>
                </a:solidFill>
              </a:rPr>
              <a:t>UN0572514/</a:t>
            </a:r>
            <a:r>
              <a:rPr lang="en-IE" sz="1000" b="0" i="0" dirty="0" err="1">
                <a:solidFill>
                  <a:schemeClr val="tx2"/>
                </a:solidFill>
                <a:effectLst/>
                <a:latin typeface="Open Sans" panose="020B0606030504020204" pitchFamily="34" charset="0"/>
              </a:rPr>
              <a:t>Kirakosyan</a:t>
            </a:r>
            <a:r>
              <a:rPr lang="en-IE" sz="1000" b="0" i="0" dirty="0">
                <a:solidFill>
                  <a:schemeClr val="tx2"/>
                </a:solidFill>
                <a:effectLst/>
                <a:latin typeface="Open Sans" panose="020B0606030504020204" pitchFamily="34" charset="0"/>
              </a:rPr>
              <a:t>/Hieroglyph</a:t>
            </a:r>
            <a:endParaRPr lang="en-IE" sz="1000" dirty="0">
              <a:solidFill>
                <a:schemeClr val="tx2"/>
              </a:solidFill>
            </a:endParaRPr>
          </a:p>
        </p:txBody>
      </p:sp>
      <p:pic>
        <p:nvPicPr>
          <p:cNvPr id="7" name="Picture 6" descr="A group of people sitting around a table&#10;&#10;Description automatically generated with medium confidence">
            <a:extLst>
              <a:ext uri="{FF2B5EF4-FFF2-40B4-BE49-F238E27FC236}">
                <a16:creationId xmlns:a16="http://schemas.microsoft.com/office/drawing/2014/main" id="{C3C27037-AA55-F787-F135-D307032C16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765" y="2110191"/>
            <a:ext cx="5416712" cy="3611141"/>
          </a:xfrm>
          <a:prstGeom prst="rect">
            <a:avLst/>
          </a:prstGeom>
        </p:spPr>
      </p:pic>
    </p:spTree>
    <p:extLst>
      <p:ext uri="{BB962C8B-B14F-4D97-AF65-F5344CB8AC3E}">
        <p14:creationId xmlns:p14="http://schemas.microsoft.com/office/powerpoint/2010/main" val="133953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FD2606-B5A0-4252-A2ED-B80ACEFEBAA5}"/>
              </a:ext>
            </a:extLst>
          </p:cNvPr>
          <p:cNvSpPr txBox="1"/>
          <p:nvPr/>
        </p:nvSpPr>
        <p:spPr>
          <a:xfrm>
            <a:off x="327378" y="395111"/>
            <a:ext cx="10148711" cy="646331"/>
          </a:xfrm>
          <a:prstGeom prst="rect">
            <a:avLst/>
          </a:prstGeom>
          <a:noFill/>
        </p:spPr>
        <p:txBody>
          <a:bodyPr wrap="square" rtlCol="0">
            <a:spAutoFit/>
          </a:bodyPr>
          <a:lstStyle/>
          <a:p>
            <a:pPr algn="l"/>
            <a:r>
              <a:rPr lang="en-IE" sz="3600" b="1" dirty="0">
                <a:solidFill>
                  <a:srgbClr val="00ACE9"/>
                </a:solidFill>
                <a:cs typeface="Arial" panose="020B0604020202020204" pitchFamily="34" charset="0"/>
              </a:rPr>
              <a:t>DID YOU INCLUDE ANY OF THESE?</a:t>
            </a:r>
          </a:p>
        </p:txBody>
      </p:sp>
      <p:sp>
        <p:nvSpPr>
          <p:cNvPr id="3" name="Text Placeholder 1">
            <a:extLst>
              <a:ext uri="{FF2B5EF4-FFF2-40B4-BE49-F238E27FC236}">
                <a16:creationId xmlns:a16="http://schemas.microsoft.com/office/drawing/2014/main" id="{3B4EDB76-0E21-40C2-8DFE-D0505C28D195}"/>
              </a:ext>
            </a:extLst>
          </p:cNvPr>
          <p:cNvSpPr txBox="1">
            <a:spLocks/>
          </p:cNvSpPr>
          <p:nvPr/>
        </p:nvSpPr>
        <p:spPr>
          <a:xfrm>
            <a:off x="233540" y="1181744"/>
            <a:ext cx="6071622" cy="4748220"/>
          </a:xfrm>
          <a:prstGeom prst="rect">
            <a:avLst/>
          </a:prstGeom>
        </p:spPr>
        <p:txBody>
          <a:bodyPr vert="horz" lIns="91440" tIns="18000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cs typeface="Calibri" panose="020F0502020204030204"/>
            </a:endParaRPr>
          </a:p>
        </p:txBody>
      </p:sp>
      <p:sp>
        <p:nvSpPr>
          <p:cNvPr id="5" name="Text Placeholder 1">
            <a:extLst>
              <a:ext uri="{FF2B5EF4-FFF2-40B4-BE49-F238E27FC236}">
                <a16:creationId xmlns:a16="http://schemas.microsoft.com/office/drawing/2014/main" id="{444D4111-E902-4F67-93E4-43F9FBE7E641}"/>
              </a:ext>
            </a:extLst>
          </p:cNvPr>
          <p:cNvSpPr txBox="1">
            <a:spLocks/>
          </p:cNvSpPr>
          <p:nvPr/>
        </p:nvSpPr>
        <p:spPr>
          <a:xfrm>
            <a:off x="422108" y="1382713"/>
            <a:ext cx="11536352" cy="54752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6000" dirty="0">
              <a:latin typeface="Arial" panose="020B0604020202020204" pitchFamily="34" charset="0"/>
              <a:cs typeface="Arial" panose="020B0604020202020204" pitchFamily="34" charset="0"/>
            </a:endParaRPr>
          </a:p>
        </p:txBody>
      </p:sp>
      <p:sp>
        <p:nvSpPr>
          <p:cNvPr id="6" name="Text Placeholder 1">
            <a:extLst>
              <a:ext uri="{FF2B5EF4-FFF2-40B4-BE49-F238E27FC236}">
                <a16:creationId xmlns:a16="http://schemas.microsoft.com/office/drawing/2014/main" id="{A88DDD07-E5DA-CFB5-D8B6-5E41E61DAD19}"/>
              </a:ext>
            </a:extLst>
          </p:cNvPr>
          <p:cNvSpPr txBox="1">
            <a:spLocks/>
          </p:cNvSpPr>
          <p:nvPr/>
        </p:nvSpPr>
        <p:spPr>
          <a:xfrm>
            <a:off x="344117" y="1242411"/>
            <a:ext cx="4674844" cy="52690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buFont typeface="Arial" panose="020B0604020202020204" pitchFamily="34" charset="0"/>
              <a:buChar char="•"/>
            </a:pPr>
            <a:r>
              <a:rPr lang="en-GB" sz="1800" b="0" dirty="0">
                <a:solidFill>
                  <a:srgbClr val="000000"/>
                </a:solidFill>
                <a:effectLst/>
                <a:cs typeface="Arial" panose="020B0604020202020204" pitchFamily="34" charset="0"/>
              </a:rPr>
              <a:t>By having a Student </a:t>
            </a:r>
            <a:r>
              <a:rPr lang="en-GB" sz="1800" dirty="0">
                <a:solidFill>
                  <a:srgbClr val="000000"/>
                </a:solidFill>
                <a:cs typeface="Arial" panose="020B0604020202020204" pitchFamily="34" charset="0"/>
              </a:rPr>
              <a:t>C</a:t>
            </a:r>
            <a:r>
              <a:rPr lang="en-GB" sz="1800" b="0" dirty="0">
                <a:solidFill>
                  <a:srgbClr val="000000"/>
                </a:solidFill>
                <a:effectLst/>
                <a:cs typeface="Arial" panose="020B0604020202020204" pitchFamily="34" charset="0"/>
              </a:rPr>
              <a:t>ouncil that represents pupils' views, with democratically elected members.</a:t>
            </a:r>
          </a:p>
          <a:p>
            <a:pPr marL="0" indent="0" algn="l" rtl="0" fontAlgn="base">
              <a:buNone/>
            </a:pPr>
            <a:endParaRPr lang="en-GB" sz="1800" b="0" dirty="0">
              <a:solidFill>
                <a:srgbClr val="000000"/>
              </a:solidFill>
              <a:effectLst/>
              <a:cs typeface="Arial" panose="020B0604020202020204" pitchFamily="34" charset="0"/>
            </a:endParaRPr>
          </a:p>
          <a:p>
            <a:pPr algn="l" rtl="0" fontAlgn="base">
              <a:buFont typeface="Arial" panose="020B0604020202020204" pitchFamily="34" charset="0"/>
              <a:buChar char="•"/>
            </a:pPr>
            <a:r>
              <a:rPr lang="en-GB" sz="1800" b="0" dirty="0">
                <a:solidFill>
                  <a:srgbClr val="000000"/>
                </a:solidFill>
                <a:effectLst/>
                <a:cs typeface="Arial" panose="020B0604020202020204" pitchFamily="34" charset="0"/>
              </a:rPr>
              <a:t>By having issue-led pupil groups such as Green Schools Committee, ICT group.</a:t>
            </a:r>
          </a:p>
          <a:p>
            <a:pPr marL="0" indent="0" algn="l" rtl="0" fontAlgn="base">
              <a:buNone/>
            </a:pPr>
            <a:endParaRPr lang="en-GB" sz="1800" b="0" dirty="0">
              <a:solidFill>
                <a:srgbClr val="000000"/>
              </a:solidFill>
              <a:effectLst/>
              <a:cs typeface="Arial" panose="020B0604020202020204" pitchFamily="34" charset="0"/>
            </a:endParaRPr>
          </a:p>
          <a:p>
            <a:pPr algn="l" rtl="0" fontAlgn="base">
              <a:buFont typeface="Arial" panose="020B0604020202020204" pitchFamily="34" charset="0"/>
              <a:buChar char="•"/>
            </a:pPr>
            <a:r>
              <a:rPr lang="en-GB" sz="1800" b="0" dirty="0">
                <a:solidFill>
                  <a:srgbClr val="000000"/>
                </a:solidFill>
                <a:effectLst/>
                <a:cs typeface="Arial" panose="020B0604020202020204" pitchFamily="34" charset="0"/>
              </a:rPr>
              <a:t>Having a Student </a:t>
            </a:r>
            <a:r>
              <a:rPr lang="en-GB" sz="1800" dirty="0">
                <a:solidFill>
                  <a:srgbClr val="000000"/>
                </a:solidFill>
                <a:cs typeface="Arial" panose="020B0604020202020204" pitchFamily="34" charset="0"/>
              </a:rPr>
              <a:t>C</a:t>
            </a:r>
            <a:r>
              <a:rPr lang="en-GB" sz="1800" b="0" dirty="0">
                <a:solidFill>
                  <a:srgbClr val="000000"/>
                </a:solidFill>
                <a:effectLst/>
                <a:cs typeface="Arial" panose="020B0604020202020204" pitchFamily="34" charset="0"/>
              </a:rPr>
              <a:t>ouncil box or worry boxes or that are regularly checked.</a:t>
            </a:r>
          </a:p>
          <a:p>
            <a:pPr marL="0" indent="0" algn="l" rtl="0" fontAlgn="base">
              <a:buNone/>
            </a:pPr>
            <a:endParaRPr lang="en-GB" sz="1800" b="0" dirty="0">
              <a:solidFill>
                <a:srgbClr val="000000"/>
              </a:solidFill>
              <a:effectLst/>
              <a:cs typeface="Arial" panose="020B0604020202020204" pitchFamily="34" charset="0"/>
            </a:endParaRPr>
          </a:p>
          <a:p>
            <a:pPr algn="l" rtl="0" fontAlgn="base">
              <a:buFont typeface="Arial" panose="020B0604020202020204" pitchFamily="34" charset="0"/>
              <a:buChar char="•"/>
            </a:pPr>
            <a:r>
              <a:rPr lang="en-GB" sz="1800" b="0" dirty="0">
                <a:solidFill>
                  <a:srgbClr val="000000"/>
                </a:solidFill>
                <a:effectLst/>
                <a:cs typeface="Arial" panose="020B0604020202020204" pitchFamily="34" charset="0"/>
              </a:rPr>
              <a:t>Pupil surveys/questionnaires.</a:t>
            </a:r>
          </a:p>
          <a:p>
            <a:pPr marL="0" indent="0" algn="l" rtl="0" fontAlgn="base">
              <a:buNone/>
            </a:pPr>
            <a:endParaRPr lang="en-GB" sz="1800" b="0" dirty="0">
              <a:solidFill>
                <a:srgbClr val="000000"/>
              </a:solidFill>
              <a:effectLst/>
              <a:cs typeface="Arial" panose="020B0604020202020204" pitchFamily="34" charset="0"/>
            </a:endParaRPr>
          </a:p>
          <a:p>
            <a:pPr fontAlgn="base">
              <a:buFont typeface="Arial" panose="020B0604020202020204" pitchFamily="34" charset="0"/>
              <a:buChar char="•"/>
            </a:pPr>
            <a:r>
              <a:rPr lang="en-GB" sz="1800" b="0" dirty="0">
                <a:solidFill>
                  <a:srgbClr val="000000"/>
                </a:solidFill>
                <a:effectLst/>
                <a:cs typeface="Arial" panose="020B0604020202020204" pitchFamily="34" charset="0"/>
              </a:rPr>
              <a:t>Ensuing that everyone receives information about issues so that they can form their own views.</a:t>
            </a:r>
          </a:p>
          <a:p>
            <a:pPr marL="0" indent="0">
              <a:buNone/>
            </a:pPr>
            <a:endParaRPr lang="en-GB" sz="1800" dirty="0">
              <a:latin typeface="Arial"/>
              <a:cs typeface="Arial"/>
            </a:endParaRPr>
          </a:p>
          <a:p>
            <a:pPr>
              <a:lnSpc>
                <a:spcPct val="150000"/>
              </a:lnSpc>
            </a:pPr>
            <a:endParaRPr lang="en-GB" sz="1800" dirty="0"/>
          </a:p>
        </p:txBody>
      </p:sp>
      <p:sp>
        <p:nvSpPr>
          <p:cNvPr id="7" name="TextBox 6">
            <a:extLst>
              <a:ext uri="{FF2B5EF4-FFF2-40B4-BE49-F238E27FC236}">
                <a16:creationId xmlns:a16="http://schemas.microsoft.com/office/drawing/2014/main" id="{286A3F90-7A57-A461-2824-6E913F630202}"/>
              </a:ext>
            </a:extLst>
          </p:cNvPr>
          <p:cNvSpPr txBox="1"/>
          <p:nvPr/>
        </p:nvSpPr>
        <p:spPr>
          <a:xfrm>
            <a:off x="6305162" y="1166842"/>
            <a:ext cx="5653298" cy="4524315"/>
          </a:xfrm>
          <a:prstGeom prst="rect">
            <a:avLst/>
          </a:prstGeom>
          <a:noFill/>
        </p:spPr>
        <p:txBody>
          <a:bodyPr wrap="square">
            <a:spAutoFit/>
          </a:bodyPr>
          <a:lstStyle/>
          <a:p>
            <a:pPr algn="l" rtl="0" fontAlgn="base">
              <a:buFont typeface="Arial" panose="020B0604020202020204" pitchFamily="34" charset="0"/>
              <a:buChar char="•"/>
            </a:pPr>
            <a:r>
              <a:rPr lang="en-GB" sz="1800" b="0" dirty="0">
                <a:solidFill>
                  <a:srgbClr val="000000"/>
                </a:solidFill>
                <a:effectLst/>
                <a:cs typeface="Arial" panose="020B0604020202020204" pitchFamily="34" charset="0"/>
              </a:rPr>
              <a:t>By giving some people additional help or time to communicate their ideas if they need it.</a:t>
            </a:r>
          </a:p>
          <a:p>
            <a:pPr algn="l" rtl="0" fontAlgn="base">
              <a:buFont typeface="Arial" panose="020B0604020202020204" pitchFamily="34" charset="0"/>
              <a:buChar char="•"/>
            </a:pPr>
            <a:endParaRPr lang="en-GB" sz="1800" b="0" dirty="0">
              <a:solidFill>
                <a:srgbClr val="000000"/>
              </a:solidFill>
              <a:effectLst/>
              <a:cs typeface="Arial" panose="020B0604020202020204" pitchFamily="34" charset="0"/>
            </a:endParaRPr>
          </a:p>
          <a:p>
            <a:pPr algn="l" rtl="0" fontAlgn="base">
              <a:buFont typeface="Arial" panose="020B0604020202020204" pitchFamily="34" charset="0"/>
              <a:buChar char="•"/>
            </a:pPr>
            <a:r>
              <a:rPr lang="en-GB" sz="1800" b="0" dirty="0">
                <a:solidFill>
                  <a:srgbClr val="000000"/>
                </a:solidFill>
                <a:effectLst/>
                <a:cs typeface="Arial" panose="020B0604020202020204" pitchFamily="34" charset="0"/>
              </a:rPr>
              <a:t>By asking people to give their views in a way that works for them.</a:t>
            </a:r>
          </a:p>
          <a:p>
            <a:pPr algn="l" rtl="0" fontAlgn="base">
              <a:buFont typeface="Arial" panose="020B0604020202020204" pitchFamily="34" charset="0"/>
              <a:buChar char="•"/>
            </a:pPr>
            <a:endParaRPr lang="en-GB" sz="1800" b="0" dirty="0">
              <a:solidFill>
                <a:srgbClr val="000000"/>
              </a:solidFill>
              <a:effectLst/>
              <a:cs typeface="Arial" panose="020B0604020202020204" pitchFamily="34" charset="0"/>
            </a:endParaRPr>
          </a:p>
          <a:p>
            <a:pPr algn="l" rtl="0" fontAlgn="base">
              <a:buFont typeface="Arial" panose="020B0604020202020204" pitchFamily="34" charset="0"/>
              <a:buChar char="•"/>
            </a:pPr>
            <a:r>
              <a:rPr lang="en-GB" sz="1800" b="0" dirty="0">
                <a:solidFill>
                  <a:srgbClr val="000000"/>
                </a:solidFill>
                <a:effectLst/>
                <a:cs typeface="Arial" panose="020B0604020202020204" pitchFamily="34" charset="0"/>
              </a:rPr>
              <a:t>By ensuring feedback is given so that you know your views have been heard.</a:t>
            </a:r>
          </a:p>
          <a:p>
            <a:pPr algn="l" rtl="0" fontAlgn="base">
              <a:buFont typeface="Arial" panose="020B0604020202020204" pitchFamily="34" charset="0"/>
              <a:buChar char="•"/>
            </a:pPr>
            <a:endParaRPr lang="en-GB" sz="1800" b="0" dirty="0">
              <a:solidFill>
                <a:srgbClr val="000000"/>
              </a:solidFill>
              <a:effectLst/>
              <a:cs typeface="Arial" panose="020B0604020202020204" pitchFamily="34" charset="0"/>
            </a:endParaRPr>
          </a:p>
          <a:p>
            <a:pPr algn="l" rtl="0" fontAlgn="base">
              <a:buFont typeface="Arial" panose="020B0604020202020204" pitchFamily="34" charset="0"/>
              <a:buChar char="•"/>
            </a:pPr>
            <a:r>
              <a:rPr lang="en-GB" sz="1800" b="0" dirty="0">
                <a:solidFill>
                  <a:srgbClr val="000000"/>
                </a:solidFill>
                <a:effectLst/>
                <a:cs typeface="Arial" panose="020B0604020202020204" pitchFamily="34" charset="0"/>
              </a:rPr>
              <a:t>Feeling that your voice counts. </a:t>
            </a:r>
          </a:p>
          <a:p>
            <a:pPr algn="l" rtl="0" fontAlgn="base">
              <a:buFont typeface="Arial" panose="020B0604020202020204" pitchFamily="34" charset="0"/>
              <a:buChar char="•"/>
            </a:pPr>
            <a:endParaRPr lang="en-GB" sz="1800" b="0" dirty="0">
              <a:solidFill>
                <a:srgbClr val="000000"/>
              </a:solidFill>
              <a:effectLst/>
              <a:cs typeface="Arial" panose="020B0604020202020204" pitchFamily="34" charset="0"/>
            </a:endParaRPr>
          </a:p>
          <a:p>
            <a:pPr algn="l" rtl="0" fontAlgn="base">
              <a:buFont typeface="Arial" panose="020B0604020202020204" pitchFamily="34" charset="0"/>
              <a:buChar char="•"/>
            </a:pPr>
            <a:r>
              <a:rPr lang="en-GB" sz="1800" b="0" dirty="0">
                <a:solidFill>
                  <a:srgbClr val="000000"/>
                </a:solidFill>
                <a:effectLst/>
                <a:cs typeface="Arial" panose="020B0604020202020204" pitchFamily="34" charset="0"/>
              </a:rPr>
              <a:t>Trusting that you can speak honestly even if your opinion is different from many others. </a:t>
            </a:r>
          </a:p>
          <a:p>
            <a:pPr algn="l" rtl="0" fontAlgn="base">
              <a:buFont typeface="Arial" panose="020B0604020202020204" pitchFamily="34" charset="0"/>
              <a:buChar char="•"/>
            </a:pPr>
            <a:endParaRPr lang="en-GB" sz="1800" b="0" dirty="0">
              <a:solidFill>
                <a:srgbClr val="000000"/>
              </a:solidFill>
              <a:effectLst/>
              <a:cs typeface="Arial" panose="020B0604020202020204" pitchFamily="34" charset="0"/>
            </a:endParaRPr>
          </a:p>
          <a:p>
            <a:pPr algn="l" rtl="0" fontAlgn="base">
              <a:buFont typeface="Arial" panose="020B0604020202020204" pitchFamily="34" charset="0"/>
              <a:buChar char="•"/>
            </a:pPr>
            <a:r>
              <a:rPr lang="en-GB" sz="1800" b="0" dirty="0">
                <a:solidFill>
                  <a:srgbClr val="000000"/>
                </a:solidFill>
                <a:effectLst/>
                <a:cs typeface="Arial" panose="020B0604020202020204" pitchFamily="34" charset="0"/>
              </a:rPr>
              <a:t>Believing that your opinion is welcome and respected.</a:t>
            </a:r>
          </a:p>
        </p:txBody>
      </p:sp>
      <p:sp>
        <p:nvSpPr>
          <p:cNvPr id="8" name="TextBox 7">
            <a:extLst>
              <a:ext uri="{FF2B5EF4-FFF2-40B4-BE49-F238E27FC236}">
                <a16:creationId xmlns:a16="http://schemas.microsoft.com/office/drawing/2014/main" id="{324634CC-3AFF-6E46-5D74-2D5E83D48AB8}"/>
              </a:ext>
            </a:extLst>
          </p:cNvPr>
          <p:cNvSpPr txBox="1"/>
          <p:nvPr/>
        </p:nvSpPr>
        <p:spPr>
          <a:xfrm>
            <a:off x="6305162" y="6139723"/>
            <a:ext cx="4058038" cy="646331"/>
          </a:xfrm>
          <a:prstGeom prst="rect">
            <a:avLst/>
          </a:prstGeom>
          <a:noFill/>
        </p:spPr>
        <p:txBody>
          <a:bodyPr wrap="square" rtlCol="0">
            <a:spAutoFit/>
          </a:bodyPr>
          <a:lstStyle/>
          <a:p>
            <a:r>
              <a:rPr lang="en-GB" sz="1800" dirty="0">
                <a:cs typeface="Arial"/>
              </a:rPr>
              <a:t>Did you think of anything else?</a:t>
            </a:r>
          </a:p>
          <a:p>
            <a:endParaRPr lang="en-IE" dirty="0"/>
          </a:p>
        </p:txBody>
      </p:sp>
    </p:spTree>
    <p:extLst>
      <p:ext uri="{BB962C8B-B14F-4D97-AF65-F5344CB8AC3E}">
        <p14:creationId xmlns:p14="http://schemas.microsoft.com/office/powerpoint/2010/main" val="246359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4699322" y="4054035"/>
            <a:ext cx="7492678"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796140"/>
            <a:ext cx="7492678" cy="22686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Rectangle 10">
            <a:extLst>
              <a:ext uri="{FF2B5EF4-FFF2-40B4-BE49-F238E27FC236}">
                <a16:creationId xmlns:a16="http://schemas.microsoft.com/office/drawing/2014/main" id="{EA0C9D92-CA60-4F9B-AD40-3BB42220F3B5}"/>
              </a:ext>
            </a:extLst>
          </p:cNvPr>
          <p:cNvSpPr/>
          <p:nvPr/>
        </p:nvSpPr>
        <p:spPr>
          <a:xfrm>
            <a:off x="0" y="1782500"/>
            <a:ext cx="4699322" cy="5075499"/>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AEEF"/>
                </a:solidFill>
                <a:latin typeface="Arial"/>
                <a:cs typeface="Arial"/>
              </a:rPr>
              <a:t>Read the ‘Here we are’ by Oliver Jeffers. Share your questions about the world and think about how we can look after the world around us so that we can all survive and thrive. </a:t>
            </a:r>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8" name="TextBox 7">
            <a:extLst>
              <a:ext uri="{FF2B5EF4-FFF2-40B4-BE49-F238E27FC236}">
                <a16:creationId xmlns:a16="http://schemas.microsoft.com/office/drawing/2014/main" id="{6992CA19-2496-49DF-9C45-E844E24EA06B}"/>
              </a:ext>
            </a:extLst>
          </p:cNvPr>
          <p:cNvSpPr txBox="1"/>
          <p:nvPr/>
        </p:nvSpPr>
        <p:spPr>
          <a:xfrm>
            <a:off x="5036204" y="1518118"/>
            <a:ext cx="6917096" cy="2446824"/>
          </a:xfrm>
          <a:prstGeom prst="rect">
            <a:avLst/>
          </a:prstGeom>
          <a:noFill/>
        </p:spPr>
        <p:txBody>
          <a:bodyPr wrap="square" rtlCol="0">
            <a:spAutoFit/>
          </a:bodyPr>
          <a:lstStyle/>
          <a:p>
            <a:pPr>
              <a:lnSpc>
                <a:spcPct val="150000"/>
              </a:lnSpc>
            </a:pPr>
            <a:r>
              <a:rPr lang="en-US" sz="1800" dirty="0">
                <a:solidFill>
                  <a:schemeClr val="tx2"/>
                </a:solidFill>
                <a:effectLst/>
                <a:uFill>
                  <a:solidFill>
                    <a:srgbClr val="000000"/>
                  </a:solidFill>
                </a:uFill>
                <a:latin typeface="Arial" panose="020B0604020202020204" pitchFamily="34" charset="0"/>
                <a:ea typeface="Arial Unicode MS"/>
                <a:cs typeface="Arial" panose="020B0604020202020204" pitchFamily="34" charset="0"/>
              </a:rPr>
              <a:t>  </a:t>
            </a:r>
            <a:endParaRPr lang="en-US" sz="1800" dirty="0">
              <a:solidFill>
                <a:schemeClr val="tx2"/>
              </a:solidFill>
              <a:effectLst/>
              <a:uFill>
                <a:solidFill>
                  <a:srgbClr val="000000"/>
                </a:solidFill>
              </a:uFill>
              <a:ea typeface="Arial Unicode MS"/>
              <a:cs typeface="Arial" panose="020B0604020202020204" pitchFamily="34" charset="0"/>
            </a:endParaRPr>
          </a:p>
          <a:p>
            <a:pPr>
              <a:lnSpc>
                <a:spcPct val="150000"/>
              </a:lnSpc>
            </a:pPr>
            <a:r>
              <a:rPr lang="en-GB" b="0" i="0" dirty="0">
                <a:solidFill>
                  <a:schemeClr val="tx2"/>
                </a:solidFill>
                <a:effectLst/>
                <a:cs typeface="Arial" panose="020B0604020202020204" pitchFamily="34" charset="0"/>
              </a:rPr>
              <a:t>One way we can communicate our thoughts and ideas is through </a:t>
            </a:r>
            <a:r>
              <a:rPr lang="en-GB" b="1" i="0" dirty="0">
                <a:solidFill>
                  <a:schemeClr val="tx2"/>
                </a:solidFill>
                <a:effectLst/>
                <a:cs typeface="Arial" panose="020B0604020202020204" pitchFamily="34" charset="0"/>
              </a:rPr>
              <a:t>drawing</a:t>
            </a:r>
            <a:r>
              <a:rPr lang="en-GB" b="0" i="0" dirty="0">
                <a:solidFill>
                  <a:schemeClr val="tx2"/>
                </a:solidFill>
                <a:effectLst/>
                <a:cs typeface="Arial" panose="020B0604020202020204" pitchFamily="34" charset="0"/>
              </a:rPr>
              <a:t>. Draw a picture of yourself doing your favourite activity and then share these as a class. Ask your teacher to build these activities into their planning over the next few weeks.</a:t>
            </a:r>
            <a:endParaRPr lang="en-GB" sz="1600" dirty="0">
              <a:solidFill>
                <a:schemeClr val="tx2"/>
              </a:solidFill>
              <a:cs typeface="Arial" panose="020B0604020202020204" pitchFamily="34" charset="0"/>
            </a:endParaRPr>
          </a:p>
          <a:p>
            <a:endParaRPr lang="en-GB" dirty="0">
              <a:solidFill>
                <a:schemeClr val="bg1"/>
              </a:solidFill>
              <a:latin typeface="Arial"/>
              <a:cs typeface="Arial"/>
            </a:endParaRPr>
          </a:p>
        </p:txBody>
      </p:sp>
      <p:sp>
        <p:nvSpPr>
          <p:cNvPr id="17" name="TextBox 16">
            <a:extLst>
              <a:ext uri="{FF2B5EF4-FFF2-40B4-BE49-F238E27FC236}">
                <a16:creationId xmlns:a16="http://schemas.microsoft.com/office/drawing/2014/main" id="{9BDAF274-B8BA-4BCF-8A3F-D09EE5141EC1}"/>
              </a:ext>
            </a:extLst>
          </p:cNvPr>
          <p:cNvSpPr txBox="1"/>
          <p:nvPr/>
        </p:nvSpPr>
        <p:spPr>
          <a:xfrm>
            <a:off x="5160471" y="4242964"/>
            <a:ext cx="6422316" cy="2862322"/>
          </a:xfrm>
          <a:prstGeom prst="rect">
            <a:avLst/>
          </a:prstGeom>
          <a:noFill/>
        </p:spPr>
        <p:txBody>
          <a:bodyPr wrap="square" rtlCol="0">
            <a:spAutoFit/>
          </a:bodyPr>
          <a:lstStyle/>
          <a:p>
            <a:pPr>
              <a:lnSpc>
                <a:spcPct val="150000"/>
              </a:lnSpc>
            </a:pPr>
            <a:r>
              <a:rPr lang="en-GB" b="0" i="0" dirty="0">
                <a:solidFill>
                  <a:srgbClr val="000000"/>
                </a:solidFill>
                <a:effectLst/>
                <a:cs typeface="Arial" panose="020B0604020202020204" pitchFamily="34" charset="0"/>
              </a:rPr>
              <a:t>Think about what your face looks like when you like something, when you don’t like something, or when you are scared or excited. Can you tell how someone else is feeling by looking at their </a:t>
            </a:r>
            <a:r>
              <a:rPr lang="en-GB" b="1" i="0" dirty="0">
                <a:solidFill>
                  <a:srgbClr val="000000"/>
                </a:solidFill>
                <a:effectLst/>
                <a:cs typeface="Arial" panose="020B0604020202020204" pitchFamily="34" charset="0"/>
              </a:rPr>
              <a:t>facial expressions</a:t>
            </a:r>
            <a:r>
              <a:rPr lang="en-GB" b="0" i="0" dirty="0">
                <a:solidFill>
                  <a:srgbClr val="000000"/>
                </a:solidFill>
                <a:effectLst/>
                <a:cs typeface="Arial" panose="020B0604020202020204" pitchFamily="34" charset="0"/>
              </a:rPr>
              <a:t>? How can we ‘hear’ people even when they don’t speak so that we can respect their views?</a:t>
            </a:r>
            <a:endParaRPr lang="en-GB" b="1" dirty="0">
              <a:highlight>
                <a:srgbClr val="00ACE9"/>
              </a:highlight>
              <a:cs typeface="Arial" panose="020B0604020202020204" pitchFamily="34" charset="0"/>
            </a:endParaRPr>
          </a:p>
          <a:p>
            <a:endParaRPr lang="en-GB" i="1" dirty="0">
              <a:latin typeface="Arial"/>
              <a:cs typeface="Arial"/>
            </a:endParaRPr>
          </a:p>
        </p:txBody>
      </p:sp>
      <p:sp>
        <p:nvSpPr>
          <p:cNvPr id="4" name="TextBox 3">
            <a:extLst>
              <a:ext uri="{FF2B5EF4-FFF2-40B4-BE49-F238E27FC236}">
                <a16:creationId xmlns:a16="http://schemas.microsoft.com/office/drawing/2014/main" id="{64450EC2-A53A-08E0-6396-12A7D5C93A32}"/>
              </a:ext>
            </a:extLst>
          </p:cNvPr>
          <p:cNvSpPr txBox="1"/>
          <p:nvPr/>
        </p:nvSpPr>
        <p:spPr>
          <a:xfrm>
            <a:off x="222885" y="1922455"/>
            <a:ext cx="3804759" cy="2121863"/>
          </a:xfrm>
          <a:prstGeom prst="rect">
            <a:avLst/>
          </a:prstGeom>
          <a:noFill/>
        </p:spPr>
        <p:txBody>
          <a:bodyPr wrap="square" rtlCol="0">
            <a:spAutoFit/>
          </a:bodyPr>
          <a:lstStyle/>
          <a:p>
            <a:pPr>
              <a:lnSpc>
                <a:spcPct val="150000"/>
              </a:lnSpc>
            </a:pPr>
            <a:r>
              <a:rPr lang="en-GB" sz="1800" b="0" dirty="0">
                <a:solidFill>
                  <a:schemeClr val="bg1"/>
                </a:solidFill>
                <a:effectLst/>
                <a:cs typeface="Arial" panose="020B0604020202020204" pitchFamily="34" charset="0"/>
              </a:rPr>
              <a:t>Watch </a:t>
            </a:r>
            <a:r>
              <a:rPr lang="en-GB" sz="1800" b="0" u="sng" strike="noStrike" dirty="0">
                <a:solidFill>
                  <a:schemeClr val="bg1"/>
                </a:solidFill>
                <a:effectLst/>
                <a:cs typeface="Arial" panose="020B0604020202020204" pitchFamily="34" charset="0"/>
                <a:hlinkClick r:id="rId5">
                  <a:extLst>
                    <a:ext uri="{A12FA001-AC4F-418D-AE19-62706E023703}">
                      <ahyp:hlinkClr xmlns:ahyp="http://schemas.microsoft.com/office/drawing/2018/hyperlinkcolor" val="tx"/>
                    </a:ext>
                  </a:extLst>
                </a:hlinkClick>
              </a:rPr>
              <a:t>this video</a:t>
            </a:r>
            <a:r>
              <a:rPr lang="en-GB" sz="1800" b="0" dirty="0">
                <a:solidFill>
                  <a:schemeClr val="bg1"/>
                </a:solidFill>
                <a:effectLst/>
                <a:cs typeface="Arial" panose="020B0604020202020204" pitchFamily="34" charset="0"/>
              </a:rPr>
              <a:t> about children’s rights. </a:t>
            </a:r>
            <a:r>
              <a:rPr lang="en-GB" dirty="0">
                <a:solidFill>
                  <a:schemeClr val="bg1"/>
                </a:solidFill>
                <a:cs typeface="Arial" panose="020B0604020202020204" pitchFamily="34" charset="0"/>
              </a:rPr>
              <a:t>D</a:t>
            </a:r>
            <a:r>
              <a:rPr lang="en-GB" sz="1800" b="0" dirty="0">
                <a:solidFill>
                  <a:schemeClr val="bg1"/>
                </a:solidFill>
                <a:effectLst/>
                <a:cs typeface="Arial" panose="020B0604020202020204" pitchFamily="34" charset="0"/>
              </a:rPr>
              <a:t>raw the page in the storybook where Viz, </a:t>
            </a:r>
            <a:r>
              <a:rPr lang="en-GB" sz="1800" b="0" dirty="0" err="1">
                <a:solidFill>
                  <a:schemeClr val="bg1"/>
                </a:solidFill>
                <a:effectLst/>
                <a:cs typeface="Arial" panose="020B0604020202020204" pitchFamily="34" charset="0"/>
              </a:rPr>
              <a:t>Leepa</a:t>
            </a:r>
            <a:r>
              <a:rPr lang="en-GB" sz="1800" b="0" dirty="0">
                <a:solidFill>
                  <a:schemeClr val="bg1"/>
                </a:solidFill>
                <a:effectLst/>
                <a:cs typeface="Arial" panose="020B0604020202020204" pitchFamily="34" charset="0"/>
              </a:rPr>
              <a:t> and </a:t>
            </a:r>
            <a:r>
              <a:rPr lang="en-GB" sz="1800" b="0" dirty="0" err="1">
                <a:solidFill>
                  <a:schemeClr val="bg1"/>
                </a:solidFill>
                <a:effectLst/>
                <a:cs typeface="Arial" panose="020B0604020202020204" pitchFamily="34" charset="0"/>
              </a:rPr>
              <a:t>Zooko</a:t>
            </a:r>
            <a:r>
              <a:rPr lang="en-GB" sz="1800" b="0" dirty="0">
                <a:solidFill>
                  <a:schemeClr val="bg1"/>
                </a:solidFill>
                <a:effectLst/>
                <a:cs typeface="Arial" panose="020B0604020202020204" pitchFamily="34" charset="0"/>
              </a:rPr>
              <a:t> explain what </a:t>
            </a:r>
            <a:r>
              <a:rPr lang="en-GB" sz="1800" b="1" dirty="0">
                <a:solidFill>
                  <a:schemeClr val="bg1"/>
                </a:solidFill>
                <a:effectLst/>
                <a:cs typeface="Arial" panose="020B0604020202020204" pitchFamily="34" charset="0"/>
              </a:rPr>
              <a:t>Article 12 </a:t>
            </a:r>
            <a:r>
              <a:rPr lang="en-GB" sz="1800" b="0" dirty="0">
                <a:solidFill>
                  <a:schemeClr val="bg1"/>
                </a:solidFill>
                <a:effectLst/>
                <a:cs typeface="Arial" panose="020B0604020202020204" pitchFamily="34" charset="0"/>
              </a:rPr>
              <a:t>is all about. (It’s at 6 mins).</a:t>
            </a:r>
            <a:endParaRPr lang="en-GB" b="1" dirty="0">
              <a:solidFill>
                <a:schemeClr val="bg1"/>
              </a:solidFill>
              <a:cs typeface="Arial" panose="020B0604020202020204" pitchFamily="34" charset="0"/>
            </a:endParaRPr>
          </a:p>
        </p:txBody>
      </p:sp>
      <p:pic>
        <p:nvPicPr>
          <p:cNvPr id="2" name="Online Media 1" title="We all have rights (international sign version) I UNICEF">
            <a:hlinkClick r:id="" action="ppaction://media"/>
            <a:extLst>
              <a:ext uri="{FF2B5EF4-FFF2-40B4-BE49-F238E27FC236}">
                <a16:creationId xmlns:a16="http://schemas.microsoft.com/office/drawing/2014/main" id="{A299C2B0-FA12-C3AA-B29A-6854A11D1EDA}"/>
              </a:ext>
            </a:extLst>
          </p:cNvPr>
          <p:cNvPicPr>
            <a:picLocks noRot="1" noChangeAspect="1"/>
          </p:cNvPicPr>
          <p:nvPr>
            <a:videoFile r:link="rId1"/>
          </p:nvPr>
        </p:nvPicPr>
        <p:blipFill>
          <a:blip r:embed="rId6"/>
          <a:stretch>
            <a:fillRect/>
          </a:stretch>
        </p:blipFill>
        <p:spPr>
          <a:xfrm>
            <a:off x="222885" y="4451371"/>
            <a:ext cx="4015288" cy="2268638"/>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2" y="4051139"/>
            <a:ext cx="12192001"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rgbClr val="00B0F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6036456" y="1244278"/>
            <a:ext cx="6155543" cy="28068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a:cs typeface="Arial"/>
            </a:endParaRPr>
          </a:p>
        </p:txBody>
      </p:sp>
      <p:sp>
        <p:nvSpPr>
          <p:cNvPr id="11" name="Rectangle 10">
            <a:extLst>
              <a:ext uri="{FF2B5EF4-FFF2-40B4-BE49-F238E27FC236}">
                <a16:creationId xmlns:a16="http://schemas.microsoft.com/office/drawing/2014/main" id="{EA0C9D92-CA60-4F9B-AD40-3BB42220F3B5}"/>
              </a:ext>
            </a:extLst>
          </p:cNvPr>
          <p:cNvSpPr/>
          <p:nvPr/>
        </p:nvSpPr>
        <p:spPr>
          <a:xfrm>
            <a:off x="15780" y="1244278"/>
            <a:ext cx="6080220" cy="2806861"/>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18" name="TextBox 17">
            <a:extLst>
              <a:ext uri="{FF2B5EF4-FFF2-40B4-BE49-F238E27FC236}">
                <a16:creationId xmlns:a16="http://schemas.microsoft.com/office/drawing/2014/main" id="{945E555B-6CCA-4D1F-9B0C-32A0BDCAC2D7}"/>
              </a:ext>
            </a:extLst>
          </p:cNvPr>
          <p:cNvSpPr txBox="1"/>
          <p:nvPr/>
        </p:nvSpPr>
        <p:spPr>
          <a:xfrm>
            <a:off x="7925705" y="2704091"/>
            <a:ext cx="3731072" cy="369332"/>
          </a:xfrm>
          <a:prstGeom prst="rect">
            <a:avLst/>
          </a:prstGeom>
          <a:noFill/>
        </p:spPr>
        <p:txBody>
          <a:bodyPr wrap="square" rtlCol="0">
            <a:spAutoFit/>
          </a:bodyPr>
          <a:lstStyle/>
          <a:p>
            <a:pPr algn="ctr"/>
            <a:endParaRPr lang="en-GB" b="1" dirty="0">
              <a:highlight>
                <a:srgbClr val="00ACE9"/>
              </a:highlight>
              <a:latin typeface="Arial"/>
              <a:cs typeface="Arial"/>
            </a:endParaRPr>
          </a:p>
        </p:txBody>
      </p:sp>
      <p:sp>
        <p:nvSpPr>
          <p:cNvPr id="2" name="TextBox 1">
            <a:extLst>
              <a:ext uri="{FF2B5EF4-FFF2-40B4-BE49-F238E27FC236}">
                <a16:creationId xmlns:a16="http://schemas.microsoft.com/office/drawing/2014/main" id="{FC97D198-DCEB-8BEF-0A83-B0C27B3549E6}"/>
              </a:ext>
            </a:extLst>
          </p:cNvPr>
          <p:cNvSpPr txBox="1"/>
          <p:nvPr/>
        </p:nvSpPr>
        <p:spPr>
          <a:xfrm>
            <a:off x="154989" y="1263259"/>
            <a:ext cx="5801802" cy="3139321"/>
          </a:xfrm>
          <a:prstGeom prst="rect">
            <a:avLst/>
          </a:prstGeom>
          <a:noFill/>
        </p:spPr>
        <p:txBody>
          <a:bodyPr wrap="square" rtlCol="0">
            <a:spAutoFit/>
          </a:bodyPr>
          <a:lstStyle/>
          <a:p>
            <a:pPr>
              <a:lnSpc>
                <a:spcPct val="150000"/>
              </a:lnSpc>
            </a:pPr>
            <a:r>
              <a:rPr lang="en-GB" b="0" dirty="0">
                <a:solidFill>
                  <a:schemeClr val="bg1"/>
                </a:solidFill>
                <a:effectLst/>
                <a:cs typeface="Arial" panose="020B0604020202020204" pitchFamily="34" charset="0"/>
              </a:rPr>
              <a:t>Many schools have </a:t>
            </a:r>
            <a:r>
              <a:rPr lang="en-GB" b="1" dirty="0">
                <a:solidFill>
                  <a:schemeClr val="bg1"/>
                </a:solidFill>
                <a:effectLst/>
                <a:cs typeface="Arial" panose="020B0604020202020204" pitchFamily="34" charset="0"/>
              </a:rPr>
              <a:t>worry boxes </a:t>
            </a:r>
            <a:r>
              <a:rPr lang="en-GB" b="0" dirty="0">
                <a:solidFill>
                  <a:schemeClr val="bg1"/>
                </a:solidFill>
                <a:effectLst/>
                <a:cs typeface="Arial" panose="020B0604020202020204" pitchFamily="34" charset="0"/>
              </a:rPr>
              <a:t>or tell me boxes so that children can share their thoughts in writing. One school has a box labelled, “I wish my teacher knew...” so that children can share any thoughts, ideas, worries or news. </a:t>
            </a:r>
            <a:r>
              <a:rPr lang="en-GB" b="0" dirty="0">
                <a:solidFill>
                  <a:schemeClr val="bg1"/>
                </a:solidFill>
                <a:effectLst/>
                <a:highlight>
                  <a:srgbClr val="00ACE9"/>
                </a:highlight>
                <a:cs typeface="Arial" panose="020B0604020202020204" pitchFamily="34" charset="0"/>
              </a:rPr>
              <a:t>Design a class box </a:t>
            </a:r>
            <a:r>
              <a:rPr lang="en-GB" b="0" dirty="0">
                <a:solidFill>
                  <a:schemeClr val="bg1"/>
                </a:solidFill>
                <a:effectLst/>
                <a:cs typeface="Arial" panose="020B0604020202020204" pitchFamily="34" charset="0"/>
              </a:rPr>
              <a:t>so that children in your class can share their views through writing. </a:t>
            </a:r>
            <a:r>
              <a:rPr lang="en-GB" sz="1600" b="0" dirty="0">
                <a:solidFill>
                  <a:schemeClr val="bg1"/>
                </a:solidFill>
                <a:effectLst/>
                <a:cs typeface="Arial" panose="020B0604020202020204" pitchFamily="34" charset="0"/>
              </a:rPr>
              <a:t> </a:t>
            </a:r>
            <a:endParaRPr lang="en-GB" sz="1600" dirty="0">
              <a:solidFill>
                <a:schemeClr val="bg1"/>
              </a:solidFill>
              <a:cs typeface="Arial" panose="020B0604020202020204" pitchFamily="34" charset="0"/>
            </a:endParaRPr>
          </a:p>
          <a:p>
            <a:pPr algn="l"/>
            <a:endParaRPr lang="en-IE" sz="3600" dirty="0">
              <a:solidFill>
                <a:schemeClr val="bg1"/>
              </a:solidFill>
              <a:latin typeface="Univers Next Pro Condensed" panose="020B0906030202020203" pitchFamily="34" charset="0"/>
            </a:endParaRPr>
          </a:p>
        </p:txBody>
      </p:sp>
      <p:pic>
        <p:nvPicPr>
          <p:cNvPr id="4" name="Online Media 3" title="Birthday for Ben">
            <a:hlinkClick r:id="" action="ppaction://media"/>
            <a:extLst>
              <a:ext uri="{FF2B5EF4-FFF2-40B4-BE49-F238E27FC236}">
                <a16:creationId xmlns:a16="http://schemas.microsoft.com/office/drawing/2014/main" id="{8FBBB059-1327-E5BF-5707-CE0762B2AA29}"/>
              </a:ext>
            </a:extLst>
          </p:cNvPr>
          <p:cNvPicPr>
            <a:picLocks noRot="1" noChangeAspect="1"/>
          </p:cNvPicPr>
          <p:nvPr>
            <a:videoFile r:link="rId1"/>
          </p:nvPr>
        </p:nvPicPr>
        <p:blipFill>
          <a:blip r:embed="rId5"/>
          <a:stretch>
            <a:fillRect/>
          </a:stretch>
        </p:blipFill>
        <p:spPr>
          <a:xfrm>
            <a:off x="310042" y="4273751"/>
            <a:ext cx="4250670" cy="2401629"/>
          </a:xfrm>
          <a:prstGeom prst="rect">
            <a:avLst/>
          </a:prstGeom>
        </p:spPr>
      </p:pic>
      <p:sp>
        <p:nvSpPr>
          <p:cNvPr id="5" name="TextBox 4">
            <a:extLst>
              <a:ext uri="{FF2B5EF4-FFF2-40B4-BE49-F238E27FC236}">
                <a16:creationId xmlns:a16="http://schemas.microsoft.com/office/drawing/2014/main" id="{14705B90-0305-6C04-9393-12559C9A2E46}"/>
              </a:ext>
            </a:extLst>
          </p:cNvPr>
          <p:cNvSpPr txBox="1"/>
          <p:nvPr/>
        </p:nvSpPr>
        <p:spPr>
          <a:xfrm>
            <a:off x="4981021" y="4367766"/>
            <a:ext cx="6790669" cy="2446824"/>
          </a:xfrm>
          <a:prstGeom prst="rect">
            <a:avLst/>
          </a:prstGeom>
          <a:noFill/>
        </p:spPr>
        <p:txBody>
          <a:bodyPr wrap="square" rtlCol="0">
            <a:spAutoFit/>
          </a:bodyPr>
          <a:lstStyle/>
          <a:p>
            <a:pPr>
              <a:lnSpc>
                <a:spcPct val="150000"/>
              </a:lnSpc>
            </a:pPr>
            <a:r>
              <a:rPr lang="en-GB" sz="1800" b="0" i="0" dirty="0">
                <a:solidFill>
                  <a:schemeClr val="tx2"/>
                </a:solidFill>
                <a:effectLst/>
                <a:cs typeface="Arial" panose="020B0604020202020204" pitchFamily="34" charset="0"/>
              </a:rPr>
              <a:t>Watch </a:t>
            </a:r>
            <a:r>
              <a:rPr lang="en-GB" sz="1800" b="0" i="0" u="sng" strike="noStrike" dirty="0">
                <a:solidFill>
                  <a:srgbClr val="00ACE9"/>
                </a:solidFill>
                <a:effectLst/>
                <a:cs typeface="Arial" panose="020B0604020202020204" pitchFamily="34" charset="0"/>
                <a:hlinkClick r:id="rId6">
                  <a:extLst>
                    <a:ext uri="{A12FA001-AC4F-418D-AE19-62706E023703}">
                      <ahyp:hlinkClr xmlns:ahyp="http://schemas.microsoft.com/office/drawing/2018/hyperlinkcolor" val="tx"/>
                    </a:ext>
                  </a:extLst>
                </a:hlinkClick>
              </a:rPr>
              <a:t>this clip</a:t>
            </a:r>
            <a:r>
              <a:rPr lang="en-GB" sz="1800" b="0" i="0" dirty="0">
                <a:solidFill>
                  <a:srgbClr val="00ACE9"/>
                </a:solidFill>
                <a:effectLst/>
                <a:cs typeface="Arial" panose="020B0604020202020204" pitchFamily="34" charset="0"/>
              </a:rPr>
              <a:t> </a:t>
            </a:r>
            <a:r>
              <a:rPr lang="en-GB" sz="1800" b="0" i="0" dirty="0">
                <a:solidFill>
                  <a:schemeClr val="tx2"/>
                </a:solidFill>
                <a:effectLst/>
                <a:cs typeface="Arial" panose="020B0604020202020204" pitchFamily="34" charset="0"/>
              </a:rPr>
              <a:t>of a story book by Kate Gaynor titled ‘A Birthday for Ben’. Why doesn’t Ben like parties at first? How does Ben make sure that </a:t>
            </a:r>
            <a:r>
              <a:rPr lang="en-GB" sz="1800" i="0" dirty="0">
                <a:solidFill>
                  <a:schemeClr val="tx2"/>
                </a:solidFill>
                <a:effectLst/>
                <a:cs typeface="Arial" panose="020B0604020202020204" pitchFamily="34" charset="0"/>
              </a:rPr>
              <a:t>everyone can participate</a:t>
            </a:r>
            <a:r>
              <a:rPr lang="en-GB" sz="1800" b="0" i="0" dirty="0">
                <a:solidFill>
                  <a:schemeClr val="tx2"/>
                </a:solidFill>
                <a:effectLst/>
                <a:cs typeface="Arial" panose="020B0604020202020204" pitchFamily="34" charset="0"/>
              </a:rPr>
              <a:t> in his party? How can you make sure that </a:t>
            </a:r>
            <a:r>
              <a:rPr lang="en-GB" sz="1800" b="1" i="0" dirty="0">
                <a:solidFill>
                  <a:schemeClr val="tx2"/>
                </a:solidFill>
                <a:effectLst/>
                <a:cs typeface="Arial" panose="020B0604020202020204" pitchFamily="34" charset="0"/>
              </a:rPr>
              <a:t>everyone feels included </a:t>
            </a:r>
            <a:r>
              <a:rPr lang="en-GB" sz="1800" b="0" i="0" dirty="0">
                <a:solidFill>
                  <a:schemeClr val="tx2"/>
                </a:solidFill>
                <a:effectLst/>
                <a:cs typeface="Arial" panose="020B0604020202020204" pitchFamily="34" charset="0"/>
              </a:rPr>
              <a:t>and is fully able to participate in your class? (More teacher guidance </a:t>
            </a:r>
            <a:r>
              <a:rPr lang="en-GB" sz="1800" b="0" i="0" u="sng" strike="noStrike" dirty="0">
                <a:solidFill>
                  <a:srgbClr val="00ACE9"/>
                </a:solidFill>
                <a:effectLst/>
                <a:cs typeface="Arial" panose="020B0604020202020204" pitchFamily="34" charset="0"/>
                <a:hlinkClick r:id="rId7">
                  <a:extLst>
                    <a:ext uri="{A12FA001-AC4F-418D-AE19-62706E023703}">
                      <ahyp:hlinkClr xmlns:ahyp="http://schemas.microsoft.com/office/drawing/2018/hyperlinkcolor" val="tx"/>
                    </a:ext>
                  </a:extLst>
                </a:hlinkClick>
              </a:rPr>
              <a:t>here</a:t>
            </a:r>
            <a:r>
              <a:rPr lang="en-GB" sz="1800" b="0" i="0" dirty="0">
                <a:solidFill>
                  <a:schemeClr val="tx2"/>
                </a:solidFill>
                <a:effectLst/>
                <a:cs typeface="Arial" panose="020B0604020202020204" pitchFamily="34" charset="0"/>
              </a:rPr>
              <a:t>).</a:t>
            </a:r>
            <a:endParaRPr lang="en-GB" sz="1600" dirty="0">
              <a:solidFill>
                <a:schemeClr val="tx2"/>
              </a:solidFill>
              <a:effectLst/>
              <a:ea typeface="Calibri" panose="020F0502020204030204" pitchFamily="34" charset="0"/>
              <a:cs typeface="Arial" panose="020B0604020202020204" pitchFamily="34" charset="0"/>
            </a:endParaRPr>
          </a:p>
          <a:p>
            <a:endParaRPr lang="en-IE" dirty="0"/>
          </a:p>
        </p:txBody>
      </p:sp>
      <p:sp>
        <p:nvSpPr>
          <p:cNvPr id="7" name="TextBox 6">
            <a:extLst>
              <a:ext uri="{FF2B5EF4-FFF2-40B4-BE49-F238E27FC236}">
                <a16:creationId xmlns:a16="http://schemas.microsoft.com/office/drawing/2014/main" id="{1BC35212-95F8-14E8-E440-51EEDCB9B911}"/>
              </a:ext>
            </a:extLst>
          </p:cNvPr>
          <p:cNvSpPr txBox="1"/>
          <p:nvPr/>
        </p:nvSpPr>
        <p:spPr>
          <a:xfrm>
            <a:off x="6582647" y="1530923"/>
            <a:ext cx="4728820" cy="2121863"/>
          </a:xfrm>
          <a:prstGeom prst="rect">
            <a:avLst/>
          </a:prstGeom>
          <a:noFill/>
        </p:spPr>
        <p:txBody>
          <a:bodyPr wrap="square" rtlCol="0">
            <a:spAutoFit/>
          </a:bodyPr>
          <a:lstStyle/>
          <a:p>
            <a:pPr>
              <a:lnSpc>
                <a:spcPct val="150000"/>
              </a:lnSpc>
            </a:pPr>
            <a:r>
              <a:rPr lang="en-IE" dirty="0">
                <a:solidFill>
                  <a:schemeClr val="tx2"/>
                </a:solidFill>
              </a:rPr>
              <a:t>Each class should have members on your school’s Student Council to represent the views of children in school decisions. Find out more about your school’s Student Council. More teacher guidance </a:t>
            </a:r>
            <a:r>
              <a:rPr lang="en-IE" dirty="0">
                <a:hlinkClick r:id="rId8"/>
              </a:rPr>
              <a:t>here</a:t>
            </a:r>
            <a:r>
              <a:rPr lang="en-IE" dirty="0"/>
              <a:t>.  </a:t>
            </a:r>
          </a:p>
        </p:txBody>
      </p:sp>
    </p:spTree>
    <p:extLst>
      <p:ext uri="{BB962C8B-B14F-4D97-AF65-F5344CB8AC3E}">
        <p14:creationId xmlns:p14="http://schemas.microsoft.com/office/powerpoint/2010/main" val="136667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9DA10-F896-43A6-8B1E-7914547DEAB3}"/>
              </a:ext>
            </a:extLst>
          </p:cNvPr>
          <p:cNvSpPr/>
          <p:nvPr/>
        </p:nvSpPr>
        <p:spPr>
          <a:xfrm>
            <a:off x="0" y="0"/>
            <a:ext cx="623875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00" dirty="0"/>
          </a:p>
        </p:txBody>
      </p:sp>
      <p:sp>
        <p:nvSpPr>
          <p:cNvPr id="2" name="TextBox 1">
            <a:extLst>
              <a:ext uri="{FF2B5EF4-FFF2-40B4-BE49-F238E27FC236}">
                <a16:creationId xmlns:a16="http://schemas.microsoft.com/office/drawing/2014/main" id="{99CD66AC-46D6-4F8A-810F-F3415CD421FE}"/>
              </a:ext>
            </a:extLst>
          </p:cNvPr>
          <p:cNvSpPr txBox="1"/>
          <p:nvPr/>
        </p:nvSpPr>
        <p:spPr>
          <a:xfrm>
            <a:off x="329376" y="399459"/>
            <a:ext cx="6521986" cy="707886"/>
          </a:xfrm>
          <a:prstGeom prst="rect">
            <a:avLst/>
          </a:prstGeom>
          <a:noFill/>
        </p:spPr>
        <p:txBody>
          <a:bodyPr wrap="square" rtlCol="0">
            <a:spAutoFit/>
          </a:bodyPr>
          <a:lstStyle/>
          <a:p>
            <a:pPr algn="l"/>
            <a:r>
              <a:rPr lang="en-GB" sz="4000" b="1" dirty="0">
                <a:solidFill>
                  <a:schemeClr val="bg1"/>
                </a:solidFill>
                <a:cs typeface="Arial" panose="020B0604020202020204" pitchFamily="34" charset="0"/>
              </a:rPr>
              <a:t>REFLECTION</a:t>
            </a:r>
          </a:p>
        </p:txBody>
      </p:sp>
      <p:pic>
        <p:nvPicPr>
          <p:cNvPr id="7" name="Picture 6" descr="Graphical user interface, text&#10;&#10;Description automatically generated">
            <a:extLst>
              <a:ext uri="{FF2B5EF4-FFF2-40B4-BE49-F238E27FC236}">
                <a16:creationId xmlns:a16="http://schemas.microsoft.com/office/drawing/2014/main" id="{09C456D8-FFC2-4E45-BEE3-0DA6C67255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5A1CCF27-1CAA-4B46-8BE2-7B3BD8449788}"/>
              </a:ext>
            </a:extLst>
          </p:cNvPr>
          <p:cNvSpPr txBox="1"/>
          <p:nvPr/>
        </p:nvSpPr>
        <p:spPr>
          <a:xfrm>
            <a:off x="6389511" y="1393844"/>
            <a:ext cx="5508978" cy="5324535"/>
          </a:xfrm>
          <a:prstGeom prst="rect">
            <a:avLst/>
          </a:prstGeom>
          <a:noFill/>
        </p:spPr>
        <p:txBody>
          <a:bodyPr wrap="square" rtlCol="0">
            <a:spAutoFit/>
          </a:bodyPr>
          <a:lstStyle/>
          <a:p>
            <a:pPr rtl="0" fontAlgn="base"/>
            <a:r>
              <a:rPr lang="en-GB" sz="1800" b="1" dirty="0">
                <a:solidFill>
                  <a:schemeClr val="tx2"/>
                </a:solidFill>
                <a:effectLst/>
                <a:cs typeface="Arial" panose="020B0604020202020204" pitchFamily="34" charset="0"/>
              </a:rPr>
              <a:t>Take some time to be still, to be quiet and to have a think... </a:t>
            </a:r>
          </a:p>
          <a:p>
            <a:pPr rtl="0" fontAlgn="base"/>
            <a:endParaRPr lang="en-GB" sz="1600" dirty="0">
              <a:solidFill>
                <a:schemeClr val="tx2"/>
              </a:solidFill>
              <a:cs typeface="Arial" panose="020B0604020202020204" pitchFamily="34" charset="0"/>
            </a:endParaRPr>
          </a:p>
          <a:p>
            <a:pPr marL="285750" indent="-285750" rtl="0" fontAlgn="base">
              <a:buFont typeface="Arial" panose="020B0604020202020204" pitchFamily="34" charset="0"/>
              <a:buChar char="•"/>
            </a:pPr>
            <a:r>
              <a:rPr lang="en-GB" sz="1800" b="0" dirty="0">
                <a:solidFill>
                  <a:schemeClr val="tx2"/>
                </a:solidFill>
                <a:effectLst/>
                <a:cs typeface="Arial" panose="020B0604020202020204" pitchFamily="34" charset="0"/>
              </a:rPr>
              <a:t>How does it feel when you know you are being listened to and your views are respected?</a:t>
            </a:r>
          </a:p>
          <a:p>
            <a:pPr rtl="0" fontAlgn="base"/>
            <a:r>
              <a:rPr lang="en-GB" sz="1800" b="0" dirty="0">
                <a:solidFill>
                  <a:schemeClr val="tx2"/>
                </a:solidFill>
                <a:effectLst/>
                <a:cs typeface="Arial" panose="020B0604020202020204" pitchFamily="34" charset="0"/>
              </a:rPr>
              <a:t> </a:t>
            </a:r>
          </a:p>
          <a:p>
            <a:pPr marL="285750" indent="-285750" rtl="0" fontAlgn="base">
              <a:buFont typeface="Arial" panose="020B0604020202020204" pitchFamily="34" charset="0"/>
              <a:buChar char="•"/>
            </a:pPr>
            <a:r>
              <a:rPr lang="en-GB" sz="1800" b="0" dirty="0">
                <a:solidFill>
                  <a:schemeClr val="tx2"/>
                </a:solidFill>
                <a:effectLst/>
                <a:cs typeface="Arial" panose="020B0604020202020204" pitchFamily="34" charset="0"/>
              </a:rPr>
              <a:t>When has your voice and your views made a difference?</a:t>
            </a:r>
          </a:p>
          <a:p>
            <a:pPr rtl="0" fontAlgn="base"/>
            <a:r>
              <a:rPr lang="en-GB" sz="1800" b="0" dirty="0">
                <a:solidFill>
                  <a:schemeClr val="tx2"/>
                </a:solidFill>
                <a:effectLst/>
                <a:cs typeface="Arial" panose="020B0604020202020204" pitchFamily="34" charset="0"/>
              </a:rPr>
              <a:t> </a:t>
            </a:r>
          </a:p>
          <a:p>
            <a:pPr marL="285750" indent="-285750" rtl="0" fontAlgn="base">
              <a:buFont typeface="Arial" panose="020B0604020202020204" pitchFamily="34" charset="0"/>
              <a:buChar char="•"/>
            </a:pPr>
            <a:r>
              <a:rPr lang="en-GB" sz="1800" b="0" dirty="0">
                <a:solidFill>
                  <a:schemeClr val="tx2"/>
                </a:solidFill>
                <a:effectLst/>
                <a:cs typeface="Arial" panose="020B0604020202020204" pitchFamily="34" charset="0"/>
              </a:rPr>
              <a:t>If adults are not creating a space for your views to be heard, how can you respectfully claim this right? Who could help you?</a:t>
            </a:r>
          </a:p>
          <a:p>
            <a:pPr rtl="0" fontAlgn="base"/>
            <a:r>
              <a:rPr lang="en-GB" sz="1800" b="0" dirty="0">
                <a:solidFill>
                  <a:schemeClr val="tx2"/>
                </a:solidFill>
                <a:effectLst/>
                <a:cs typeface="Arial" panose="020B0604020202020204" pitchFamily="34" charset="0"/>
              </a:rPr>
              <a:t> </a:t>
            </a:r>
          </a:p>
          <a:p>
            <a:pPr marL="285750" indent="-285750" rtl="0" fontAlgn="base">
              <a:buFont typeface="Arial" panose="020B0604020202020204" pitchFamily="34" charset="0"/>
              <a:buChar char="•"/>
            </a:pPr>
            <a:r>
              <a:rPr lang="en-GB" sz="1800" b="0" dirty="0">
                <a:solidFill>
                  <a:schemeClr val="tx2"/>
                </a:solidFill>
                <a:effectLst/>
                <a:cs typeface="Arial" panose="020B0604020202020204" pitchFamily="34" charset="0"/>
              </a:rPr>
              <a:t>Are there more things you could speak up about in your own life or in the wider world? How might you do this - on your own or with friends? </a:t>
            </a:r>
          </a:p>
          <a:p>
            <a:pPr marL="0" indent="0">
              <a:buNone/>
            </a:pPr>
            <a:r>
              <a:rPr lang="en-GB" sz="1800" b="1" dirty="0"/>
              <a:t> </a:t>
            </a:r>
          </a:p>
          <a:p>
            <a:endParaRPr lang="en-GB" sz="1800" dirty="0"/>
          </a:p>
          <a:p>
            <a:endParaRPr lang="en-GB" dirty="0"/>
          </a:p>
        </p:txBody>
      </p:sp>
      <p:sp>
        <p:nvSpPr>
          <p:cNvPr id="6" name="TextBox 5">
            <a:extLst>
              <a:ext uri="{FF2B5EF4-FFF2-40B4-BE49-F238E27FC236}">
                <a16:creationId xmlns:a16="http://schemas.microsoft.com/office/drawing/2014/main" id="{B3BE43D5-0CA3-4E2C-87CC-4E755E542DF1}"/>
              </a:ext>
            </a:extLst>
          </p:cNvPr>
          <p:cNvSpPr txBox="1"/>
          <p:nvPr/>
        </p:nvSpPr>
        <p:spPr>
          <a:xfrm>
            <a:off x="3556000" y="6079523"/>
            <a:ext cx="2514305" cy="246221"/>
          </a:xfrm>
          <a:prstGeom prst="rect">
            <a:avLst/>
          </a:prstGeom>
          <a:noFill/>
        </p:spPr>
        <p:txBody>
          <a:bodyPr wrap="square" rtlCol="0">
            <a:spAutoFit/>
          </a:bodyPr>
          <a:lstStyle/>
          <a:p>
            <a:pPr algn="l"/>
            <a:r>
              <a:rPr lang="en-IE" sz="1000" dirty="0">
                <a:solidFill>
                  <a:schemeClr val="tx2"/>
                </a:solidFill>
                <a:latin typeface="Arial" panose="020B0604020202020204" pitchFamily="34" charset="0"/>
                <a:cs typeface="Arial" panose="020B0604020202020204" pitchFamily="34" charset="0"/>
              </a:rPr>
              <a:t>UN0572491/</a:t>
            </a:r>
            <a:r>
              <a:rPr lang="en-IE" sz="1000" b="0" i="0" dirty="0" err="1">
                <a:solidFill>
                  <a:schemeClr val="tx2"/>
                </a:solidFill>
                <a:effectLst/>
                <a:latin typeface="Open Sans" panose="020B0606030504020204" pitchFamily="34" charset="0"/>
              </a:rPr>
              <a:t>Kirakosyan</a:t>
            </a:r>
            <a:r>
              <a:rPr lang="en-IE" sz="1000" b="0" i="0" dirty="0">
                <a:solidFill>
                  <a:schemeClr val="tx2"/>
                </a:solidFill>
                <a:effectLst/>
                <a:latin typeface="Open Sans" panose="020B0606030504020204" pitchFamily="34" charset="0"/>
              </a:rPr>
              <a:t>/Hieroglyph</a:t>
            </a:r>
            <a:endParaRPr lang="en-IE" sz="1000" dirty="0">
              <a:solidFill>
                <a:schemeClr val="tx2"/>
              </a:solidFill>
              <a:latin typeface="Arial" panose="020B0604020202020204" pitchFamily="34" charset="0"/>
              <a:cs typeface="Arial" panose="020B0604020202020204" pitchFamily="34" charset="0"/>
            </a:endParaRPr>
          </a:p>
        </p:txBody>
      </p:sp>
      <p:pic>
        <p:nvPicPr>
          <p:cNvPr id="9" name="Picture 8" descr="A person holding a bottle&#10;&#10;Description automatically generated with medium confidence">
            <a:extLst>
              <a:ext uri="{FF2B5EF4-FFF2-40B4-BE49-F238E27FC236}">
                <a16:creationId xmlns:a16="http://schemas.microsoft.com/office/drawing/2014/main" id="{F20ACF46-F2B1-3BCB-534C-3A1D3C10F4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511" y="1771791"/>
            <a:ext cx="5418667" cy="3612445"/>
          </a:xfrm>
          <a:prstGeom prst="rect">
            <a:avLst/>
          </a:prstGeom>
        </p:spPr>
      </p:pic>
    </p:spTree>
    <p:extLst>
      <p:ext uri="{BB962C8B-B14F-4D97-AF65-F5344CB8AC3E}">
        <p14:creationId xmlns:p14="http://schemas.microsoft.com/office/powerpoint/2010/main" val="1301578224"/>
      </p:ext>
    </p:extLst>
  </p:cSld>
  <p:clrMapOvr>
    <a:masterClrMapping/>
  </p:clrMapOvr>
</p:sld>
</file>

<file path=ppt/theme/theme1.xml><?xml version="1.0" encoding="utf-8"?>
<a:theme xmlns:a="http://schemas.openxmlformats.org/drawingml/2006/main" name="CRS Toolkit Theme">
  <a:themeElements>
    <a:clrScheme name="UNICEF Colours">
      <a:dk1>
        <a:srgbClr val="1CABE2"/>
      </a:dk1>
      <a:lt1>
        <a:sysClr val="window" lastClr="FFFFFF"/>
      </a:lt1>
      <a:dk2>
        <a:srgbClr val="44546A"/>
      </a:dk2>
      <a:lt2>
        <a:srgbClr val="E7E6E6"/>
      </a:lt2>
      <a:accent1>
        <a:srgbClr val="1CABE2"/>
      </a:accent1>
      <a:accent2>
        <a:srgbClr val="F26A21"/>
      </a:accent2>
      <a:accent3>
        <a:srgbClr val="80BD41"/>
      </a:accent3>
      <a:accent4>
        <a:srgbClr val="6A1E74"/>
      </a:accent4>
      <a:accent5>
        <a:srgbClr val="E2231A"/>
      </a:accent5>
      <a:accent6>
        <a:srgbClr val="D8D1C9"/>
      </a:accent6>
      <a:hlink>
        <a:srgbClr val="374EA2"/>
      </a:hlink>
      <a:folHlink>
        <a:srgbClr val="374EA2"/>
      </a:folHlink>
    </a:clrScheme>
    <a:fontScheme name="Custom 1">
      <a:majorFont>
        <a:latin typeface="Univers Light"/>
        <a:ea typeface=""/>
        <a:cs typeface=""/>
      </a:majorFont>
      <a:minorFont>
        <a:latin typeface="Univer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Toolkit Theme" id="{CBC6DDAA-4DD3-4550-9239-ECAD04F8847D}" vid="{DFEE3C6F-CD5C-4672-9B12-CEE432F99F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CRS Toolkit Theme</Template>
  <TotalTime>1634</TotalTime>
  <Words>1231</Words>
  <Application>Microsoft Office PowerPoint</Application>
  <PresentationFormat>Widescreen</PresentationFormat>
  <Paragraphs>110</Paragraphs>
  <Slides>12</Slides>
  <Notes>9</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Open Sans</vt:lpstr>
      <vt:lpstr>Univers Light</vt:lpstr>
      <vt:lpstr>Univers Next Pro</vt:lpstr>
      <vt:lpstr>Univers Next Pro Condensed</vt:lpstr>
      <vt:lpstr>Univers Next Pro Light</vt:lpstr>
      <vt:lpstr>Wingdings</vt:lpstr>
      <vt:lpstr>CRS Toolkit Theme</vt:lpstr>
      <vt:lpstr>PowerPoint Presentation</vt:lpstr>
      <vt:lpstr>PowerPoint Presentation</vt:lpstr>
      <vt:lpstr>Guess the article</vt:lpstr>
      <vt:lpstr>PowerPoint Presentation</vt:lpstr>
      <vt:lpstr>PowerPoint Presentation</vt:lpstr>
      <vt:lpstr>PowerPoint Presentation</vt:lpstr>
      <vt:lpstr>PowerPoint Presentation</vt:lpstr>
      <vt:lpstr>PowerPoint Presentation</vt:lpstr>
      <vt:lpstr>PowerPoint Presentation</vt:lpstr>
      <vt:lpstr>EXTENSION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McCarthy</dc:creator>
  <cp:lastModifiedBy>Lydia McCarthy</cp:lastModifiedBy>
  <cp:revision>7</cp:revision>
  <dcterms:created xsi:type="dcterms:W3CDTF">2022-03-10T12:00:58Z</dcterms:created>
  <dcterms:modified xsi:type="dcterms:W3CDTF">2022-08-25T11:02:55Z</dcterms:modified>
</cp:coreProperties>
</file>