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4"/>
  </p:notesMasterIdLst>
  <p:sldIdLst>
    <p:sldId id="291" r:id="rId2"/>
    <p:sldId id="297" r:id="rId3"/>
    <p:sldId id="292" r:id="rId4"/>
    <p:sldId id="294" r:id="rId5"/>
    <p:sldId id="299" r:id="rId6"/>
    <p:sldId id="300" r:id="rId7"/>
    <p:sldId id="284" r:id="rId8"/>
    <p:sldId id="285" r:id="rId9"/>
    <p:sldId id="302" r:id="rId10"/>
    <p:sldId id="282" r:id="rId11"/>
    <p:sldId id="298" r:id="rId12"/>
    <p:sldId id="30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Walden" initials="DW" lastIdx="6" clrIdx="0">
    <p:extLst>
      <p:ext uri="{19B8F6BF-5375-455C-9EA6-DF929625EA0E}">
        <p15:presenceInfo xmlns:p15="http://schemas.microsoft.com/office/powerpoint/2012/main" userId="zPv9w53k+qsHuQdkrlX1cjL3ualBiUsTvrgI0SjBRBA=" providerId="None"/>
      </p:ext>
    </p:extLst>
  </p:cmAuthor>
  <p:cmAuthor id="2" name="Romana Juhasova" initials="RJ" lastIdx="5" clrIdx="1">
    <p:extLst>
      <p:ext uri="{19B8F6BF-5375-455C-9EA6-DF929625EA0E}">
        <p15:presenceInfo xmlns:p15="http://schemas.microsoft.com/office/powerpoint/2012/main" userId="pug63gakqHhUKCblM6dKftwFImXt0SaHY6Q/zF0jifQ="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E9"/>
    <a:srgbClr val="FF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A9A467-6425-4A5F-B810-AA8871F61937}" v="22" dt="2022-09-08T13:01:15.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76398" autoAdjust="0"/>
  </p:normalViewPr>
  <p:slideViewPr>
    <p:cSldViewPr snapToGrid="0">
      <p:cViewPr varScale="1">
        <p:scale>
          <a:sx n="85" d="100"/>
          <a:sy n="85" d="100"/>
        </p:scale>
        <p:origin x="1638" y="90"/>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McCarthy" userId="22a45f89-275c-4667-8a50-f83ffacf2973" providerId="ADAL" clId="{ACA9A467-6425-4A5F-B810-AA8871F61937}"/>
    <pc:docChg chg="undo custSel delSld modSld sldOrd">
      <pc:chgData name="Lydia McCarthy" userId="22a45f89-275c-4667-8a50-f83ffacf2973" providerId="ADAL" clId="{ACA9A467-6425-4A5F-B810-AA8871F61937}" dt="2022-09-08T15:21:05.797" v="803" actId="20577"/>
      <pc:docMkLst>
        <pc:docMk/>
      </pc:docMkLst>
      <pc:sldChg chg="addSp delSp modSp mod modNotesTx">
        <pc:chgData name="Lydia McCarthy" userId="22a45f89-275c-4667-8a50-f83ffacf2973" providerId="ADAL" clId="{ACA9A467-6425-4A5F-B810-AA8871F61937}" dt="2022-09-08T15:19:38.201" v="798" actId="5793"/>
        <pc:sldMkLst>
          <pc:docMk/>
          <pc:sldMk cId="1301578224" sldId="282"/>
        </pc:sldMkLst>
        <pc:spChg chg="mod">
          <ac:chgData name="Lydia McCarthy" userId="22a45f89-275c-4667-8a50-f83ffacf2973" providerId="ADAL" clId="{ACA9A467-6425-4A5F-B810-AA8871F61937}" dt="2022-09-08T15:19:38.201" v="798" actId="5793"/>
          <ac:spMkLst>
            <pc:docMk/>
            <pc:sldMk cId="1301578224" sldId="282"/>
            <ac:spMk id="5" creationId="{5A1CCF27-1CAA-4B46-8BE2-7B3BD8449788}"/>
          </ac:spMkLst>
        </pc:spChg>
        <pc:spChg chg="mod">
          <ac:chgData name="Lydia McCarthy" userId="22a45f89-275c-4667-8a50-f83ffacf2973" providerId="ADAL" clId="{ACA9A467-6425-4A5F-B810-AA8871F61937}" dt="2022-09-07T13:06:57.751" v="746"/>
          <ac:spMkLst>
            <pc:docMk/>
            <pc:sldMk cId="1301578224" sldId="282"/>
            <ac:spMk id="6" creationId="{B3BE43D5-0CA3-4E2C-87CC-4E755E542DF1}"/>
          </ac:spMkLst>
        </pc:spChg>
        <pc:picChg chg="add mod">
          <ac:chgData name="Lydia McCarthy" userId="22a45f89-275c-4667-8a50-f83ffacf2973" providerId="ADAL" clId="{ACA9A467-6425-4A5F-B810-AA8871F61937}" dt="2022-09-07T13:06:41.903" v="744" actId="1076"/>
          <ac:picMkLst>
            <pc:docMk/>
            <pc:sldMk cId="1301578224" sldId="282"/>
            <ac:picMk id="4" creationId="{8DA42CEB-DE3A-7D59-CDC5-24191A219B38}"/>
          </ac:picMkLst>
        </pc:picChg>
        <pc:picChg chg="del">
          <ac:chgData name="Lydia McCarthy" userId="22a45f89-275c-4667-8a50-f83ffacf2973" providerId="ADAL" clId="{ACA9A467-6425-4A5F-B810-AA8871F61937}" dt="2022-09-07T12:37:03.591" v="651" actId="478"/>
          <ac:picMkLst>
            <pc:docMk/>
            <pc:sldMk cId="1301578224" sldId="282"/>
            <ac:picMk id="9" creationId="{F20ACF46-F2B1-3BCB-534C-3A1D3C10F418}"/>
          </ac:picMkLst>
        </pc:picChg>
      </pc:sldChg>
      <pc:sldChg chg="modSp mod">
        <pc:chgData name="Lydia McCarthy" userId="22a45f89-275c-4667-8a50-f83ffacf2973" providerId="ADAL" clId="{ACA9A467-6425-4A5F-B810-AA8871F61937}" dt="2022-09-07T11:44:36.128" v="560" actId="1076"/>
        <pc:sldMkLst>
          <pc:docMk/>
          <pc:sldMk cId="1606822526" sldId="284"/>
        </pc:sldMkLst>
        <pc:spChg chg="mod">
          <ac:chgData name="Lydia McCarthy" userId="22a45f89-275c-4667-8a50-f83ffacf2973" providerId="ADAL" clId="{ACA9A467-6425-4A5F-B810-AA8871F61937}" dt="2022-09-07T11:44:18.670" v="559" actId="5793"/>
          <ac:spMkLst>
            <pc:docMk/>
            <pc:sldMk cId="1606822526" sldId="284"/>
            <ac:spMk id="2" creationId="{519CE0EB-9064-441E-8E00-1290285670BD}"/>
          </ac:spMkLst>
        </pc:spChg>
        <pc:spChg chg="mod">
          <ac:chgData name="Lydia McCarthy" userId="22a45f89-275c-4667-8a50-f83ffacf2973" providerId="ADAL" clId="{ACA9A467-6425-4A5F-B810-AA8871F61937}" dt="2022-09-07T10:55:07.232" v="253" actId="207"/>
          <ac:spMkLst>
            <pc:docMk/>
            <pc:sldMk cId="1606822526" sldId="284"/>
            <ac:spMk id="4" creationId="{95A1F908-72CB-493B-AC08-FDCF0FF0F192}"/>
          </ac:spMkLst>
        </pc:spChg>
        <pc:spChg chg="mod">
          <ac:chgData name="Lydia McCarthy" userId="22a45f89-275c-4667-8a50-f83ffacf2973" providerId="ADAL" clId="{ACA9A467-6425-4A5F-B810-AA8871F61937}" dt="2022-09-07T11:44:36.128" v="560" actId="1076"/>
          <ac:spMkLst>
            <pc:docMk/>
            <pc:sldMk cId="1606822526" sldId="284"/>
            <ac:spMk id="5" creationId="{ED831199-8A67-401D-8AA2-2EE2632740A6}"/>
          </ac:spMkLst>
        </pc:spChg>
      </pc:sldChg>
      <pc:sldChg chg="addSp delSp modSp mod ord delAnim modAnim">
        <pc:chgData name="Lydia McCarthy" userId="22a45f89-275c-4667-8a50-f83ffacf2973" providerId="ADAL" clId="{ACA9A467-6425-4A5F-B810-AA8871F61937}" dt="2022-09-08T15:18:25.164" v="768" actId="20577"/>
        <pc:sldMkLst>
          <pc:docMk/>
          <pc:sldMk cId="430025987" sldId="285"/>
        </pc:sldMkLst>
        <pc:spChg chg="add mod">
          <ac:chgData name="Lydia McCarthy" userId="22a45f89-275c-4667-8a50-f83ffacf2973" providerId="ADAL" clId="{ACA9A467-6425-4A5F-B810-AA8871F61937}" dt="2022-09-07T12:20:34.802" v="597" actId="1076"/>
          <ac:spMkLst>
            <pc:docMk/>
            <pc:sldMk cId="430025987" sldId="285"/>
            <ac:spMk id="3" creationId="{D78E681C-6290-F8DD-510D-6EA44226D227}"/>
          </ac:spMkLst>
        </pc:spChg>
        <pc:spChg chg="del mod">
          <ac:chgData name="Lydia McCarthy" userId="22a45f89-275c-4667-8a50-f83ffacf2973" providerId="ADAL" clId="{ACA9A467-6425-4A5F-B810-AA8871F61937}" dt="2022-09-07T12:10:23.337" v="581"/>
          <ac:spMkLst>
            <pc:docMk/>
            <pc:sldMk cId="430025987" sldId="285"/>
            <ac:spMk id="4" creationId="{64450EC2-A53A-08E0-6396-12A7D5C93A32}"/>
          </ac:spMkLst>
        </pc:spChg>
        <pc:spChg chg="mod">
          <ac:chgData name="Lydia McCarthy" userId="22a45f89-275c-4667-8a50-f83ffacf2973" providerId="ADAL" clId="{ACA9A467-6425-4A5F-B810-AA8871F61937}" dt="2022-09-07T12:35:01.124" v="636" actId="1076"/>
          <ac:spMkLst>
            <pc:docMk/>
            <pc:sldMk cId="430025987" sldId="285"/>
            <ac:spMk id="8" creationId="{6992CA19-2496-49DF-9C45-E844E24EA06B}"/>
          </ac:spMkLst>
        </pc:spChg>
        <pc:spChg chg="mod">
          <ac:chgData name="Lydia McCarthy" userId="22a45f89-275c-4667-8a50-f83ffacf2973" providerId="ADAL" clId="{ACA9A467-6425-4A5F-B810-AA8871F61937}" dt="2022-09-07T12:20:37.089" v="598" actId="14100"/>
          <ac:spMkLst>
            <pc:docMk/>
            <pc:sldMk cId="430025987" sldId="285"/>
            <ac:spMk id="11" creationId="{EA0C9D92-CA60-4F9B-AD40-3BB42220F3B5}"/>
          </ac:spMkLst>
        </pc:spChg>
        <pc:spChg chg="mod">
          <ac:chgData name="Lydia McCarthy" userId="22a45f89-275c-4667-8a50-f83ffacf2973" providerId="ADAL" clId="{ACA9A467-6425-4A5F-B810-AA8871F61937}" dt="2022-09-07T12:20:49.392" v="601" actId="1076"/>
          <ac:spMkLst>
            <pc:docMk/>
            <pc:sldMk cId="430025987" sldId="285"/>
            <ac:spMk id="12" creationId="{38646CFD-7AFE-4314-A098-F18797AF2239}"/>
          </ac:spMkLst>
        </pc:spChg>
        <pc:spChg chg="mod">
          <ac:chgData name="Lydia McCarthy" userId="22a45f89-275c-4667-8a50-f83ffacf2973" providerId="ADAL" clId="{ACA9A467-6425-4A5F-B810-AA8871F61937}" dt="2022-09-08T15:18:25.164" v="768" actId="20577"/>
          <ac:spMkLst>
            <pc:docMk/>
            <pc:sldMk cId="430025987" sldId="285"/>
            <ac:spMk id="17" creationId="{9BDAF274-B8BA-4BCF-8A3F-D09EE5141EC1}"/>
          </ac:spMkLst>
        </pc:spChg>
        <pc:picChg chg="del">
          <ac:chgData name="Lydia McCarthy" userId="22a45f89-275c-4667-8a50-f83ffacf2973" providerId="ADAL" clId="{ACA9A467-6425-4A5F-B810-AA8871F61937}" dt="2022-09-07T12:11:03.174" v="592" actId="478"/>
          <ac:picMkLst>
            <pc:docMk/>
            <pc:sldMk cId="430025987" sldId="285"/>
            <ac:picMk id="2" creationId="{A299C2B0-FA12-C3AA-B29A-6854A11D1EDA}"/>
          </ac:picMkLst>
        </pc:picChg>
        <pc:picChg chg="add mod">
          <ac:chgData name="Lydia McCarthy" userId="22a45f89-275c-4667-8a50-f83ffacf2973" providerId="ADAL" clId="{ACA9A467-6425-4A5F-B810-AA8871F61937}" dt="2022-09-07T12:20:31.353" v="596" actId="1076"/>
          <ac:picMkLst>
            <pc:docMk/>
            <pc:sldMk cId="430025987" sldId="285"/>
            <ac:picMk id="5" creationId="{43A80449-61A6-5C00-9FE9-9DD03F74F68C}"/>
          </ac:picMkLst>
        </pc:picChg>
      </pc:sldChg>
      <pc:sldChg chg="addSp delSp modSp mod modNotesTx">
        <pc:chgData name="Lydia McCarthy" userId="22a45f89-275c-4667-8a50-f83ffacf2973" providerId="ADAL" clId="{ACA9A467-6425-4A5F-B810-AA8871F61937}" dt="2022-09-07T12:47:30.990" v="678" actId="1076"/>
        <pc:sldMkLst>
          <pc:docMk/>
          <pc:sldMk cId="3009748699" sldId="291"/>
        </pc:sldMkLst>
        <pc:spChg chg="add del">
          <ac:chgData name="Lydia McCarthy" userId="22a45f89-275c-4667-8a50-f83ffacf2973" providerId="ADAL" clId="{ACA9A467-6425-4A5F-B810-AA8871F61937}" dt="2022-09-07T12:45:22.366" v="654" actId="22"/>
          <ac:spMkLst>
            <pc:docMk/>
            <pc:sldMk cId="3009748699" sldId="291"/>
            <ac:spMk id="3" creationId="{0BC8BD95-A9DB-3A5A-3169-83D92A5AE159}"/>
          </ac:spMkLst>
        </pc:spChg>
        <pc:spChg chg="mod">
          <ac:chgData name="Lydia McCarthy" userId="22a45f89-275c-4667-8a50-f83ffacf2973" providerId="ADAL" clId="{ACA9A467-6425-4A5F-B810-AA8871F61937}" dt="2022-09-07T12:47:30.990" v="678" actId="1076"/>
          <ac:spMkLst>
            <pc:docMk/>
            <pc:sldMk cId="3009748699" sldId="291"/>
            <ac:spMk id="9" creationId="{DE239B87-4B2C-F330-EE48-1EFCD552CDE4}"/>
          </ac:spMkLst>
        </pc:spChg>
        <pc:picChg chg="del">
          <ac:chgData name="Lydia McCarthy" userId="22a45f89-275c-4667-8a50-f83ffacf2973" providerId="ADAL" clId="{ACA9A467-6425-4A5F-B810-AA8871F61937}" dt="2022-09-07T10:35:35.764" v="0" actId="478"/>
          <ac:picMkLst>
            <pc:docMk/>
            <pc:sldMk cId="3009748699" sldId="291"/>
            <ac:picMk id="4" creationId="{3C0A3697-14E7-AEF6-EA58-CD2EAB7D52AD}"/>
          </ac:picMkLst>
        </pc:picChg>
        <pc:picChg chg="add mod ord">
          <ac:chgData name="Lydia McCarthy" userId="22a45f89-275c-4667-8a50-f83ffacf2973" providerId="ADAL" clId="{ACA9A467-6425-4A5F-B810-AA8871F61937}" dt="2022-09-07T12:46:43.144" v="675" actId="167"/>
          <ac:picMkLst>
            <pc:docMk/>
            <pc:sldMk cId="3009748699" sldId="291"/>
            <ac:picMk id="7" creationId="{D8141308-B666-BF41-0122-6F85C5F05454}"/>
          </ac:picMkLst>
        </pc:picChg>
      </pc:sldChg>
      <pc:sldChg chg="modSp mod setBg">
        <pc:chgData name="Lydia McCarthy" userId="22a45f89-275c-4667-8a50-f83ffacf2973" providerId="ADAL" clId="{ACA9A467-6425-4A5F-B810-AA8871F61937}" dt="2022-09-08T15:15:45.701" v="755" actId="20577"/>
        <pc:sldMkLst>
          <pc:docMk/>
          <pc:sldMk cId="1357755917" sldId="292"/>
        </pc:sldMkLst>
        <pc:spChg chg="mod">
          <ac:chgData name="Lydia McCarthy" userId="22a45f89-275c-4667-8a50-f83ffacf2973" providerId="ADAL" clId="{ACA9A467-6425-4A5F-B810-AA8871F61937}" dt="2022-09-08T15:15:45.701" v="755" actId="20577"/>
          <ac:spMkLst>
            <pc:docMk/>
            <pc:sldMk cId="1357755917" sldId="292"/>
            <ac:spMk id="4" creationId="{3E03D5BB-9B10-4C2A-BA49-9F7D48201977}"/>
          </ac:spMkLst>
        </pc:spChg>
      </pc:sldChg>
      <pc:sldChg chg="modSp mod">
        <pc:chgData name="Lydia McCarthy" userId="22a45f89-275c-4667-8a50-f83ffacf2973" providerId="ADAL" clId="{ACA9A467-6425-4A5F-B810-AA8871F61937}" dt="2022-09-07T10:52:46.150" v="176" actId="207"/>
        <pc:sldMkLst>
          <pc:docMk/>
          <pc:sldMk cId="3376146375" sldId="294"/>
        </pc:sldMkLst>
        <pc:spChg chg="mod">
          <ac:chgData name="Lydia McCarthy" userId="22a45f89-275c-4667-8a50-f83ffacf2973" providerId="ADAL" clId="{ACA9A467-6425-4A5F-B810-AA8871F61937}" dt="2022-09-07T10:52:36.975" v="174" actId="207"/>
          <ac:spMkLst>
            <pc:docMk/>
            <pc:sldMk cId="3376146375" sldId="294"/>
            <ac:spMk id="9" creationId="{CF4884E2-0186-41E3-AE32-BDD1C69265DE}"/>
          </ac:spMkLst>
        </pc:spChg>
        <pc:spChg chg="mod">
          <ac:chgData name="Lydia McCarthy" userId="22a45f89-275c-4667-8a50-f83ffacf2973" providerId="ADAL" clId="{ACA9A467-6425-4A5F-B810-AA8871F61937}" dt="2022-09-07T10:52:41.659" v="175" actId="207"/>
          <ac:spMkLst>
            <pc:docMk/>
            <pc:sldMk cId="3376146375" sldId="294"/>
            <ac:spMk id="11" creationId="{7F41ACED-1497-48FC-BA7E-7B7D6565E512}"/>
          </ac:spMkLst>
        </pc:spChg>
        <pc:spChg chg="mod">
          <ac:chgData name="Lydia McCarthy" userId="22a45f89-275c-4667-8a50-f83ffacf2973" providerId="ADAL" clId="{ACA9A467-6425-4A5F-B810-AA8871F61937}" dt="2022-09-07T10:52:46.150" v="176" actId="207"/>
          <ac:spMkLst>
            <pc:docMk/>
            <pc:sldMk cId="3376146375" sldId="294"/>
            <ac:spMk id="17" creationId="{82EBA0A2-E707-4431-BE69-BAFCF337868C}"/>
          </ac:spMkLst>
        </pc:spChg>
      </pc:sldChg>
      <pc:sldChg chg="modSp mod">
        <pc:chgData name="Lydia McCarthy" userId="22a45f89-275c-4667-8a50-f83ffacf2973" providerId="ADAL" clId="{ACA9A467-6425-4A5F-B810-AA8871F61937}" dt="2022-09-08T15:21:05.797" v="803" actId="20577"/>
        <pc:sldMkLst>
          <pc:docMk/>
          <pc:sldMk cId="3464991545" sldId="297"/>
        </pc:sldMkLst>
        <pc:spChg chg="mod">
          <ac:chgData name="Lydia McCarthy" userId="22a45f89-275c-4667-8a50-f83ffacf2973" providerId="ADAL" clId="{ACA9A467-6425-4A5F-B810-AA8871F61937}" dt="2022-09-08T15:21:05.797" v="803" actId="20577"/>
          <ac:spMkLst>
            <pc:docMk/>
            <pc:sldMk cId="3464991545" sldId="297"/>
            <ac:spMk id="5" creationId="{86183AFF-5A0F-4F8D-BF26-A709681517FA}"/>
          </ac:spMkLst>
        </pc:spChg>
      </pc:sldChg>
      <pc:sldChg chg="addSp delSp modSp mod">
        <pc:chgData name="Lydia McCarthy" userId="22a45f89-275c-4667-8a50-f83ffacf2973" providerId="ADAL" clId="{ACA9A467-6425-4A5F-B810-AA8871F61937}" dt="2022-09-08T15:16:56.601" v="765" actId="20577"/>
        <pc:sldMkLst>
          <pc:docMk/>
          <pc:sldMk cId="3817245765" sldId="299"/>
        </pc:sldMkLst>
        <pc:spChg chg="mod">
          <ac:chgData name="Lydia McCarthy" userId="22a45f89-275c-4667-8a50-f83ffacf2973" providerId="ADAL" clId="{ACA9A467-6425-4A5F-B810-AA8871F61937}" dt="2022-09-07T10:40:56.154" v="94" actId="14100"/>
          <ac:spMkLst>
            <pc:docMk/>
            <pc:sldMk cId="3817245765" sldId="299"/>
            <ac:spMk id="2" creationId="{FC632ABF-16BD-4B6E-9350-2567916EBF4E}"/>
          </ac:spMkLst>
        </pc:spChg>
        <pc:spChg chg="del mod">
          <ac:chgData name="Lydia McCarthy" userId="22a45f89-275c-4667-8a50-f83ffacf2973" providerId="ADAL" clId="{ACA9A467-6425-4A5F-B810-AA8871F61937}" dt="2022-09-07T10:41:03.353" v="96"/>
          <ac:spMkLst>
            <pc:docMk/>
            <pc:sldMk cId="3817245765" sldId="299"/>
            <ac:spMk id="9" creationId="{60E1950F-31E3-43BB-9C11-0FE5A153A6F5}"/>
          </ac:spMkLst>
        </pc:spChg>
        <pc:spChg chg="add mod">
          <ac:chgData name="Lydia McCarthy" userId="22a45f89-275c-4667-8a50-f83ffacf2973" providerId="ADAL" clId="{ACA9A467-6425-4A5F-B810-AA8871F61937}" dt="2022-09-08T15:16:56.601" v="765" actId="20577"/>
          <ac:spMkLst>
            <pc:docMk/>
            <pc:sldMk cId="3817245765" sldId="299"/>
            <ac:spMk id="11" creationId="{ACEC7E54-7FA7-8A24-7DBB-EDA660522F99}"/>
          </ac:spMkLst>
        </pc:spChg>
        <pc:picChg chg="del">
          <ac:chgData name="Lydia McCarthy" userId="22a45f89-275c-4667-8a50-f83ffacf2973" providerId="ADAL" clId="{ACA9A467-6425-4A5F-B810-AA8871F61937}" dt="2022-09-07T10:38:30.448" v="64" actId="478"/>
          <ac:picMkLst>
            <pc:docMk/>
            <pc:sldMk cId="3817245765" sldId="299"/>
            <ac:picMk id="6" creationId="{8EF67C70-725D-7525-D972-E86CBC460DE2}"/>
          </ac:picMkLst>
        </pc:picChg>
        <pc:picChg chg="add mod">
          <ac:chgData name="Lydia McCarthy" userId="22a45f89-275c-4667-8a50-f83ffacf2973" providerId="ADAL" clId="{ACA9A467-6425-4A5F-B810-AA8871F61937}" dt="2022-09-07T10:39:17.099" v="73" actId="14100"/>
          <ac:picMkLst>
            <pc:docMk/>
            <pc:sldMk cId="3817245765" sldId="299"/>
            <ac:picMk id="7" creationId="{3C6F0F3C-2DC1-9471-C3C9-476C62067AFA}"/>
          </ac:picMkLst>
        </pc:picChg>
        <pc:picChg chg="add mod">
          <ac:chgData name="Lydia McCarthy" userId="22a45f89-275c-4667-8a50-f83ffacf2973" providerId="ADAL" clId="{ACA9A467-6425-4A5F-B810-AA8871F61937}" dt="2022-09-07T10:39:21.067" v="75" actId="14100"/>
          <ac:picMkLst>
            <pc:docMk/>
            <pc:sldMk cId="3817245765" sldId="299"/>
            <ac:picMk id="10" creationId="{EB95BF9C-F14B-31B5-649D-366758728C7A}"/>
          </ac:picMkLst>
        </pc:picChg>
      </pc:sldChg>
      <pc:sldChg chg="addSp delSp modSp mod modNotesTx">
        <pc:chgData name="Lydia McCarthy" userId="22a45f89-275c-4667-8a50-f83ffacf2973" providerId="ADAL" clId="{ACA9A467-6425-4A5F-B810-AA8871F61937}" dt="2022-09-07T13:07:30.221" v="749" actId="1076"/>
        <pc:sldMkLst>
          <pc:docMk/>
          <pc:sldMk cId="1339530318" sldId="300"/>
        </pc:sldMkLst>
        <pc:spChg chg="mod">
          <ac:chgData name="Lydia McCarthy" userId="22a45f89-275c-4667-8a50-f83ffacf2973" providerId="ADAL" clId="{ACA9A467-6425-4A5F-B810-AA8871F61937}" dt="2022-09-07T10:43:46.083" v="169" actId="20577"/>
          <ac:spMkLst>
            <pc:docMk/>
            <pc:sldMk cId="1339530318" sldId="300"/>
            <ac:spMk id="5" creationId="{67ED24EA-6F07-46B6-A2F7-A9DD5527CE3E}"/>
          </ac:spMkLst>
        </pc:spChg>
        <pc:spChg chg="mod">
          <ac:chgData name="Lydia McCarthy" userId="22a45f89-275c-4667-8a50-f83ffacf2973" providerId="ADAL" clId="{ACA9A467-6425-4A5F-B810-AA8871F61937}" dt="2022-09-07T10:54:13.755" v="250" actId="20577"/>
          <ac:spMkLst>
            <pc:docMk/>
            <pc:sldMk cId="1339530318" sldId="300"/>
            <ac:spMk id="6" creationId="{D7A9CF8A-2B27-470E-96B3-0F64E7F6619C}"/>
          </ac:spMkLst>
        </pc:spChg>
        <pc:spChg chg="del">
          <ac:chgData name="Lydia McCarthy" userId="22a45f89-275c-4667-8a50-f83ffacf2973" providerId="ADAL" clId="{ACA9A467-6425-4A5F-B810-AA8871F61937}" dt="2022-09-07T10:45:04.536" v="171" actId="478"/>
          <ac:spMkLst>
            <pc:docMk/>
            <pc:sldMk cId="1339530318" sldId="300"/>
            <ac:spMk id="8" creationId="{81C1670B-5661-A0AC-F6F9-44FAEE4A1751}"/>
          </ac:spMkLst>
        </pc:spChg>
        <pc:picChg chg="add mod">
          <ac:chgData name="Lydia McCarthy" userId="22a45f89-275c-4667-8a50-f83ffacf2973" providerId="ADAL" clId="{ACA9A467-6425-4A5F-B810-AA8871F61937}" dt="2022-09-07T13:07:30.221" v="749" actId="1076"/>
          <ac:picMkLst>
            <pc:docMk/>
            <pc:sldMk cId="1339530318" sldId="300"/>
            <ac:picMk id="3" creationId="{52AF0970-17DB-156C-B17E-09BCBB682BB1}"/>
          </ac:picMkLst>
        </pc:picChg>
        <pc:picChg chg="del">
          <ac:chgData name="Lydia McCarthy" userId="22a45f89-275c-4667-8a50-f83ffacf2973" providerId="ADAL" clId="{ACA9A467-6425-4A5F-B810-AA8871F61937}" dt="2022-09-07T10:44:03.680" v="170" actId="478"/>
          <ac:picMkLst>
            <pc:docMk/>
            <pc:sldMk cId="1339530318" sldId="300"/>
            <ac:picMk id="7" creationId="{C3C27037-AA55-F787-F135-D307032C1680}"/>
          </ac:picMkLst>
        </pc:picChg>
      </pc:sldChg>
      <pc:sldChg chg="del">
        <pc:chgData name="Lydia McCarthy" userId="22a45f89-275c-4667-8a50-f83ffacf2973" providerId="ADAL" clId="{ACA9A467-6425-4A5F-B810-AA8871F61937}" dt="2022-09-07T11:44:48.860" v="561" actId="2696"/>
        <pc:sldMkLst>
          <pc:docMk/>
          <pc:sldMk cId="2463598024" sldId="301"/>
        </pc:sldMkLst>
      </pc:sldChg>
      <pc:sldChg chg="addSp delSp modSp mod ord delAnim">
        <pc:chgData name="Lydia McCarthy" userId="22a45f89-275c-4667-8a50-f83ffacf2973" providerId="ADAL" clId="{ACA9A467-6425-4A5F-B810-AA8871F61937}" dt="2022-09-08T15:19:18.444" v="791" actId="14100"/>
        <pc:sldMkLst>
          <pc:docMk/>
          <pc:sldMk cId="1366671117" sldId="302"/>
        </pc:sldMkLst>
        <pc:spChg chg="del mod">
          <ac:chgData name="Lydia McCarthy" userId="22a45f89-275c-4667-8a50-f83ffacf2973" providerId="ADAL" clId="{ACA9A467-6425-4A5F-B810-AA8871F61937}" dt="2022-09-07T12:10:27.232" v="584"/>
          <ac:spMkLst>
            <pc:docMk/>
            <pc:sldMk cId="1366671117" sldId="302"/>
            <ac:spMk id="2" creationId="{FC97D198-DCEB-8BEF-0A83-B0C27B3549E6}"/>
          </ac:spMkLst>
        </pc:spChg>
        <pc:spChg chg="add mod">
          <ac:chgData name="Lydia McCarthy" userId="22a45f89-275c-4667-8a50-f83ffacf2973" providerId="ADAL" clId="{ACA9A467-6425-4A5F-B810-AA8871F61937}" dt="2022-09-07T12:22:47.890" v="624" actId="1076"/>
          <ac:spMkLst>
            <pc:docMk/>
            <pc:sldMk cId="1366671117" sldId="302"/>
            <ac:spMk id="3" creationId="{BEB05EE8-46BF-7714-0267-4AFAA26B22F7}"/>
          </ac:spMkLst>
        </pc:spChg>
        <pc:spChg chg="del mod">
          <ac:chgData name="Lydia McCarthy" userId="22a45f89-275c-4667-8a50-f83ffacf2973" providerId="ADAL" clId="{ACA9A467-6425-4A5F-B810-AA8871F61937}" dt="2022-09-07T12:32:38.819" v="634"/>
          <ac:spMkLst>
            <pc:docMk/>
            <pc:sldMk cId="1366671117" sldId="302"/>
            <ac:spMk id="5" creationId="{14705B90-0305-6C04-9393-12559C9A2E46}"/>
          </ac:spMkLst>
        </pc:spChg>
        <pc:spChg chg="mod">
          <ac:chgData name="Lydia McCarthy" userId="22a45f89-275c-4667-8a50-f83ffacf2973" providerId="ADAL" clId="{ACA9A467-6425-4A5F-B810-AA8871F61937}" dt="2022-09-08T15:19:18.444" v="791" actId="14100"/>
          <ac:spMkLst>
            <pc:docMk/>
            <pc:sldMk cId="1366671117" sldId="302"/>
            <ac:spMk id="7" creationId="{1BC35212-95F8-14E8-E440-51EEDCB9B911}"/>
          </ac:spMkLst>
        </pc:spChg>
        <pc:spChg chg="mod">
          <ac:chgData name="Lydia McCarthy" userId="22a45f89-275c-4667-8a50-f83ffacf2973" providerId="ADAL" clId="{ACA9A467-6425-4A5F-B810-AA8871F61937}" dt="2022-09-07T12:35:45.148" v="645" actId="1076"/>
          <ac:spMkLst>
            <pc:docMk/>
            <pc:sldMk cId="1366671117" sldId="302"/>
            <ac:spMk id="11" creationId="{EA0C9D92-CA60-4F9B-AD40-3BB42220F3B5}"/>
          </ac:spMkLst>
        </pc:spChg>
        <pc:spChg chg="mod">
          <ac:chgData name="Lydia McCarthy" userId="22a45f89-275c-4667-8a50-f83ffacf2973" providerId="ADAL" clId="{ACA9A467-6425-4A5F-B810-AA8871F61937}" dt="2022-09-07T12:36:17.480" v="647" actId="207"/>
          <ac:spMkLst>
            <pc:docMk/>
            <pc:sldMk cId="1366671117" sldId="302"/>
            <ac:spMk id="13" creationId="{361FE6CB-9549-435F-808B-9DF9FF0075B2}"/>
          </ac:spMkLst>
        </pc:spChg>
        <pc:picChg chg="del">
          <ac:chgData name="Lydia McCarthy" userId="22a45f89-275c-4667-8a50-f83ffacf2973" providerId="ADAL" clId="{ACA9A467-6425-4A5F-B810-AA8871F61937}" dt="2022-09-07T12:32:38.818" v="632" actId="478"/>
          <ac:picMkLst>
            <pc:docMk/>
            <pc:sldMk cId="1366671117" sldId="302"/>
            <ac:picMk id="4" creationId="{8FBBB059-1327-E5BF-5707-CE0762B2AA29}"/>
          </ac:picMkLst>
        </pc:picChg>
      </pc:sldChg>
      <pc:sldChg chg="del">
        <pc:chgData name="Lydia McCarthy" userId="22a45f89-275c-4667-8a50-f83ffacf2973" providerId="ADAL" clId="{ACA9A467-6425-4A5F-B810-AA8871F61937}" dt="2022-09-08T15:20:50.723" v="799" actId="2696"/>
        <pc:sldMkLst>
          <pc:docMk/>
          <pc:sldMk cId="1957554445" sldId="307"/>
        </pc:sldMkLst>
      </pc:sldChg>
      <pc:sldChg chg="addSp delSp modSp del mod">
        <pc:chgData name="Lydia McCarthy" userId="22a45f89-275c-4667-8a50-f83ffacf2973" providerId="ADAL" clId="{ACA9A467-6425-4A5F-B810-AA8871F61937}" dt="2022-09-07T10:52:18.497" v="172" actId="2696"/>
        <pc:sldMkLst>
          <pc:docMk/>
          <pc:sldMk cId="2657274667" sldId="308"/>
        </pc:sldMkLst>
        <pc:spChg chg="del">
          <ac:chgData name="Lydia McCarthy" userId="22a45f89-275c-4667-8a50-f83ffacf2973" providerId="ADAL" clId="{ACA9A467-6425-4A5F-B810-AA8871F61937}" dt="2022-09-07T10:37:17.126" v="52" actId="478"/>
          <ac:spMkLst>
            <pc:docMk/>
            <pc:sldMk cId="2657274667" sldId="308"/>
            <ac:spMk id="7" creationId="{D46A0E0A-5EB6-384D-81B9-1A01B6CF1E05}"/>
          </ac:spMkLst>
        </pc:spChg>
        <pc:spChg chg="mod">
          <ac:chgData name="Lydia McCarthy" userId="22a45f89-275c-4667-8a50-f83ffacf2973" providerId="ADAL" clId="{ACA9A467-6425-4A5F-B810-AA8871F61937}" dt="2022-09-07T10:36:20.827" v="36" actId="20577"/>
          <ac:spMkLst>
            <pc:docMk/>
            <pc:sldMk cId="2657274667" sldId="308"/>
            <ac:spMk id="8" creationId="{68EF436D-9311-46A7-BC40-599A6C4FB311}"/>
          </ac:spMkLst>
        </pc:spChg>
        <pc:spChg chg="add mod">
          <ac:chgData name="Lydia McCarthy" userId="22a45f89-275c-4667-8a50-f83ffacf2973" providerId="ADAL" clId="{ACA9A467-6425-4A5F-B810-AA8871F61937}" dt="2022-09-07T10:37:27.592" v="55" actId="207"/>
          <ac:spMkLst>
            <pc:docMk/>
            <pc:sldMk cId="2657274667" sldId="308"/>
            <ac:spMk id="11" creationId="{B8CACBDC-F89D-642B-8510-C4DC62E8ADFD}"/>
          </ac:spMkLst>
        </pc:spChg>
        <pc:spChg chg="del">
          <ac:chgData name="Lydia McCarthy" userId="22a45f89-275c-4667-8a50-f83ffacf2973" providerId="ADAL" clId="{ACA9A467-6425-4A5F-B810-AA8871F61937}" dt="2022-09-07T10:37:30.140" v="56" actId="478"/>
          <ac:spMkLst>
            <pc:docMk/>
            <pc:sldMk cId="2657274667" sldId="308"/>
            <ac:spMk id="12" creationId="{285903CD-877D-F477-FA79-F5A67E9ABD76}"/>
          </ac:spMkLst>
        </pc:spChg>
        <pc:spChg chg="del">
          <ac:chgData name="Lydia McCarthy" userId="22a45f89-275c-4667-8a50-f83ffacf2973" providerId="ADAL" clId="{ACA9A467-6425-4A5F-B810-AA8871F61937}" dt="2022-09-07T10:37:53.849" v="60" actId="478"/>
          <ac:spMkLst>
            <pc:docMk/>
            <pc:sldMk cId="2657274667" sldId="308"/>
            <ac:spMk id="13" creationId="{DEDF6596-3930-AC82-004B-5BD98A6FA2F7}"/>
          </ac:spMkLst>
        </pc:spChg>
        <pc:spChg chg="add mod">
          <ac:chgData name="Lydia McCarthy" userId="22a45f89-275c-4667-8a50-f83ffacf2973" providerId="ADAL" clId="{ACA9A467-6425-4A5F-B810-AA8871F61937}" dt="2022-09-07T10:37:45.074" v="59" actId="1076"/>
          <ac:spMkLst>
            <pc:docMk/>
            <pc:sldMk cId="2657274667" sldId="308"/>
            <ac:spMk id="14" creationId="{3A4C934E-C302-BFC0-EE99-5FB8D6949089}"/>
          </ac:spMkLst>
        </pc:spChg>
        <pc:spChg chg="add mod">
          <ac:chgData name="Lydia McCarthy" userId="22a45f89-275c-4667-8a50-f83ffacf2973" providerId="ADAL" clId="{ACA9A467-6425-4A5F-B810-AA8871F61937}" dt="2022-09-07T10:38:01.052" v="63" actId="207"/>
          <ac:spMkLst>
            <pc:docMk/>
            <pc:sldMk cId="2657274667" sldId="308"/>
            <ac:spMk id="15" creationId="{B1DAFBD9-E932-9A58-E309-9C7F020CC468}"/>
          </ac:spMkLst>
        </pc:spChg>
        <pc:picChg chg="del">
          <ac:chgData name="Lydia McCarthy" userId="22a45f89-275c-4667-8a50-f83ffacf2973" providerId="ADAL" clId="{ACA9A467-6425-4A5F-B810-AA8871F61937}" dt="2022-09-07T10:36:24.553" v="37" actId="478"/>
          <ac:picMkLst>
            <pc:docMk/>
            <pc:sldMk cId="2657274667" sldId="308"/>
            <ac:picMk id="3" creationId="{F89690D6-63B0-70B3-FE67-20EC7531A00E}"/>
          </ac:picMkLst>
        </pc:picChg>
        <pc:picChg chg="del">
          <ac:chgData name="Lydia McCarthy" userId="22a45f89-275c-4667-8a50-f83ffacf2973" providerId="ADAL" clId="{ACA9A467-6425-4A5F-B810-AA8871F61937}" dt="2022-09-07T10:36:25.158" v="38" actId="478"/>
          <ac:picMkLst>
            <pc:docMk/>
            <pc:sldMk cId="2657274667" sldId="308"/>
            <ac:picMk id="4" creationId="{244A2576-70DC-20E9-C7CB-4C64D423260C}"/>
          </ac:picMkLst>
        </pc:picChg>
        <pc:picChg chg="del">
          <ac:chgData name="Lydia McCarthy" userId="22a45f89-275c-4667-8a50-f83ffacf2973" providerId="ADAL" clId="{ACA9A467-6425-4A5F-B810-AA8871F61937}" dt="2022-09-07T10:36:25.711" v="39" actId="478"/>
          <ac:picMkLst>
            <pc:docMk/>
            <pc:sldMk cId="2657274667" sldId="308"/>
            <ac:picMk id="5" creationId="{6F78F9D7-B482-D8F3-721F-F8E6F6C45234}"/>
          </ac:picMkLst>
        </pc:picChg>
        <pc:picChg chg="add mod">
          <ac:chgData name="Lydia McCarthy" userId="22a45f89-275c-4667-8a50-f83ffacf2973" providerId="ADAL" clId="{ACA9A467-6425-4A5F-B810-AA8871F61937}" dt="2022-09-07T10:36:39.906" v="42" actId="14100"/>
          <ac:picMkLst>
            <pc:docMk/>
            <pc:sldMk cId="2657274667" sldId="308"/>
            <ac:picMk id="6" creationId="{D328167A-5EE7-74F2-98AF-B5D1272F9389}"/>
          </ac:picMkLst>
        </pc:picChg>
        <pc:picChg chg="add mod">
          <ac:chgData name="Lydia McCarthy" userId="22a45f89-275c-4667-8a50-f83ffacf2973" providerId="ADAL" clId="{ACA9A467-6425-4A5F-B810-AA8871F61937}" dt="2022-09-07T10:37:05.179" v="51" actId="1076"/>
          <ac:picMkLst>
            <pc:docMk/>
            <pc:sldMk cId="2657274667" sldId="308"/>
            <ac:picMk id="9" creationId="{0CA695B2-8179-879E-E282-A200B15D1FE8}"/>
          </ac:picMkLst>
        </pc:picChg>
        <pc:picChg chg="add mod">
          <ac:chgData name="Lydia McCarthy" userId="22a45f89-275c-4667-8a50-f83ffacf2973" providerId="ADAL" clId="{ACA9A467-6425-4A5F-B810-AA8871F61937}" dt="2022-09-07T10:37:03.587" v="50" actId="1076"/>
          <ac:picMkLst>
            <pc:docMk/>
            <pc:sldMk cId="2657274667" sldId="308"/>
            <ac:picMk id="10" creationId="{88FB2916-0A70-48C4-1E2F-845F792648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3FA8B-F5D3-48AA-A011-79311221A7E0}" type="datetimeFigureOut">
              <a:rPr lang="en-GB" smtClean="0"/>
              <a:t>08/09/2022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368D0-998C-4032-83B2-2279821C941C}" type="slidenum">
              <a:rPr lang="en-GB" smtClean="0"/>
              <a:t>‹#›</a:t>
            </a:fld>
            <a:endParaRPr lang="en-GB"/>
          </a:p>
        </p:txBody>
      </p:sp>
    </p:spTree>
    <p:extLst>
      <p:ext uri="{BB962C8B-B14F-4D97-AF65-F5344CB8AC3E}">
        <p14:creationId xmlns:p14="http://schemas.microsoft.com/office/powerpoint/2010/main" val="62744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a:solidFill>
                  <a:srgbClr val="121212"/>
                </a:solidFill>
                <a:effectLst/>
                <a:latin typeface="Open Sans" panose="020B0606030504020204" pitchFamily="34" charset="0"/>
              </a:rPr>
              <a:t>August 2022,Kharkiv, Ukraine, </a:t>
            </a:r>
            <a:r>
              <a:rPr lang="en-IE" b="0" i="0" dirty="0" err="1">
                <a:solidFill>
                  <a:srgbClr val="121212"/>
                </a:solidFill>
                <a:effectLst/>
                <a:latin typeface="Open Sans" panose="020B0606030504020204" pitchFamily="34" charset="0"/>
              </a:rPr>
              <a:t>Mariia</a:t>
            </a:r>
            <a:r>
              <a:rPr lang="en-IE" b="0" i="0" dirty="0">
                <a:solidFill>
                  <a:srgbClr val="121212"/>
                </a:solidFill>
                <a:effectLst/>
                <a:latin typeface="Open Sans" panose="020B0606030504020204" pitchFamily="34" charset="0"/>
              </a:rPr>
              <a:t>, 12, stands amidst rubble in front of the school where she was to enter seventh grade in September. Much of the school was recently destroyed in an air strike, so </a:t>
            </a:r>
            <a:r>
              <a:rPr lang="en-IE" b="0" i="0" dirty="0" err="1">
                <a:solidFill>
                  <a:srgbClr val="121212"/>
                </a:solidFill>
                <a:effectLst/>
                <a:latin typeface="Open Sans" panose="020B0606030504020204" pitchFamily="34" charset="0"/>
              </a:rPr>
              <a:t>Mariia</a:t>
            </a:r>
            <a:r>
              <a:rPr lang="en-IE" b="0" i="0" dirty="0">
                <a:solidFill>
                  <a:srgbClr val="121212"/>
                </a:solidFill>
                <a:effectLst/>
                <a:latin typeface="Open Sans" panose="020B0606030504020204" pitchFamily="34" charset="0"/>
              </a:rPr>
              <a:t> will now be studying online when classes resume.</a:t>
            </a:r>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1</a:t>
            </a:fld>
            <a:endParaRPr lang="en-GB"/>
          </a:p>
        </p:txBody>
      </p:sp>
    </p:spTree>
    <p:extLst>
      <p:ext uri="{BB962C8B-B14F-4D97-AF65-F5344CB8AC3E}">
        <p14:creationId xmlns:p14="http://schemas.microsoft.com/office/powerpoint/2010/main" val="655834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11</a:t>
            </a:fld>
            <a:endParaRPr lang="en-GB"/>
          </a:p>
        </p:txBody>
      </p:sp>
    </p:spTree>
    <p:extLst>
      <p:ext uri="{BB962C8B-B14F-4D97-AF65-F5344CB8AC3E}">
        <p14:creationId xmlns:p14="http://schemas.microsoft.com/office/powerpoint/2010/main" val="299959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3</a:t>
            </a:fld>
            <a:endParaRPr lang="en-GB"/>
          </a:p>
        </p:txBody>
      </p:sp>
    </p:spTree>
    <p:extLst>
      <p:ext uri="{BB962C8B-B14F-4D97-AF65-F5344CB8AC3E}">
        <p14:creationId xmlns:p14="http://schemas.microsoft.com/office/powerpoint/2010/main" val="264804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From left to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Unicef/</a:t>
            </a:r>
            <a:r>
              <a:rPr lang="en-GB" b="0" i="0" dirty="0" err="1">
                <a:solidFill>
                  <a:srgbClr val="121212"/>
                </a:solidFill>
                <a:effectLst/>
                <a:latin typeface="Open Sans"/>
              </a:rPr>
              <a:t>Lomodong</a:t>
            </a:r>
            <a:r>
              <a:rPr lang="en-GB" b="0" i="0" dirty="0">
                <a:solidFill>
                  <a:srgbClr val="121212"/>
                </a:solidFill>
                <a:effectLst/>
                <a:latin typeface="Open Sans"/>
              </a:rPr>
              <a:t> - Children associated with the Cobra faction wait to be demobilized in Pibor, South Sudan. </a:t>
            </a:r>
            <a:endParaRPr lang="en-GB" b="0" i="0" dirty="0">
              <a:solidFill>
                <a:srgbClr val="999999"/>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999999"/>
              </a:solidFill>
              <a:effectLst/>
              <a:latin typeface="Open Sans"/>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err="1">
                <a:solidFill>
                  <a:srgbClr val="999999"/>
                </a:solidFill>
                <a:effectLst/>
                <a:latin typeface="Open Sans"/>
                <a:cs typeface="Arial" panose="020B0604020202020204" pitchFamily="34" charset="0"/>
              </a:rPr>
              <a:t>Wikicommons</a:t>
            </a:r>
            <a:r>
              <a:rPr lang="en-GB" sz="1200" b="0" i="0" dirty="0">
                <a:solidFill>
                  <a:srgbClr val="999999"/>
                </a:solidFill>
                <a:effectLst/>
                <a:latin typeface="Open Sans"/>
                <a:cs typeface="Arial" panose="020B0604020202020204" pitchFamily="34" charset="0"/>
              </a:rPr>
              <a:t> - </a:t>
            </a:r>
            <a:r>
              <a:rPr lang="en-GB" b="0" i="0" dirty="0">
                <a:solidFill>
                  <a:srgbClr val="999999"/>
                </a:solidFill>
                <a:effectLst/>
                <a:latin typeface="Open Sans"/>
              </a:rPr>
              <a:t> </a:t>
            </a:r>
            <a:r>
              <a:rPr lang="en-GB" b="0" i="0" dirty="0">
                <a:solidFill>
                  <a:srgbClr val="222222"/>
                </a:solidFill>
                <a:effectLst/>
                <a:latin typeface="arial" panose="020B0604020202020204" pitchFamily="34" charset="0"/>
              </a:rPr>
              <a:t>Non-Violence, also known as The </a:t>
            </a:r>
            <a:r>
              <a:rPr lang="en-GB" b="1" i="0" dirty="0">
                <a:solidFill>
                  <a:srgbClr val="222222"/>
                </a:solidFill>
                <a:effectLst/>
                <a:latin typeface="arial" panose="020B0604020202020204" pitchFamily="34" charset="0"/>
              </a:rPr>
              <a:t>Knotted Gun</a:t>
            </a:r>
            <a:r>
              <a:rPr lang="en-GB" b="0" i="0" dirty="0">
                <a:solidFill>
                  <a:srgbClr val="222222"/>
                </a:solidFill>
                <a:effectLst/>
                <a:latin typeface="arial" panose="020B0604020202020204" pitchFamily="34" charset="0"/>
              </a:rPr>
              <a:t>, is a bronze sculpture by Swedish artist </a:t>
            </a:r>
            <a:r>
              <a:rPr lang="en-GB" b="1" i="0" dirty="0">
                <a:solidFill>
                  <a:srgbClr val="222222"/>
                </a:solidFill>
                <a:effectLst/>
                <a:latin typeface="arial" panose="020B0604020202020204" pitchFamily="34" charset="0"/>
              </a:rPr>
              <a:t>Carl Fredrik</a:t>
            </a:r>
            <a:r>
              <a:rPr lang="en-GB" b="0" i="0" dirty="0">
                <a:solidFill>
                  <a:srgbClr val="222222"/>
                </a:solidFill>
                <a:effectLst/>
                <a:latin typeface="arial" panose="020B0604020202020204" pitchFamily="34" charset="0"/>
              </a:rPr>
              <a:t> </a:t>
            </a:r>
            <a:r>
              <a:rPr lang="en-GB" b="0" i="0" dirty="0" err="1">
                <a:solidFill>
                  <a:srgbClr val="222222"/>
                </a:solidFill>
                <a:effectLst/>
                <a:latin typeface="arial" panose="020B0604020202020204" pitchFamily="34" charset="0"/>
              </a:rPr>
              <a:t>Reuterswärd</a:t>
            </a:r>
            <a:r>
              <a:rPr lang="en-GB" b="0" i="0" dirty="0">
                <a:solidFill>
                  <a:srgbClr val="222222"/>
                </a:solidFill>
                <a:effectLst/>
                <a:latin typeface="arial" panose="020B0604020202020204" pitchFamily="34" charset="0"/>
              </a:rPr>
              <a:t> of an oversized Colt Python .357 Magnum </a:t>
            </a:r>
            <a:r>
              <a:rPr lang="en-GB" b="1" i="0" dirty="0">
                <a:solidFill>
                  <a:srgbClr val="222222"/>
                </a:solidFill>
                <a:effectLst/>
                <a:latin typeface="arial" panose="020B0604020202020204" pitchFamily="34" charset="0"/>
              </a:rPr>
              <a:t>revolver</a:t>
            </a:r>
            <a:r>
              <a:rPr lang="en-GB" b="0" i="0" dirty="0">
                <a:solidFill>
                  <a:srgbClr val="222222"/>
                </a:solidFill>
                <a:effectLst/>
                <a:latin typeface="arial" panose="020B0604020202020204" pitchFamily="34" charset="0"/>
              </a:rPr>
              <a:t> with its muzzle tied in a </a:t>
            </a:r>
            <a:r>
              <a:rPr lang="en-GB" b="1" i="0" dirty="0">
                <a:solidFill>
                  <a:srgbClr val="222222"/>
                </a:solidFill>
                <a:effectLst/>
                <a:latin typeface="arial" panose="020B0604020202020204" pitchFamily="34" charset="0"/>
              </a:rPr>
              <a:t>knot</a:t>
            </a:r>
            <a:r>
              <a:rPr lang="en-GB" b="0" i="0" dirty="0">
                <a:solidFill>
                  <a:srgbClr val="222222"/>
                </a:solidFill>
                <a:effectLst/>
                <a:latin typeface="arial" panose="020B0604020202020204" pitchFamily="34" charset="0"/>
              </a:rPr>
              <a:t>.</a:t>
            </a:r>
            <a:endParaRPr lang="en-GB" b="0" i="0" dirty="0">
              <a:solidFill>
                <a:srgbClr val="999999"/>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999999"/>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999999"/>
                </a:solidFill>
                <a:effectLst/>
                <a:latin typeface="Open Sans"/>
              </a:rPr>
              <a:t>Unicef/</a:t>
            </a:r>
            <a:r>
              <a:rPr lang="en-GB" b="0" i="0" dirty="0" err="1">
                <a:solidFill>
                  <a:srgbClr val="999999"/>
                </a:solidFill>
                <a:effectLst/>
                <a:latin typeface="Open Sans"/>
              </a:rPr>
              <a:t>Diffidenti</a:t>
            </a:r>
            <a:r>
              <a:rPr lang="en-GB" b="0" i="0" dirty="0">
                <a:solidFill>
                  <a:srgbClr val="999999"/>
                </a:solidFill>
                <a:effectLst/>
                <a:latin typeface="Open Sans"/>
              </a:rPr>
              <a:t> – Libya, 2012. </a:t>
            </a:r>
            <a:r>
              <a:rPr lang="en-GB" b="0" i="0" dirty="0">
                <a:solidFill>
                  <a:srgbClr val="121212"/>
                </a:solidFill>
                <a:effectLst/>
                <a:latin typeface="Open Sans"/>
              </a:rPr>
              <a:t>A desk, covered with dirt and debris, sits in a classroom damaged during the conflict, in </a:t>
            </a:r>
            <a:r>
              <a:rPr lang="en-GB" b="0" i="0" dirty="0" err="1">
                <a:solidFill>
                  <a:srgbClr val="121212"/>
                </a:solidFill>
                <a:effectLst/>
                <a:latin typeface="Open Sans"/>
              </a:rPr>
              <a:t>Shohada</a:t>
            </a:r>
            <a:r>
              <a:rPr lang="en-GB" b="0" i="0" dirty="0">
                <a:solidFill>
                  <a:srgbClr val="121212"/>
                </a:solidFill>
                <a:effectLst/>
                <a:latin typeface="Open Sans"/>
              </a:rPr>
              <a:t> </a:t>
            </a:r>
            <a:r>
              <a:rPr lang="en-GB" b="0" i="0" dirty="0" err="1">
                <a:solidFill>
                  <a:srgbClr val="121212"/>
                </a:solidFill>
                <a:effectLst/>
                <a:latin typeface="Open Sans"/>
              </a:rPr>
              <a:t>Yamayer</a:t>
            </a:r>
            <a:r>
              <a:rPr lang="en-GB" b="0" i="0" dirty="0">
                <a:solidFill>
                  <a:srgbClr val="121212"/>
                </a:solidFill>
                <a:effectLst/>
                <a:latin typeface="Open Sans"/>
              </a:rPr>
              <a:t> Primary School, in the city of Sirte. An outdoor sporting area is visible through a large rupture in the classroom’s wall. Much of the city, the final stronghold of former Government forces, was destroyed during the weeks-long fighting there.</a:t>
            </a:r>
            <a:endParaRPr lang="en-GB" sz="1200" b="0" i="0" dirty="0">
              <a:solidFill>
                <a:srgbClr val="999999"/>
              </a:solidFill>
              <a:effectLst/>
              <a:latin typeface="Open Sans"/>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4</a:t>
            </a:fld>
            <a:endParaRPr lang="en-US"/>
          </a:p>
        </p:txBody>
      </p:sp>
    </p:spTree>
    <p:extLst>
      <p:ext uri="{BB962C8B-B14F-4D97-AF65-F5344CB8AC3E}">
        <p14:creationId xmlns:p14="http://schemas.microsoft.com/office/powerpoint/2010/main" val="2626424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5</a:t>
            </a:fld>
            <a:endParaRPr lang="en-GB"/>
          </a:p>
        </p:txBody>
      </p:sp>
    </p:spTree>
    <p:extLst>
      <p:ext uri="{BB962C8B-B14F-4D97-AF65-F5344CB8AC3E}">
        <p14:creationId xmlns:p14="http://schemas.microsoft.com/office/powerpoint/2010/main" val="670079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a:solidFill>
                  <a:srgbClr val="121212"/>
                </a:solidFill>
                <a:effectLst/>
                <a:latin typeface="Open Sans" panose="020B0606030504020204" pitchFamily="34" charset="0"/>
              </a:rPr>
              <a:t>Ayat, 10 months old, given therapeutic milk by a nurse in Yemen.</a:t>
            </a:r>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6</a:t>
            </a:fld>
            <a:endParaRPr lang="en-GB"/>
          </a:p>
        </p:txBody>
      </p:sp>
    </p:spTree>
    <p:extLst>
      <p:ext uri="{BB962C8B-B14F-4D97-AF65-F5344CB8AC3E}">
        <p14:creationId xmlns:p14="http://schemas.microsoft.com/office/powerpoint/2010/main" val="24839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7</a:t>
            </a:fld>
            <a:endParaRPr lang="en-GB"/>
          </a:p>
        </p:txBody>
      </p:sp>
    </p:spTree>
    <p:extLst>
      <p:ext uri="{BB962C8B-B14F-4D97-AF65-F5344CB8AC3E}">
        <p14:creationId xmlns:p14="http://schemas.microsoft.com/office/powerpoint/2010/main" val="3380190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8</a:t>
            </a:fld>
            <a:endParaRPr lang="en-GB"/>
          </a:p>
        </p:txBody>
      </p:sp>
    </p:spTree>
    <p:extLst>
      <p:ext uri="{BB962C8B-B14F-4D97-AF65-F5344CB8AC3E}">
        <p14:creationId xmlns:p14="http://schemas.microsoft.com/office/powerpoint/2010/main" val="4102548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9</a:t>
            </a:fld>
            <a:endParaRPr lang="en-GB"/>
          </a:p>
        </p:txBody>
      </p:sp>
    </p:spTree>
    <p:extLst>
      <p:ext uri="{BB962C8B-B14F-4D97-AF65-F5344CB8AC3E}">
        <p14:creationId xmlns:p14="http://schemas.microsoft.com/office/powerpoint/2010/main" val="2654526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a:solidFill>
                  <a:srgbClr val="121212"/>
                </a:solidFill>
                <a:effectLst/>
                <a:latin typeface="Open Sans" panose="020B0606030504020204" pitchFamily="34" charset="0"/>
              </a:rPr>
              <a:t>In April 2022, volunteer Liza plays with a young child in the children's activity room in a UNICEF Blue Dot in Romania. </a:t>
            </a:r>
          </a:p>
          <a:p>
            <a:endParaRPr lang="en-IE" b="0" i="0" dirty="0">
              <a:solidFill>
                <a:srgbClr val="121212"/>
              </a:solidFill>
              <a:effectLst/>
              <a:latin typeface="Open Sans" panose="020B0606030504020204" pitchFamily="34" charset="0"/>
            </a:endParaRPr>
          </a:p>
          <a:p>
            <a:r>
              <a:rPr lang="en-IE" b="0" i="0" dirty="0">
                <a:solidFill>
                  <a:srgbClr val="333333"/>
                </a:solidFill>
                <a:effectLst/>
                <a:latin typeface="Roboto" panose="02000000000000000000" pitchFamily="2" charset="0"/>
              </a:rPr>
              <a:t>The Blue Dots safe spaces, protection and support hubs, established jointly with UNHCR and partners, provide practical support and information to children and families in their onward journeys. Blue Dots also provide specialist support for those in need of protection, such as children traveling on their own, women with young children, persons with disabilities or survivors of sexual violence. Child-friendly spaces offer a welcoming space for kids to rest, play, and simply be a child at a time when their world has been turned upside down in fear and they are facing the trauma of leaving friends, family and all that is familiar to them.</a:t>
            </a:r>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10</a:t>
            </a:fld>
            <a:endParaRPr lang="en-GB"/>
          </a:p>
        </p:txBody>
      </p:sp>
    </p:spTree>
    <p:extLst>
      <p:ext uri="{BB962C8B-B14F-4D97-AF65-F5344CB8AC3E}">
        <p14:creationId xmlns:p14="http://schemas.microsoft.com/office/powerpoint/2010/main" val="2965329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1246"/>
            </a:lvl1pPr>
            <a:lvl2pPr marL="237390" indent="0" algn="ctr">
              <a:buNone/>
              <a:defRPr sz="1038"/>
            </a:lvl2pPr>
            <a:lvl3pPr marL="474779" indent="0" algn="ctr">
              <a:buNone/>
              <a:defRPr sz="935"/>
            </a:lvl3pPr>
            <a:lvl4pPr marL="712169" indent="0" algn="ctr">
              <a:buNone/>
              <a:defRPr sz="831"/>
            </a:lvl4pPr>
            <a:lvl5pPr marL="949559" indent="0" algn="ctr">
              <a:buNone/>
              <a:defRPr sz="831"/>
            </a:lvl5pPr>
            <a:lvl6pPr marL="1186948" indent="0" algn="ctr">
              <a:buNone/>
              <a:defRPr sz="831"/>
            </a:lvl6pPr>
            <a:lvl7pPr marL="1424338" indent="0" algn="ctr">
              <a:buNone/>
              <a:defRPr sz="831"/>
            </a:lvl7pPr>
            <a:lvl8pPr marL="1661728" indent="0" algn="ctr">
              <a:buNone/>
              <a:defRPr sz="831"/>
            </a:lvl8pPr>
            <a:lvl9pPr marL="1899117" indent="0" algn="ctr">
              <a:buNone/>
              <a:defRPr sz="831"/>
            </a:lvl9pPr>
          </a:lstStyle>
          <a:p>
            <a:r>
              <a:rPr lang="en-US"/>
              <a:t>Click to edit Master subtitle style</a:t>
            </a:r>
            <a:endParaRPr lang="en-US" dirty="0"/>
          </a:p>
        </p:txBody>
      </p:sp>
      <p:sp>
        <p:nvSpPr>
          <p:cNvPr id="7" name="Slide Number Placeholder 6">
            <a:extLst>
              <a:ext uri="{FF2B5EF4-FFF2-40B4-BE49-F238E27FC236}">
                <a16:creationId xmlns:a16="http://schemas.microsoft.com/office/drawing/2014/main" id="{572F7502-3363-E81E-9ABD-81EAB130125D}"/>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221643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1" cy="4873625"/>
          </a:xfrm>
        </p:spPr>
        <p:txBody>
          <a:bodyPr anchor="t"/>
          <a:lstStyle>
            <a:lvl1pPr marL="0" indent="0">
              <a:buNone/>
              <a:defRPr sz="1662"/>
            </a:lvl1pPr>
            <a:lvl2pPr marL="237390" indent="0">
              <a:buNone/>
              <a:defRPr sz="1454"/>
            </a:lvl2pPr>
            <a:lvl3pPr marL="474779" indent="0">
              <a:buNone/>
              <a:defRPr sz="1246"/>
            </a:lvl3pPr>
            <a:lvl4pPr marL="712169" indent="0">
              <a:buNone/>
              <a:defRPr sz="1038"/>
            </a:lvl4pPr>
            <a:lvl5pPr marL="949559" indent="0">
              <a:buNone/>
              <a:defRPr sz="1038"/>
            </a:lvl5pPr>
            <a:lvl6pPr marL="1186948" indent="0">
              <a:buNone/>
              <a:defRPr sz="1038"/>
            </a:lvl6pPr>
            <a:lvl7pPr marL="1424338" indent="0">
              <a:buNone/>
              <a:defRPr sz="1038"/>
            </a:lvl7pPr>
            <a:lvl8pPr marL="1661728" indent="0">
              <a:buNone/>
              <a:defRPr sz="1038"/>
            </a:lvl8pPr>
            <a:lvl9pPr marL="1899117" indent="0">
              <a:buNone/>
              <a:defRPr sz="1038"/>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Click to edit Master text styles</a:t>
            </a:r>
          </a:p>
        </p:txBody>
      </p:sp>
      <p:sp>
        <p:nvSpPr>
          <p:cNvPr id="8" name="Slide Number Placeholder 7">
            <a:extLst>
              <a:ext uri="{FF2B5EF4-FFF2-40B4-BE49-F238E27FC236}">
                <a16:creationId xmlns:a16="http://schemas.microsoft.com/office/drawing/2014/main" id="{C04493AA-7452-3690-4968-9B40E421AF02}"/>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565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47173E8-F2B9-F554-E2F8-D4E2B8EE646F}"/>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055939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7E66740-58AB-2749-BA7F-50779FEBF200}"/>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267097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lice single title blue dash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718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andf object 7">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08/09/2022</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27" name="Content Placeholder 2">
            <a:extLst>
              <a:ext uri="{FF2B5EF4-FFF2-40B4-BE49-F238E27FC236}">
                <a16:creationId xmlns:a16="http://schemas.microsoft.com/office/drawing/2014/main" id="{E547F618-F2BA-114A-9CB9-E89CFBA4CC19}"/>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Tree>
    <p:extLst>
      <p:ext uri="{BB962C8B-B14F-4D97-AF65-F5344CB8AC3E}">
        <p14:creationId xmlns:p14="http://schemas.microsoft.com/office/powerpoint/2010/main" val="140220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A person sitting on a bed&#10;&#10;Description automatically generated">
            <a:extLst>
              <a:ext uri="{FF2B5EF4-FFF2-40B4-BE49-F238E27FC236}">
                <a16:creationId xmlns:a16="http://schemas.microsoft.com/office/drawing/2014/main" id="{C4056781-D515-4BC7-8006-26261C928E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0414" y="0"/>
            <a:ext cx="12312414" cy="6925733"/>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705324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4C12D-CF63-408B-A8E3-CA310ADFAD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25" y="-311150"/>
            <a:ext cx="12192000" cy="812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373697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98FE80-BE6B-4AD6-9CAE-75882CA82C99}"/>
              </a:ext>
            </a:extLst>
          </p:cNvPr>
          <p:cNvSpPr txBox="1">
            <a:spLocks/>
          </p:cNvSpPr>
          <p:nvPr userDrawn="1"/>
        </p:nvSpPr>
        <p:spPr>
          <a:xfrm>
            <a:off x="0" y="5366858"/>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solidFill>
                <a:srgbClr val="FFFF00"/>
              </a:solidFill>
            </a:endParaRPr>
          </a:p>
        </p:txBody>
      </p:sp>
      <p:sp>
        <p:nvSpPr>
          <p:cNvPr id="3" name="Title 1">
            <a:extLst>
              <a:ext uri="{FF2B5EF4-FFF2-40B4-BE49-F238E27FC236}">
                <a16:creationId xmlns:a16="http://schemas.microsoft.com/office/drawing/2014/main" id="{1E1328C6-E353-4AA5-BFED-720457DD0A9F}"/>
              </a:ext>
            </a:extLst>
          </p:cNvPr>
          <p:cNvSpPr txBox="1">
            <a:spLocks/>
          </p:cNvSpPr>
          <p:nvPr userDrawn="1"/>
        </p:nvSpPr>
        <p:spPr>
          <a:xfrm>
            <a:off x="0" y="6112429"/>
            <a:ext cx="11172825" cy="5239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sz="2400" dirty="0">
                <a:solidFill>
                  <a:srgbClr val="FFFF00"/>
                </a:solidFill>
              </a:rPr>
              <a:t>Supporting your response to the current crisis </a:t>
            </a:r>
            <a:endParaRPr lang="en-GB" sz="2400" dirty="0">
              <a:solidFill>
                <a:srgbClr val="FFFF00"/>
              </a:solidFill>
            </a:endParaRPr>
          </a:p>
        </p:txBody>
      </p:sp>
    </p:spTree>
    <p:extLst>
      <p:ext uri="{BB962C8B-B14F-4D97-AF65-F5344CB8AC3E}">
        <p14:creationId xmlns:p14="http://schemas.microsoft.com/office/powerpoint/2010/main" val="4220624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C21AA-0D92-47EE-9154-7AF89AB436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25" y="10783"/>
            <a:ext cx="12192000" cy="6855484"/>
          </a:xfrm>
          <a:prstGeom prst="rect">
            <a:avLst/>
          </a:prstGeom>
        </p:spPr>
      </p:pic>
      <p:sp>
        <p:nvSpPr>
          <p:cNvPr id="5" name="TextBox 4">
            <a:extLst>
              <a:ext uri="{FF2B5EF4-FFF2-40B4-BE49-F238E27FC236}">
                <a16:creationId xmlns:a16="http://schemas.microsoft.com/office/drawing/2014/main" id="{0A77C208-4BD6-4C38-BDC1-17B195E04AB9}"/>
              </a:ext>
            </a:extLst>
          </p:cNvPr>
          <p:cNvSpPr txBox="1"/>
          <p:nvPr userDrawn="1"/>
        </p:nvSpPr>
        <p:spPr>
          <a:xfrm>
            <a:off x="221192" y="350308"/>
            <a:ext cx="5681133" cy="646331"/>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INSTRUCTIONS</a:t>
            </a:r>
          </a:p>
        </p:txBody>
      </p:sp>
      <p:sp>
        <p:nvSpPr>
          <p:cNvPr id="6" name="TextBox 5">
            <a:extLst>
              <a:ext uri="{FF2B5EF4-FFF2-40B4-BE49-F238E27FC236}">
                <a16:creationId xmlns:a16="http://schemas.microsoft.com/office/drawing/2014/main" id="{A3AF2516-8551-4EE9-849B-CB3BC03C1256}"/>
              </a:ext>
            </a:extLst>
          </p:cNvPr>
          <p:cNvSpPr txBox="1"/>
          <p:nvPr userDrawn="1"/>
        </p:nvSpPr>
        <p:spPr>
          <a:xfrm>
            <a:off x="202142" y="1037167"/>
            <a:ext cx="6163733" cy="3893374"/>
          </a:xfrm>
          <a:prstGeom prst="rect">
            <a:avLst/>
          </a:prstGeom>
          <a:noFill/>
        </p:spPr>
        <p:txBody>
          <a:bodyPr wrap="square" rtlCol="0">
            <a:spAutoFit/>
          </a:bodyPr>
          <a:lstStyle/>
          <a:p>
            <a:pPr algn="l"/>
            <a:r>
              <a:rPr lang="en-GB" sz="190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Please </a:t>
            </a:r>
            <a:r>
              <a:rPr lang="en-GB" sz="1900" b="1" dirty="0">
                <a:solidFill>
                  <a:srgbClr val="FFFF00"/>
                </a:solidFill>
                <a:latin typeface="Arial" panose="020B0604020202020204" pitchFamily="34" charset="0"/>
                <a:cs typeface="Arial" panose="020B0604020202020204" pitchFamily="34" charset="0"/>
              </a:rPr>
              <a:t>edit out non-relevant slides or tasks </a:t>
            </a:r>
            <a:r>
              <a:rPr lang="en-GB" sz="1900" dirty="0">
                <a:solidFill>
                  <a:schemeClr val="bg1"/>
                </a:solidFill>
                <a:latin typeface="Arial" panose="020B0604020202020204" pitchFamily="34" charset="0"/>
                <a:cs typeface="Arial" panose="020B0604020202020204" pitchFamily="34" charset="0"/>
              </a:rPr>
              <a:t>before sharing with students. Please check the content works for your learners and feel free to add any content that would make the material more relevant to your setting.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p:txBody>
      </p:sp>
    </p:spTree>
    <p:extLst>
      <p:ext uri="{BB962C8B-B14F-4D97-AF65-F5344CB8AC3E}">
        <p14:creationId xmlns:p14="http://schemas.microsoft.com/office/powerpoint/2010/main" val="399752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36828"/>
            <a:ext cx="12259733" cy="6893570"/>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19247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ECCB95D4-387D-75DC-821B-8358EA7E7993}"/>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21685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slice one title blue dash">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88809"/>
          </a:xfrm>
          <a:prstGeom prst="rect">
            <a:avLst/>
          </a:prstGeom>
        </p:spPr>
      </p:pic>
    </p:spTree>
    <p:extLst>
      <p:ext uri="{BB962C8B-B14F-4D97-AF65-F5344CB8AC3E}">
        <p14:creationId xmlns:p14="http://schemas.microsoft.com/office/powerpoint/2010/main" val="527327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slice single title white dash">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9267"/>
            <a:ext cx="12299639" cy="6916009"/>
          </a:xfrm>
          <a:prstGeom prst="rect">
            <a:avLst/>
          </a:prstGeom>
        </p:spPr>
      </p:pic>
    </p:spTree>
    <p:extLst>
      <p:ext uri="{BB962C8B-B14F-4D97-AF65-F5344CB8AC3E}">
        <p14:creationId xmlns:p14="http://schemas.microsoft.com/office/powerpoint/2010/main" val="2867936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ce single title whit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12921"/>
            <a:ext cx="12191999" cy="6858000"/>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93133"/>
            <a:ext cx="12380610" cy="6961538"/>
          </a:xfrm>
          <a:prstGeom prst="rect">
            <a:avLst/>
          </a:prstGeom>
        </p:spPr>
      </p:pic>
    </p:spTree>
    <p:extLst>
      <p:ext uri="{BB962C8B-B14F-4D97-AF65-F5344CB8AC3E}">
        <p14:creationId xmlns:p14="http://schemas.microsoft.com/office/powerpoint/2010/main" val="1019943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2">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5FE2D8E7-4EA0-4C23-9739-A10E1C8E64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1"/>
            <a:ext cx="12191999" cy="685800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8366"/>
            <a:ext cx="12313582" cy="6923849"/>
          </a:xfrm>
          <a:prstGeom prst="rect">
            <a:avLst/>
          </a:prstGeom>
        </p:spPr>
      </p:pic>
    </p:spTree>
    <p:extLst>
      <p:ext uri="{BB962C8B-B14F-4D97-AF65-F5344CB8AC3E}">
        <p14:creationId xmlns:p14="http://schemas.microsoft.com/office/powerpoint/2010/main" val="99374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ce single title blu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12921"/>
            <a:ext cx="12191999" cy="6858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68366"/>
            <a:ext cx="12315821" cy="6925108"/>
          </a:xfrm>
          <a:prstGeom prst="rect">
            <a:avLst/>
          </a:prstGeom>
        </p:spPr>
      </p:pic>
    </p:spTree>
    <p:extLst>
      <p:ext uri="{BB962C8B-B14F-4D97-AF65-F5344CB8AC3E}">
        <p14:creationId xmlns:p14="http://schemas.microsoft.com/office/powerpoint/2010/main" val="91340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rgbClr val="00ACE9"/>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thankyou</a:t>
            </a:r>
            <a:endParaRPr lang="en-GB" dirty="0"/>
          </a:p>
        </p:txBody>
      </p:sp>
    </p:spTree>
    <p:extLst>
      <p:ext uri="{BB962C8B-B14F-4D97-AF65-F5344CB8AC3E}">
        <p14:creationId xmlns:p14="http://schemas.microsoft.com/office/powerpoint/2010/main" val="3547384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imary Activiti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32862"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7805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im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488010"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2</a:t>
            </a:r>
            <a:endParaRPr lang="en-GB" sz="5400" dirty="0">
              <a:solidFill>
                <a:srgbClr val="00B0F0"/>
              </a:solidFill>
              <a:latin typeface="Univers Next Pro Condensed" panose="020B0906030202020203" pitchFamily="34" charset="0"/>
            </a:endParaRP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1540408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ondary Activit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09396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ond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2368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315401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3115"/>
            </a:lvl1pPr>
          </a:lstStyle>
          <a:p>
            <a:r>
              <a:rPr lang="en-US"/>
              <a:t>Click to edit Master title style</a:t>
            </a:r>
            <a:endParaRPr lang="en-US" dirty="0"/>
          </a:p>
        </p:txBody>
      </p:sp>
      <p:sp>
        <p:nvSpPr>
          <p:cNvPr id="3" name="Text Placeholder 2"/>
          <p:cNvSpPr>
            <a:spLocks noGrp="1"/>
          </p:cNvSpPr>
          <p:nvPr>
            <p:ph type="body" idx="1"/>
          </p:nvPr>
        </p:nvSpPr>
        <p:spPr>
          <a:xfrm>
            <a:off x="831852" y="4589465"/>
            <a:ext cx="10515600" cy="1500187"/>
          </a:xfrm>
        </p:spPr>
        <p:txBody>
          <a:bodyPr/>
          <a:lstStyle>
            <a:lvl1pPr marL="0" indent="0">
              <a:buNone/>
              <a:defRPr sz="1246">
                <a:solidFill>
                  <a:schemeClr val="tx1"/>
                </a:solidFill>
              </a:defRPr>
            </a:lvl1pPr>
            <a:lvl2pPr marL="237390" indent="0">
              <a:buNone/>
              <a:defRPr sz="1038">
                <a:solidFill>
                  <a:schemeClr val="tx1">
                    <a:tint val="75000"/>
                  </a:schemeClr>
                </a:solidFill>
              </a:defRPr>
            </a:lvl2pPr>
            <a:lvl3pPr marL="474779" indent="0">
              <a:buNone/>
              <a:defRPr sz="935">
                <a:solidFill>
                  <a:schemeClr val="tx1">
                    <a:tint val="75000"/>
                  </a:schemeClr>
                </a:solidFill>
              </a:defRPr>
            </a:lvl3pPr>
            <a:lvl4pPr marL="712169" indent="0">
              <a:buNone/>
              <a:defRPr sz="831">
                <a:solidFill>
                  <a:schemeClr val="tx1">
                    <a:tint val="75000"/>
                  </a:schemeClr>
                </a:solidFill>
              </a:defRPr>
            </a:lvl4pPr>
            <a:lvl5pPr marL="949559" indent="0">
              <a:buNone/>
              <a:defRPr sz="831">
                <a:solidFill>
                  <a:schemeClr val="tx1">
                    <a:tint val="75000"/>
                  </a:schemeClr>
                </a:solidFill>
              </a:defRPr>
            </a:lvl5pPr>
            <a:lvl6pPr marL="1186948" indent="0">
              <a:buNone/>
              <a:defRPr sz="831">
                <a:solidFill>
                  <a:schemeClr val="tx1">
                    <a:tint val="75000"/>
                  </a:schemeClr>
                </a:solidFill>
              </a:defRPr>
            </a:lvl6pPr>
            <a:lvl7pPr marL="1424338" indent="0">
              <a:buNone/>
              <a:defRPr sz="831">
                <a:solidFill>
                  <a:schemeClr val="tx1">
                    <a:tint val="75000"/>
                  </a:schemeClr>
                </a:solidFill>
              </a:defRPr>
            </a:lvl7pPr>
            <a:lvl8pPr marL="1661728" indent="0">
              <a:buNone/>
              <a:defRPr sz="831">
                <a:solidFill>
                  <a:schemeClr val="tx1">
                    <a:tint val="75000"/>
                  </a:schemeClr>
                </a:solidFill>
              </a:defRPr>
            </a:lvl8pPr>
            <a:lvl9pPr marL="1899117" indent="0">
              <a:buNone/>
              <a:defRPr sz="831">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9B1D7927-F5A1-F42A-F5FE-BEBA54378D7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1187080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slice double title blue dash">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E49A15B5-7EFA-4045-AD3F-F12AF2BFB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2501228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slice double title white dash">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6C2F8840-AA37-4E5E-A12B-53A1C91C49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1765976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and object 2">
    <p:bg>
      <p:bgPr>
        <a:solidFill>
          <a:srgbClr val="00ACE9"/>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FB66101A-794E-4CBA-A965-9BBF63D6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4004" y="5495112"/>
            <a:ext cx="5967996" cy="1283211"/>
          </a:xfrm>
          <a:prstGeom prst="rect">
            <a:avLst/>
          </a:prstGeom>
        </p:spPr>
      </p:pic>
    </p:spTree>
    <p:extLst>
      <p:ext uri="{BB962C8B-B14F-4D97-AF65-F5344CB8AC3E}">
        <p14:creationId xmlns:p14="http://schemas.microsoft.com/office/powerpoint/2010/main" val="2346009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230866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D9BD75C2-9883-6322-1103-6B8C6EDF1FCC}"/>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97900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4FDF43ED-39F3-634B-678A-900F8E20CDD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0495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A48FCE4-1D9C-BD74-477B-9B97809B4378}"/>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48305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90FF19-CC3C-4053-50E7-151F0DA72307}"/>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118064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743B-BC3F-F135-525B-7F849C081156}"/>
              </a:ext>
            </a:extLst>
          </p:cNvPr>
          <p:cNvSpPr>
            <a:spLocks noGrp="1"/>
          </p:cNvSpPr>
          <p:nvPr>
            <p:ph type="title"/>
          </p:nvPr>
        </p:nvSpPr>
        <p:spPr/>
        <p:txBody>
          <a:bodyPr/>
          <a:lstStyle/>
          <a:p>
            <a:r>
              <a:rPr lang="en-US"/>
              <a:t>Click to edit Master title style</a:t>
            </a:r>
            <a:endParaRPr lang="en-IE"/>
          </a:p>
        </p:txBody>
      </p:sp>
      <p:sp>
        <p:nvSpPr>
          <p:cNvPr id="6" name="Slide Number Placeholder 5">
            <a:extLst>
              <a:ext uri="{FF2B5EF4-FFF2-40B4-BE49-F238E27FC236}">
                <a16:creationId xmlns:a16="http://schemas.microsoft.com/office/drawing/2014/main" id="{7C313D52-A4A0-8BCF-396B-EDC3C85BC6E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220194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1" cy="4873625"/>
          </a:xfrm>
        </p:spPr>
        <p:txBody>
          <a:bodyPr/>
          <a:lstStyle>
            <a:lvl1pPr>
              <a:defRPr sz="1662"/>
            </a:lvl1pPr>
            <a:lvl2pPr>
              <a:defRPr sz="1454"/>
            </a:lvl2pPr>
            <a:lvl3pPr>
              <a:defRPr sz="1246"/>
            </a:lvl3pPr>
            <a:lvl4pPr>
              <a:defRPr sz="1038"/>
            </a:lvl4pPr>
            <a:lvl5pPr>
              <a:defRPr sz="1038"/>
            </a:lvl5pPr>
            <a:lvl6pPr>
              <a:defRPr sz="1038"/>
            </a:lvl6pPr>
            <a:lvl7pPr>
              <a:defRPr sz="1038"/>
            </a:lvl7pPr>
            <a:lvl8pPr>
              <a:defRPr sz="1038"/>
            </a:lvl8pPr>
            <a:lvl9pPr>
              <a:defRPr sz="10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Click to edit Master text styles</a:t>
            </a:r>
          </a:p>
        </p:txBody>
      </p:sp>
      <p:sp>
        <p:nvSpPr>
          <p:cNvPr id="8" name="Slide Number Placeholder 7">
            <a:extLst>
              <a:ext uri="{FF2B5EF4-FFF2-40B4-BE49-F238E27FC236}">
                <a16:creationId xmlns:a16="http://schemas.microsoft.com/office/drawing/2014/main" id="{A778FAC7-C999-DE70-3237-CD1742BBB842}"/>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8697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623">
                <a:solidFill>
                  <a:schemeClr val="tx1">
                    <a:tint val="75000"/>
                  </a:schemeClr>
                </a:solidFill>
              </a:defRPr>
            </a:lvl1pPr>
          </a:lstStyle>
          <a:p>
            <a:fld id="{BC3F9AC1-C1B8-4CF6-A420-CB7239454072}" type="slidenum">
              <a:rPr lang="en-GB" smtClean="0"/>
              <a:t>‹#›</a:t>
            </a:fld>
            <a:endParaRPr lang="en-GB"/>
          </a:p>
        </p:txBody>
      </p:sp>
    </p:spTree>
    <p:extLst>
      <p:ext uri="{BB962C8B-B14F-4D97-AF65-F5344CB8AC3E}">
        <p14:creationId xmlns:p14="http://schemas.microsoft.com/office/powerpoint/2010/main" val="307570186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49" r:id="rId15"/>
    <p:sldLayoutId id="2147483650" r:id="rId16"/>
    <p:sldLayoutId id="2147483651" r:id="rId17"/>
    <p:sldLayoutId id="2147483669" r:id="rId18"/>
    <p:sldLayoutId id="2147483653" r:id="rId19"/>
    <p:sldLayoutId id="2147483654" r:id="rId20"/>
    <p:sldLayoutId id="2147483655" r:id="rId21"/>
    <p:sldLayoutId id="2147483658" r:id="rId22"/>
    <p:sldLayoutId id="2147483666" r:id="rId23"/>
    <p:sldLayoutId id="2147483659" r:id="rId24"/>
    <p:sldLayoutId id="2147483668" r:id="rId25"/>
    <p:sldLayoutId id="2147483662" r:id="rId26"/>
    <p:sldLayoutId id="2147483663" r:id="rId27"/>
    <p:sldLayoutId id="2147483665" r:id="rId28"/>
    <p:sldLayoutId id="2147483664" r:id="rId29"/>
    <p:sldLayoutId id="2147483656" r:id="rId30"/>
    <p:sldLayoutId id="2147483657" r:id="rId31"/>
    <p:sldLayoutId id="2147483660" r:id="rId32"/>
    <p:sldLayoutId id="2147483661" r:id="rId33"/>
  </p:sldLayoutIdLst>
  <p:txStyles>
    <p:titleStyle>
      <a:lvl1pPr algn="l" defTabSz="474779" rtl="0" eaLnBrk="1" latinLnBrk="0" hangingPunct="1">
        <a:lnSpc>
          <a:spcPct val="90000"/>
        </a:lnSpc>
        <a:spcBef>
          <a:spcPct val="0"/>
        </a:spcBef>
        <a:buNone/>
        <a:defRPr sz="2285" kern="1200">
          <a:solidFill>
            <a:schemeClr val="tx1"/>
          </a:solidFill>
          <a:latin typeface="+mj-lt"/>
          <a:ea typeface="+mj-ea"/>
          <a:cs typeface="+mj-cs"/>
        </a:defRPr>
      </a:lvl1pPr>
    </p:titleStyle>
    <p:bodyStyle>
      <a:lvl1pPr marL="118695" indent="-118695" algn="l" defTabSz="474779" rtl="0" eaLnBrk="1" latinLnBrk="0" hangingPunct="1">
        <a:lnSpc>
          <a:spcPct val="90000"/>
        </a:lnSpc>
        <a:spcBef>
          <a:spcPts val="519"/>
        </a:spcBef>
        <a:buFont typeface="Arial" panose="020B0604020202020204" pitchFamily="34" charset="0"/>
        <a:buChar char="•"/>
        <a:defRPr sz="1454" kern="1200">
          <a:solidFill>
            <a:schemeClr val="tx1"/>
          </a:solidFill>
          <a:latin typeface="+mn-lt"/>
          <a:ea typeface="+mn-ea"/>
          <a:cs typeface="+mn-cs"/>
        </a:defRPr>
      </a:lvl1pPr>
      <a:lvl2pPr marL="356085" indent="-118695" algn="l" defTabSz="474779" rtl="0" eaLnBrk="1" latinLnBrk="0" hangingPunct="1">
        <a:lnSpc>
          <a:spcPct val="90000"/>
        </a:lnSpc>
        <a:spcBef>
          <a:spcPts val="260"/>
        </a:spcBef>
        <a:buFont typeface="Arial" panose="020B0604020202020204" pitchFamily="34" charset="0"/>
        <a:buChar char="•"/>
        <a:defRPr sz="1246" kern="1200">
          <a:solidFill>
            <a:schemeClr val="tx1"/>
          </a:solidFill>
          <a:latin typeface="+mn-lt"/>
          <a:ea typeface="+mn-ea"/>
          <a:cs typeface="+mn-cs"/>
        </a:defRPr>
      </a:lvl2pPr>
      <a:lvl3pPr marL="593474" indent="-118695" algn="l" defTabSz="474779" rtl="0" eaLnBrk="1" latinLnBrk="0" hangingPunct="1">
        <a:lnSpc>
          <a:spcPct val="90000"/>
        </a:lnSpc>
        <a:spcBef>
          <a:spcPts val="260"/>
        </a:spcBef>
        <a:buFont typeface="Arial" panose="020B0604020202020204" pitchFamily="34" charset="0"/>
        <a:buChar char="•"/>
        <a:defRPr sz="1038" kern="1200">
          <a:solidFill>
            <a:schemeClr val="tx1"/>
          </a:solidFill>
          <a:latin typeface="+mn-lt"/>
          <a:ea typeface="+mn-ea"/>
          <a:cs typeface="+mn-cs"/>
        </a:defRPr>
      </a:lvl3pPr>
      <a:lvl4pPr marL="83086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4pPr>
      <a:lvl5pPr marL="106825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5pPr>
      <a:lvl6pPr marL="130564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6pPr>
      <a:lvl7pPr marL="154303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7pPr>
      <a:lvl8pPr marL="178042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8pPr>
      <a:lvl9pPr marL="2017812"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9pPr>
    </p:bodyStyle>
    <p:otherStyle>
      <a:defPPr>
        <a:defRPr lang="en-US"/>
      </a:defPPr>
      <a:lvl1pPr marL="0" algn="l" defTabSz="474779" rtl="0" eaLnBrk="1" latinLnBrk="0" hangingPunct="1">
        <a:defRPr sz="935" kern="1200">
          <a:solidFill>
            <a:schemeClr val="tx1"/>
          </a:solidFill>
          <a:latin typeface="+mn-lt"/>
          <a:ea typeface="+mn-ea"/>
          <a:cs typeface="+mn-cs"/>
        </a:defRPr>
      </a:lvl1pPr>
      <a:lvl2pPr marL="237390" algn="l" defTabSz="474779" rtl="0" eaLnBrk="1" latinLnBrk="0" hangingPunct="1">
        <a:defRPr sz="935" kern="1200">
          <a:solidFill>
            <a:schemeClr val="tx1"/>
          </a:solidFill>
          <a:latin typeface="+mn-lt"/>
          <a:ea typeface="+mn-ea"/>
          <a:cs typeface="+mn-cs"/>
        </a:defRPr>
      </a:lvl2pPr>
      <a:lvl3pPr marL="474779" algn="l" defTabSz="474779" rtl="0" eaLnBrk="1" latinLnBrk="0" hangingPunct="1">
        <a:defRPr sz="935" kern="1200">
          <a:solidFill>
            <a:schemeClr val="tx1"/>
          </a:solidFill>
          <a:latin typeface="+mn-lt"/>
          <a:ea typeface="+mn-ea"/>
          <a:cs typeface="+mn-cs"/>
        </a:defRPr>
      </a:lvl3pPr>
      <a:lvl4pPr marL="712169" algn="l" defTabSz="474779" rtl="0" eaLnBrk="1" latinLnBrk="0" hangingPunct="1">
        <a:defRPr sz="935" kern="1200">
          <a:solidFill>
            <a:schemeClr val="tx1"/>
          </a:solidFill>
          <a:latin typeface="+mn-lt"/>
          <a:ea typeface="+mn-ea"/>
          <a:cs typeface="+mn-cs"/>
        </a:defRPr>
      </a:lvl4pPr>
      <a:lvl5pPr marL="949559" algn="l" defTabSz="474779" rtl="0" eaLnBrk="1" latinLnBrk="0" hangingPunct="1">
        <a:defRPr sz="935" kern="1200">
          <a:solidFill>
            <a:schemeClr val="tx1"/>
          </a:solidFill>
          <a:latin typeface="+mn-lt"/>
          <a:ea typeface="+mn-ea"/>
          <a:cs typeface="+mn-cs"/>
        </a:defRPr>
      </a:lvl5pPr>
      <a:lvl6pPr marL="1186948" algn="l" defTabSz="474779" rtl="0" eaLnBrk="1" latinLnBrk="0" hangingPunct="1">
        <a:defRPr sz="935" kern="1200">
          <a:solidFill>
            <a:schemeClr val="tx1"/>
          </a:solidFill>
          <a:latin typeface="+mn-lt"/>
          <a:ea typeface="+mn-ea"/>
          <a:cs typeface="+mn-cs"/>
        </a:defRPr>
      </a:lvl6pPr>
      <a:lvl7pPr marL="1424338" algn="l" defTabSz="474779" rtl="0" eaLnBrk="1" latinLnBrk="0" hangingPunct="1">
        <a:defRPr sz="935" kern="1200">
          <a:solidFill>
            <a:schemeClr val="tx1"/>
          </a:solidFill>
          <a:latin typeface="+mn-lt"/>
          <a:ea typeface="+mn-ea"/>
          <a:cs typeface="+mn-cs"/>
        </a:defRPr>
      </a:lvl7pPr>
      <a:lvl8pPr marL="1661728" algn="l" defTabSz="474779" rtl="0" eaLnBrk="1" latinLnBrk="0" hangingPunct="1">
        <a:defRPr sz="935" kern="1200">
          <a:solidFill>
            <a:schemeClr val="tx1"/>
          </a:solidFill>
          <a:latin typeface="+mn-lt"/>
          <a:ea typeface="+mn-ea"/>
          <a:cs typeface="+mn-cs"/>
        </a:defRPr>
      </a:lvl8pPr>
      <a:lvl9pPr marL="1899117" algn="l" defTabSz="474779" rtl="0" eaLnBrk="1" latinLnBrk="0" hangingPunct="1">
        <a:defRPr sz="9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s://www.unicef.ie/child-rights-education/primary/resource-library/" TargetMode="External"/><Relationship Id="rId4" Type="http://schemas.openxmlformats.org/officeDocument/2006/relationships/hyperlink" Target="https://www.unicef.ie/child-rights-education/primary/crs/lear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unicef.org/parenting/how-talk-your-children-about-conflict-and-war"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ideo" Target="https://www.youtube.com/embed/_CZhAOmAQGc?feature=oembed" TargetMode="External"/><Relationship Id="rId6" Type="http://schemas.openxmlformats.org/officeDocument/2006/relationships/image" Target="../media/image27.jpeg"/><Relationship Id="rId5" Type="http://schemas.openxmlformats.org/officeDocument/2006/relationships/hyperlink" Target="https://www.youtube.com/watch?v=_CZhAOmAQGc"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standing in front of a destroyed building&#10;&#10;Description automatically generated with medium confidence">
            <a:extLst>
              <a:ext uri="{FF2B5EF4-FFF2-40B4-BE49-F238E27FC236}">
                <a16:creationId xmlns:a16="http://schemas.microsoft.com/office/drawing/2014/main" id="{D8141308-B666-BF41-0122-6F85C5F05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0476" cy="8126984"/>
          </a:xfrm>
          <a:prstGeom prst="rect">
            <a:avLst/>
          </a:prstGeom>
        </p:spPr>
      </p:pic>
      <p:sp>
        <p:nvSpPr>
          <p:cNvPr id="6" name="Rectangle 5">
            <a:extLst>
              <a:ext uri="{FF2B5EF4-FFF2-40B4-BE49-F238E27FC236}">
                <a16:creationId xmlns:a16="http://schemas.microsoft.com/office/drawing/2014/main" id="{3C4327EF-2AEC-4446-BDF4-BF745FE17A8C}"/>
              </a:ext>
            </a:extLst>
          </p:cNvPr>
          <p:cNvSpPr/>
          <p:nvPr/>
        </p:nvSpPr>
        <p:spPr>
          <a:xfrm>
            <a:off x="-1504" y="5230270"/>
            <a:ext cx="5474841" cy="914400"/>
          </a:xfrm>
          <a:prstGeom prst="rect">
            <a:avLst/>
          </a:prstGeom>
          <a:solidFill>
            <a:srgbClr val="00ACE9"/>
          </a:solidFill>
          <a:ln>
            <a:solidFill>
              <a:srgbClr val="00A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4400" b="1" dirty="0">
                <a:latin typeface="+mj-lt"/>
                <a:cs typeface="Arial" panose="020B0604020202020204" pitchFamily="34" charset="0"/>
              </a:rPr>
              <a:t>ARTICLE IN FOCUS</a:t>
            </a:r>
          </a:p>
        </p:txBody>
      </p:sp>
      <p:pic>
        <p:nvPicPr>
          <p:cNvPr id="8" name="Picture 7" descr="Graphical user interface, text&#10;&#10;Description automatically generated">
            <a:extLst>
              <a:ext uri="{FF2B5EF4-FFF2-40B4-BE49-F238E27FC236}">
                <a16:creationId xmlns:a16="http://schemas.microsoft.com/office/drawing/2014/main" id="{94AFA290-305D-4974-A7A1-C84D8129EB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3152" y="0"/>
            <a:ext cx="2897324" cy="1111170"/>
          </a:xfrm>
          <a:prstGeom prst="rect">
            <a:avLst/>
          </a:prstGeom>
        </p:spPr>
      </p:pic>
      <p:sp>
        <p:nvSpPr>
          <p:cNvPr id="9" name="TextBox 8">
            <a:extLst>
              <a:ext uri="{FF2B5EF4-FFF2-40B4-BE49-F238E27FC236}">
                <a16:creationId xmlns:a16="http://schemas.microsoft.com/office/drawing/2014/main" id="{DE239B87-4B2C-F330-EE48-1EFCD552CDE4}"/>
              </a:ext>
            </a:extLst>
          </p:cNvPr>
          <p:cNvSpPr txBox="1"/>
          <p:nvPr/>
        </p:nvSpPr>
        <p:spPr>
          <a:xfrm>
            <a:off x="9781116" y="6611779"/>
            <a:ext cx="6283234" cy="246221"/>
          </a:xfrm>
          <a:prstGeom prst="rect">
            <a:avLst/>
          </a:prstGeom>
          <a:noFill/>
        </p:spPr>
        <p:txBody>
          <a:bodyPr wrap="square">
            <a:spAutoFit/>
          </a:bodyPr>
          <a:lstStyle/>
          <a:p>
            <a:r>
              <a:rPr lang="en-IE" sz="1000" b="0" i="0" dirty="0">
                <a:solidFill>
                  <a:schemeClr val="bg1"/>
                </a:solidFill>
                <a:effectLst/>
                <a:latin typeface="Open Sans" panose="020B0606030504020204" pitchFamily="34" charset="0"/>
              </a:rPr>
              <a:t> </a:t>
            </a:r>
            <a:r>
              <a:rPr lang="en-IE" sz="1000" b="0" i="0" dirty="0">
                <a:solidFill>
                  <a:srgbClr val="121212"/>
                </a:solidFill>
                <a:effectLst/>
                <a:latin typeface="Open Sans" panose="020B0606030504020204" pitchFamily="34" charset="0"/>
              </a:rPr>
              <a:t>© UNICEF/UN0689488/Gilbertson</a:t>
            </a:r>
            <a:endParaRPr lang="en-IE" sz="1000" dirty="0">
              <a:solidFill>
                <a:schemeClr val="bg1"/>
              </a:solidFill>
            </a:endParaRPr>
          </a:p>
        </p:txBody>
      </p:sp>
    </p:spTree>
    <p:extLst>
      <p:ext uri="{BB962C8B-B14F-4D97-AF65-F5344CB8AC3E}">
        <p14:creationId xmlns:p14="http://schemas.microsoft.com/office/powerpoint/2010/main" val="300974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9DA10-F896-43A6-8B1E-7914547DEAB3}"/>
              </a:ext>
            </a:extLst>
          </p:cNvPr>
          <p:cNvSpPr/>
          <p:nvPr/>
        </p:nvSpPr>
        <p:spPr>
          <a:xfrm>
            <a:off x="0" y="0"/>
            <a:ext cx="623875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00" dirty="0"/>
          </a:p>
        </p:txBody>
      </p:sp>
      <p:sp>
        <p:nvSpPr>
          <p:cNvPr id="2" name="TextBox 1">
            <a:extLst>
              <a:ext uri="{FF2B5EF4-FFF2-40B4-BE49-F238E27FC236}">
                <a16:creationId xmlns:a16="http://schemas.microsoft.com/office/drawing/2014/main" id="{99CD66AC-46D6-4F8A-810F-F3415CD421FE}"/>
              </a:ext>
            </a:extLst>
          </p:cNvPr>
          <p:cNvSpPr txBox="1"/>
          <p:nvPr/>
        </p:nvSpPr>
        <p:spPr>
          <a:xfrm>
            <a:off x="329376" y="399459"/>
            <a:ext cx="6521986" cy="707886"/>
          </a:xfrm>
          <a:prstGeom prst="rect">
            <a:avLst/>
          </a:prstGeom>
          <a:noFill/>
        </p:spPr>
        <p:txBody>
          <a:bodyPr wrap="square" rtlCol="0">
            <a:spAutoFit/>
          </a:bodyPr>
          <a:lstStyle/>
          <a:p>
            <a:pPr algn="l"/>
            <a:r>
              <a:rPr lang="en-GB" sz="4000" b="1" dirty="0">
                <a:solidFill>
                  <a:schemeClr val="bg1"/>
                </a:solidFill>
                <a:cs typeface="Arial" panose="020B0604020202020204" pitchFamily="34" charset="0"/>
              </a:rPr>
              <a:t>REFLECTION</a:t>
            </a:r>
          </a:p>
        </p:txBody>
      </p:sp>
      <p:pic>
        <p:nvPicPr>
          <p:cNvPr id="7" name="Picture 6" descr="Graphical user interface, text&#10;&#10;Description automatically generated">
            <a:extLst>
              <a:ext uri="{FF2B5EF4-FFF2-40B4-BE49-F238E27FC236}">
                <a16:creationId xmlns:a16="http://schemas.microsoft.com/office/drawing/2014/main" id="{09C456D8-FFC2-4E45-BEE3-0DA6C67255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5A1CCF27-1CAA-4B46-8BE2-7B3BD8449788}"/>
              </a:ext>
            </a:extLst>
          </p:cNvPr>
          <p:cNvSpPr txBox="1"/>
          <p:nvPr/>
        </p:nvSpPr>
        <p:spPr>
          <a:xfrm>
            <a:off x="6389511" y="1393844"/>
            <a:ext cx="5508978" cy="4524315"/>
          </a:xfrm>
          <a:prstGeom prst="rect">
            <a:avLst/>
          </a:prstGeom>
          <a:noFill/>
        </p:spPr>
        <p:txBody>
          <a:bodyPr wrap="square" rtlCol="0">
            <a:spAutoFit/>
          </a:bodyPr>
          <a:lstStyle/>
          <a:p>
            <a:pPr rtl="0" fontAlgn="base"/>
            <a:r>
              <a:rPr lang="en-GB" sz="1800" dirty="0">
                <a:solidFill>
                  <a:schemeClr val="accent6">
                    <a:lumMod val="10000"/>
                  </a:schemeClr>
                </a:solidFill>
                <a:latin typeface="Arial" panose="020B0604020202020204" pitchFamily="34" charset="0"/>
              </a:rPr>
              <a:t>You may like to reflect as a class or in an assembly</a:t>
            </a:r>
            <a:r>
              <a:rPr lang="en-GB" dirty="0">
                <a:solidFill>
                  <a:schemeClr val="accent6">
                    <a:lumMod val="10000"/>
                  </a:schemeClr>
                </a:solidFill>
                <a:latin typeface="Arial" panose="020B0604020202020204" pitchFamily="34" charset="0"/>
              </a:rPr>
              <a:t>…</a:t>
            </a:r>
            <a:endParaRPr lang="en-GB" sz="1800" dirty="0">
              <a:solidFill>
                <a:schemeClr val="accent6">
                  <a:lumMod val="10000"/>
                </a:schemeClr>
              </a:solidFill>
              <a:latin typeface="Arial" panose="020B0604020202020204" pitchFamily="34" charset="0"/>
            </a:endParaRPr>
          </a:p>
          <a:p>
            <a:pPr rtl="0" fontAlgn="base"/>
            <a:endParaRPr lang="en-GB" sz="1800" dirty="0">
              <a:solidFill>
                <a:schemeClr val="accent6">
                  <a:lumMod val="10000"/>
                </a:schemeClr>
              </a:solidFill>
              <a:latin typeface="Arial" panose="020B0604020202020204" pitchFamily="34" charset="0"/>
            </a:endParaRPr>
          </a:p>
          <a:p>
            <a:pPr rtl="0" fontAlgn="base"/>
            <a:r>
              <a:rPr lang="en-GB" sz="1800" dirty="0">
                <a:solidFill>
                  <a:schemeClr val="accent6">
                    <a:lumMod val="10000"/>
                  </a:schemeClr>
                </a:solidFill>
                <a:latin typeface="Arial" panose="020B0604020202020204" pitchFamily="34" charset="0"/>
              </a:rPr>
              <a:t>When there is war and conflict we often try to think of peace.</a:t>
            </a:r>
          </a:p>
          <a:p>
            <a:pPr rtl="0" fontAlgn="base"/>
            <a:endParaRPr lang="en-GB" sz="1800" b="0" i="0" dirty="0">
              <a:solidFill>
                <a:schemeClr val="accent6">
                  <a:lumMod val="10000"/>
                </a:schemeClr>
              </a:solidFill>
              <a:effectLst/>
              <a:latin typeface="Arial" panose="020B0604020202020204" pitchFamily="34" charset="0"/>
            </a:endParaRPr>
          </a:p>
          <a:p>
            <a:pPr marL="342900" indent="-342900" rtl="0" fontAlgn="base">
              <a:buFont typeface="Arial" panose="020B0604020202020204" pitchFamily="34" charset="0"/>
              <a:buChar char="•"/>
            </a:pPr>
            <a:r>
              <a:rPr lang="en-GB" sz="1800" b="1" dirty="0">
                <a:solidFill>
                  <a:schemeClr val="accent6">
                    <a:lumMod val="10000"/>
                  </a:schemeClr>
                </a:solidFill>
                <a:latin typeface="Arial" panose="020B0604020202020204" pitchFamily="34" charset="0"/>
              </a:rPr>
              <a:t>What makes you feel peaceful and calm?</a:t>
            </a:r>
          </a:p>
          <a:p>
            <a:pPr rtl="0" fontAlgn="base"/>
            <a:endParaRPr lang="en-GB" sz="1800" b="1" dirty="0">
              <a:solidFill>
                <a:schemeClr val="accent6">
                  <a:lumMod val="10000"/>
                </a:schemeClr>
              </a:solidFill>
              <a:latin typeface="Arial" panose="020B0604020202020204" pitchFamily="34" charset="0"/>
            </a:endParaRPr>
          </a:p>
          <a:p>
            <a:pPr marL="342900" indent="-342900" rtl="0" fontAlgn="base">
              <a:buFont typeface="Arial" panose="020B0604020202020204" pitchFamily="34" charset="0"/>
              <a:buChar char="•"/>
            </a:pPr>
            <a:r>
              <a:rPr lang="en-GB" sz="1800" b="1" i="0" dirty="0">
                <a:solidFill>
                  <a:schemeClr val="accent6">
                    <a:lumMod val="10000"/>
                  </a:schemeClr>
                </a:solidFill>
                <a:effectLst/>
                <a:latin typeface="Arial" panose="020B0604020202020204" pitchFamily="34" charset="0"/>
              </a:rPr>
              <a:t>How can your thoughts</a:t>
            </a:r>
            <a:r>
              <a:rPr lang="en-GB" sz="1800" b="1" dirty="0">
                <a:solidFill>
                  <a:schemeClr val="accent6">
                    <a:lumMod val="10000"/>
                  </a:schemeClr>
                </a:solidFill>
                <a:latin typeface="Arial" panose="020B0604020202020204" pitchFamily="34" charset="0"/>
              </a:rPr>
              <a:t>, words and actions bring a sense of peace to your friends and family?</a:t>
            </a:r>
          </a:p>
          <a:p>
            <a:pPr rtl="0" fontAlgn="base"/>
            <a:endParaRPr lang="en-GB" sz="1800" b="1" dirty="0">
              <a:solidFill>
                <a:schemeClr val="accent6">
                  <a:lumMod val="10000"/>
                </a:schemeClr>
              </a:solidFill>
              <a:latin typeface="Arial" panose="020B0604020202020204" pitchFamily="34" charset="0"/>
            </a:endParaRPr>
          </a:p>
          <a:p>
            <a:pPr marL="342900" indent="-342900" rtl="0" fontAlgn="base">
              <a:buFont typeface="Arial" panose="020B0604020202020204" pitchFamily="34" charset="0"/>
              <a:buChar char="•"/>
            </a:pPr>
            <a:r>
              <a:rPr lang="en-GB" sz="1800" b="1" i="0" dirty="0">
                <a:solidFill>
                  <a:schemeClr val="accent6">
                    <a:lumMod val="10000"/>
                  </a:schemeClr>
                </a:solidFill>
                <a:effectLst/>
                <a:latin typeface="Arial" panose="020B0604020202020204" pitchFamily="34" charset="0"/>
              </a:rPr>
              <a:t>What does it take to be a peac</a:t>
            </a:r>
            <a:r>
              <a:rPr lang="en-GB" sz="1800" b="1" dirty="0">
                <a:solidFill>
                  <a:schemeClr val="accent6">
                    <a:lumMod val="10000"/>
                  </a:schemeClr>
                </a:solidFill>
                <a:latin typeface="Arial" panose="020B0604020202020204" pitchFamily="34" charset="0"/>
              </a:rPr>
              <a:t>e </a:t>
            </a:r>
            <a:r>
              <a:rPr lang="en-GB" sz="1800" b="1" i="0" dirty="0">
                <a:solidFill>
                  <a:schemeClr val="accent6">
                    <a:lumMod val="10000"/>
                  </a:schemeClr>
                </a:solidFill>
                <a:effectLst/>
                <a:latin typeface="Arial" panose="020B0604020202020204" pitchFamily="34" charset="0"/>
              </a:rPr>
              <a:t>maker?</a:t>
            </a:r>
          </a:p>
          <a:p>
            <a:pPr marL="0" indent="0">
              <a:buNone/>
            </a:pPr>
            <a:r>
              <a:rPr lang="en-GB" sz="1800" b="1" dirty="0"/>
              <a:t> </a:t>
            </a:r>
          </a:p>
          <a:p>
            <a:endParaRPr lang="en-GB" sz="1800" dirty="0"/>
          </a:p>
          <a:p>
            <a:endParaRPr lang="en-GB" dirty="0"/>
          </a:p>
        </p:txBody>
      </p:sp>
      <p:sp>
        <p:nvSpPr>
          <p:cNvPr id="6" name="TextBox 5">
            <a:extLst>
              <a:ext uri="{FF2B5EF4-FFF2-40B4-BE49-F238E27FC236}">
                <a16:creationId xmlns:a16="http://schemas.microsoft.com/office/drawing/2014/main" id="{B3BE43D5-0CA3-4E2C-87CC-4E755E542DF1}"/>
              </a:ext>
            </a:extLst>
          </p:cNvPr>
          <p:cNvSpPr txBox="1"/>
          <p:nvPr/>
        </p:nvSpPr>
        <p:spPr>
          <a:xfrm>
            <a:off x="3556000" y="6079523"/>
            <a:ext cx="2514305" cy="246221"/>
          </a:xfrm>
          <a:prstGeom prst="rect">
            <a:avLst/>
          </a:prstGeom>
          <a:noFill/>
        </p:spPr>
        <p:txBody>
          <a:bodyPr wrap="square" rtlCol="0">
            <a:spAutoFit/>
          </a:bodyPr>
          <a:lstStyle/>
          <a:p>
            <a:pPr algn="l"/>
            <a:r>
              <a:rPr lang="en-IE" sz="1000" b="0" i="0" dirty="0">
                <a:solidFill>
                  <a:srgbClr val="121212"/>
                </a:solidFill>
                <a:effectLst/>
                <a:latin typeface="Open Sans" panose="020B0606030504020204" pitchFamily="34" charset="0"/>
              </a:rPr>
              <a:t>© UNICEF/UN0633870/</a:t>
            </a:r>
            <a:r>
              <a:rPr lang="en-IE" sz="1000" b="0" i="0" dirty="0" err="1">
                <a:solidFill>
                  <a:srgbClr val="121212"/>
                </a:solidFill>
                <a:effectLst/>
                <a:latin typeface="Open Sans" panose="020B0606030504020204" pitchFamily="34" charset="0"/>
              </a:rPr>
              <a:t>Holerga</a:t>
            </a:r>
            <a:endParaRPr lang="en-IE" sz="1000" dirty="0">
              <a:solidFill>
                <a:schemeClr val="tx2"/>
              </a:solidFill>
              <a:latin typeface="Arial" panose="020B0604020202020204" pitchFamily="34" charset="0"/>
              <a:cs typeface="Arial" panose="020B0604020202020204" pitchFamily="34" charset="0"/>
            </a:endParaRPr>
          </a:p>
        </p:txBody>
      </p:sp>
      <p:pic>
        <p:nvPicPr>
          <p:cNvPr id="4" name="Picture 3" descr="A child and a child sitting on a couch with a stuffed animal&#10;&#10;Description automatically generated with low confidence">
            <a:extLst>
              <a:ext uri="{FF2B5EF4-FFF2-40B4-BE49-F238E27FC236}">
                <a16:creationId xmlns:a16="http://schemas.microsoft.com/office/drawing/2014/main" id="{8DA42CEB-DE3A-7D59-CDC5-24191A219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887" y="1318699"/>
            <a:ext cx="3032980" cy="4549470"/>
          </a:xfrm>
          <a:prstGeom prst="rect">
            <a:avLst/>
          </a:prstGeom>
        </p:spPr>
      </p:pic>
    </p:spTree>
    <p:extLst>
      <p:ext uri="{BB962C8B-B14F-4D97-AF65-F5344CB8AC3E}">
        <p14:creationId xmlns:p14="http://schemas.microsoft.com/office/powerpoint/2010/main" val="1301578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288E7C-B939-4EAE-8249-0BA3192F5A42}"/>
              </a:ext>
            </a:extLst>
          </p:cNvPr>
          <p:cNvSpPr/>
          <p:nvPr/>
        </p:nvSpPr>
        <p:spPr>
          <a:xfrm>
            <a:off x="0" y="266218"/>
            <a:ext cx="11389489" cy="844952"/>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descr="Diagram, map&#10;&#10;Description automatically generated">
            <a:extLst>
              <a:ext uri="{FF2B5EF4-FFF2-40B4-BE49-F238E27FC236}">
                <a16:creationId xmlns:a16="http://schemas.microsoft.com/office/drawing/2014/main" id="{B73A5D6A-F3CA-4C2D-B86F-C43904F9D8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7728" y="1481561"/>
            <a:ext cx="4381761" cy="4971326"/>
          </a:xfrm>
          <a:prstGeom prst="rect">
            <a:avLst/>
          </a:prstGeom>
        </p:spPr>
      </p:pic>
      <p:sp>
        <p:nvSpPr>
          <p:cNvPr id="4" name="TextBox 3">
            <a:extLst>
              <a:ext uri="{FF2B5EF4-FFF2-40B4-BE49-F238E27FC236}">
                <a16:creationId xmlns:a16="http://schemas.microsoft.com/office/drawing/2014/main" id="{C5F57F8D-9E42-422A-938D-71D856738991}"/>
              </a:ext>
            </a:extLst>
          </p:cNvPr>
          <p:cNvSpPr txBox="1"/>
          <p:nvPr/>
        </p:nvSpPr>
        <p:spPr>
          <a:xfrm>
            <a:off x="1082168" y="1364903"/>
            <a:ext cx="5138010" cy="4893647"/>
          </a:xfrm>
          <a:prstGeom prst="rect">
            <a:avLst/>
          </a:prstGeom>
          <a:noFill/>
        </p:spPr>
        <p:txBody>
          <a:bodyPr wrap="square" rtlCol="0">
            <a:spAutoFit/>
          </a:bodyPr>
          <a:lstStyle/>
          <a:p>
            <a:pPr algn="l"/>
            <a:r>
              <a:rPr lang="en-IE" sz="2000" dirty="0">
                <a:cs typeface="Arial" panose="020B0604020202020204" pitchFamily="34" charset="0"/>
              </a:rPr>
              <a:t>Child Rights Schools is a programme that supports you to embed child rights across the primary school. </a:t>
            </a:r>
          </a:p>
          <a:p>
            <a:r>
              <a:rPr lang="en-IE" sz="2000" dirty="0">
                <a:cs typeface="Arial" panose="020B0604020202020204" pitchFamily="34" charset="0"/>
              </a:rPr>
              <a:t>Children are supported to express their views through the Student Council.</a:t>
            </a:r>
          </a:p>
          <a:p>
            <a:pPr algn="l"/>
            <a:endParaRPr lang="en-IE" sz="2000" dirty="0">
              <a:cs typeface="Arial" panose="020B0604020202020204" pitchFamily="34" charset="0"/>
            </a:endParaRPr>
          </a:p>
          <a:p>
            <a:pPr algn="l"/>
            <a:r>
              <a:rPr lang="en-IE" sz="2000" dirty="0">
                <a:cs typeface="Arial" panose="020B0604020202020204" pitchFamily="34" charset="0"/>
              </a:rPr>
              <a:t>Find out more </a:t>
            </a:r>
            <a:r>
              <a:rPr lang="en-IE" sz="2000" dirty="0">
                <a:cs typeface="Arial" panose="020B0604020202020204" pitchFamily="34" charset="0"/>
                <a:hlinkClick r:id="rId4"/>
              </a:rPr>
              <a:t>here</a:t>
            </a:r>
            <a:r>
              <a:rPr lang="en-IE" sz="2000" dirty="0">
                <a:cs typeface="Arial" panose="020B0604020202020204" pitchFamily="34" charset="0"/>
              </a:rPr>
              <a:t>.</a:t>
            </a:r>
          </a:p>
          <a:p>
            <a:pPr algn="l"/>
            <a:endParaRPr lang="en-IE" sz="2000" dirty="0">
              <a:cs typeface="Arial" panose="020B0604020202020204" pitchFamily="34" charset="0"/>
            </a:endParaRPr>
          </a:p>
          <a:p>
            <a:pPr algn="l"/>
            <a:r>
              <a:rPr lang="en-IE" sz="2000" dirty="0">
                <a:cs typeface="Arial" panose="020B0604020202020204" pitchFamily="34" charset="0"/>
              </a:rPr>
              <a:t>Find more classroom resources </a:t>
            </a:r>
            <a:r>
              <a:rPr lang="en-IE" sz="2000" dirty="0">
                <a:cs typeface="Arial" panose="020B0604020202020204" pitchFamily="34" charset="0"/>
                <a:hlinkClick r:id="rId5"/>
              </a:rPr>
              <a:t>here</a:t>
            </a:r>
            <a:r>
              <a:rPr lang="en-IE" sz="2000" dirty="0">
                <a:cs typeface="Arial" panose="020B0604020202020204" pitchFamily="34" charset="0"/>
              </a:rPr>
              <a:t>.</a:t>
            </a:r>
          </a:p>
          <a:p>
            <a:pPr algn="l"/>
            <a:endParaRPr lang="en-IE" sz="2000" dirty="0">
              <a:latin typeface="Arial" panose="020B0604020202020204" pitchFamily="34" charset="0"/>
              <a:cs typeface="Arial" panose="020B0604020202020204" pitchFamily="34" charset="0"/>
            </a:endParaRP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 </a:t>
            </a:r>
          </a:p>
          <a:p>
            <a:pPr algn="l"/>
            <a:endParaRPr lang="en-IE" sz="3600" dirty="0">
              <a:latin typeface="Univers Next Pro Condensed" panose="020B0906030202020203" pitchFamily="34" charset="0"/>
            </a:endParaRPr>
          </a:p>
          <a:p>
            <a:pPr algn="l"/>
            <a:endParaRPr lang="en-IE" sz="3600" dirty="0">
              <a:latin typeface="Univers Next Pro Condensed" panose="020B0906030202020203" pitchFamily="34" charset="0"/>
            </a:endParaRPr>
          </a:p>
        </p:txBody>
      </p:sp>
      <p:sp>
        <p:nvSpPr>
          <p:cNvPr id="5" name="TextBox 4">
            <a:extLst>
              <a:ext uri="{FF2B5EF4-FFF2-40B4-BE49-F238E27FC236}">
                <a16:creationId xmlns:a16="http://schemas.microsoft.com/office/drawing/2014/main" id="{94E3D958-84F9-4F78-8AD8-B9F1CC70E125}"/>
              </a:ext>
            </a:extLst>
          </p:cNvPr>
          <p:cNvSpPr txBox="1"/>
          <p:nvPr/>
        </p:nvSpPr>
        <p:spPr>
          <a:xfrm>
            <a:off x="305950" y="405113"/>
            <a:ext cx="11257159" cy="646331"/>
          </a:xfrm>
          <a:prstGeom prst="rect">
            <a:avLst/>
          </a:prstGeom>
          <a:noFill/>
        </p:spPr>
        <p:txBody>
          <a:bodyPr wrap="square" rtlCol="0">
            <a:spAutoFit/>
          </a:bodyPr>
          <a:lstStyle/>
          <a:p>
            <a:pPr algn="l"/>
            <a:r>
              <a:rPr lang="en-IE" sz="3600" b="1" dirty="0">
                <a:solidFill>
                  <a:schemeClr val="bg1"/>
                </a:solidFill>
                <a:cs typeface="Arial" panose="020B0604020202020204" pitchFamily="34" charset="0"/>
              </a:rPr>
              <a:t>FURTHER CHILD RIGHTS EDUCATION SUPPORT</a:t>
            </a:r>
          </a:p>
        </p:txBody>
      </p:sp>
      <p:pic>
        <p:nvPicPr>
          <p:cNvPr id="7" name="Picture 6" descr="A close up of a logo&#10;&#10;Description automatically generated">
            <a:extLst>
              <a:ext uri="{FF2B5EF4-FFF2-40B4-BE49-F238E27FC236}">
                <a16:creationId xmlns:a16="http://schemas.microsoft.com/office/drawing/2014/main" id="{E0DAB582-1F48-42F9-8430-A839AF65B5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6676" y="4308786"/>
            <a:ext cx="4863235" cy="2144102"/>
          </a:xfrm>
          <a:prstGeom prst="rect">
            <a:avLst/>
          </a:prstGeom>
        </p:spPr>
      </p:pic>
    </p:spTree>
    <p:extLst>
      <p:ext uri="{BB962C8B-B14F-4D97-AF65-F5344CB8AC3E}">
        <p14:creationId xmlns:p14="http://schemas.microsoft.com/office/powerpoint/2010/main" val="41474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14709CFC-460E-45D5-84BD-8EE553BD0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3208" y="3429000"/>
            <a:ext cx="2617140" cy="2279963"/>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B330E8F1-1DF2-47F8-8D4C-19C32C79B8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218" y="3429000"/>
            <a:ext cx="5944897" cy="2279963"/>
          </a:xfrm>
          <a:prstGeom prst="rect">
            <a:avLst/>
          </a:prstGeom>
        </p:spPr>
      </p:pic>
      <p:sp>
        <p:nvSpPr>
          <p:cNvPr id="5" name="TextBox 4">
            <a:extLst>
              <a:ext uri="{FF2B5EF4-FFF2-40B4-BE49-F238E27FC236}">
                <a16:creationId xmlns:a16="http://schemas.microsoft.com/office/drawing/2014/main" id="{39E2CC6E-8CF1-41E8-8861-CB1A10ED14C2}"/>
              </a:ext>
            </a:extLst>
          </p:cNvPr>
          <p:cNvSpPr txBox="1"/>
          <p:nvPr/>
        </p:nvSpPr>
        <p:spPr>
          <a:xfrm>
            <a:off x="4278488" y="1397393"/>
            <a:ext cx="8636000" cy="769441"/>
          </a:xfrm>
          <a:prstGeom prst="rect">
            <a:avLst/>
          </a:prstGeom>
          <a:noFill/>
        </p:spPr>
        <p:txBody>
          <a:bodyPr wrap="square" rtlCol="0">
            <a:spAutoFit/>
          </a:bodyPr>
          <a:lstStyle/>
          <a:p>
            <a:pPr algn="l"/>
            <a:r>
              <a:rPr lang="en-IE" sz="4400" b="1" dirty="0">
                <a:cs typeface="Arial" panose="020B0604020202020204" pitchFamily="34" charset="0"/>
              </a:rPr>
              <a:t>THANK YOU</a:t>
            </a:r>
          </a:p>
        </p:txBody>
      </p:sp>
    </p:spTree>
    <p:extLst>
      <p:ext uri="{BB962C8B-B14F-4D97-AF65-F5344CB8AC3E}">
        <p14:creationId xmlns:p14="http://schemas.microsoft.com/office/powerpoint/2010/main" val="126029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9A1B90-3754-48DE-AFC7-48D4B984FE1C}"/>
              </a:ext>
            </a:extLst>
          </p:cNvPr>
          <p:cNvSpPr/>
          <p:nvPr/>
        </p:nvSpPr>
        <p:spPr>
          <a:xfrm>
            <a:off x="0" y="0"/>
            <a:ext cx="650908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F49A0E1-F3FF-42AA-9755-3D0781A56712}"/>
              </a:ext>
            </a:extLst>
          </p:cNvPr>
          <p:cNvSpPr txBox="1"/>
          <p:nvPr/>
        </p:nvSpPr>
        <p:spPr>
          <a:xfrm>
            <a:off x="195944" y="276727"/>
            <a:ext cx="5747656" cy="5509200"/>
          </a:xfrm>
          <a:prstGeom prst="rect">
            <a:avLst/>
          </a:prstGeom>
          <a:noFill/>
        </p:spPr>
        <p:txBody>
          <a:bodyPr wrap="square" rtlCol="0">
            <a:spAutoFit/>
          </a:bodyPr>
          <a:lstStyle/>
          <a:p>
            <a:pPr algn="l"/>
            <a:r>
              <a:rPr lang="en-IE" sz="3200" b="1" dirty="0">
                <a:solidFill>
                  <a:schemeClr val="bg1"/>
                </a:solidFill>
                <a:cs typeface="Arial" panose="020B0604020202020204" pitchFamily="34" charset="0"/>
              </a:rPr>
              <a:t>BEFORE YOU BEGIN</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This is a flexible resource and is intended to provide you with some easy to use, appropriate rights-related learning to share with your children, their families and your colleagues.</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Please edit out non relevant slides or activities before sharing with your students. Please check that the content works for your learners and feel free to adapt or add any content that would make the material more relevant for your setting.</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This resource was developed by UNICEF UK and adapted by UNICEF Ireland.</a:t>
            </a:r>
          </a:p>
        </p:txBody>
      </p:sp>
      <p:pic>
        <p:nvPicPr>
          <p:cNvPr id="3" name="Picture 2" descr="Graphical user interface, text&#10;&#10;Description automatically generated">
            <a:extLst>
              <a:ext uri="{FF2B5EF4-FFF2-40B4-BE49-F238E27FC236}">
                <a16:creationId xmlns:a16="http://schemas.microsoft.com/office/drawing/2014/main" id="{5E729B6F-2AE3-4BBB-9BB6-5C21E0BD96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86183AFF-5A0F-4F8D-BF26-A709681517FA}"/>
              </a:ext>
            </a:extLst>
          </p:cNvPr>
          <p:cNvSpPr txBox="1"/>
          <p:nvPr/>
        </p:nvSpPr>
        <p:spPr>
          <a:xfrm>
            <a:off x="6961212" y="1264356"/>
            <a:ext cx="4944533" cy="5262979"/>
          </a:xfrm>
          <a:prstGeom prst="rect">
            <a:avLst/>
          </a:prstGeom>
          <a:noFill/>
        </p:spPr>
        <p:txBody>
          <a:bodyPr wrap="square" rtlCol="0">
            <a:spAutoFit/>
          </a:bodyPr>
          <a:lstStyle/>
          <a:p>
            <a:pPr algn="l"/>
            <a:r>
              <a:rPr lang="en-IE" sz="2000" dirty="0">
                <a:cs typeface="Arial" panose="020B0604020202020204" pitchFamily="34" charset="0"/>
              </a:rPr>
              <a:t>Slide 3 – Guidance for teachers</a:t>
            </a:r>
          </a:p>
          <a:p>
            <a:pPr algn="l"/>
            <a:endParaRPr lang="en-IE" sz="2000" dirty="0">
              <a:cs typeface="Arial" panose="020B0604020202020204" pitchFamily="34" charset="0"/>
            </a:endParaRPr>
          </a:p>
          <a:p>
            <a:pPr algn="l"/>
            <a:r>
              <a:rPr lang="en-IE" sz="2000" dirty="0">
                <a:cs typeface="Arial" panose="020B0604020202020204" pitchFamily="34" charset="0"/>
              </a:rPr>
              <a:t>Slide 4 – Guess the article</a:t>
            </a:r>
          </a:p>
          <a:p>
            <a:pPr algn="l"/>
            <a:endParaRPr lang="en-IE" sz="2000" dirty="0">
              <a:cs typeface="Arial" panose="020B0604020202020204" pitchFamily="34" charset="0"/>
            </a:endParaRPr>
          </a:p>
          <a:p>
            <a:pPr algn="l"/>
            <a:r>
              <a:rPr lang="en-IE" sz="2000" dirty="0">
                <a:cs typeface="Arial" panose="020B0604020202020204" pitchFamily="34" charset="0"/>
              </a:rPr>
              <a:t>Slide 5 – Introducing Articles 38 and 39</a:t>
            </a:r>
          </a:p>
          <a:p>
            <a:pPr algn="l"/>
            <a:endParaRPr lang="en-IE" sz="2000" dirty="0">
              <a:cs typeface="Arial" panose="020B0604020202020204" pitchFamily="34" charset="0"/>
            </a:endParaRPr>
          </a:p>
          <a:p>
            <a:pPr algn="l"/>
            <a:r>
              <a:rPr lang="en-IE" sz="2000" dirty="0">
                <a:cs typeface="Arial" panose="020B0604020202020204" pitchFamily="34" charset="0"/>
              </a:rPr>
              <a:t>Slide 6 – Exploring Articles 38 and 39</a:t>
            </a:r>
          </a:p>
          <a:p>
            <a:pPr algn="l"/>
            <a:endParaRPr lang="en-IE" sz="2000" dirty="0">
              <a:cs typeface="Arial" panose="020B0604020202020204" pitchFamily="34" charset="0"/>
            </a:endParaRPr>
          </a:p>
          <a:p>
            <a:pPr algn="l"/>
            <a:r>
              <a:rPr lang="en-IE" sz="2000" dirty="0">
                <a:cs typeface="Arial" panose="020B0604020202020204" pitchFamily="34" charset="0"/>
              </a:rPr>
              <a:t>Slide 7 – Some possible answers</a:t>
            </a:r>
          </a:p>
          <a:p>
            <a:pPr algn="l"/>
            <a:endParaRPr lang="en-IE" sz="2000" dirty="0">
              <a:cs typeface="Arial" panose="020B0604020202020204" pitchFamily="34" charset="0"/>
            </a:endParaRPr>
          </a:p>
          <a:p>
            <a:pPr algn="l"/>
            <a:r>
              <a:rPr lang="en-IE" sz="2000" dirty="0">
                <a:cs typeface="Arial" panose="020B0604020202020204" pitchFamily="34" charset="0"/>
              </a:rPr>
              <a:t>Slide 8 &amp; 9 – Activities for the classroom</a:t>
            </a:r>
          </a:p>
          <a:p>
            <a:pPr algn="l"/>
            <a:endParaRPr lang="en-IE" sz="2000" dirty="0">
              <a:cs typeface="Arial" panose="020B0604020202020204" pitchFamily="34" charset="0"/>
            </a:endParaRPr>
          </a:p>
          <a:p>
            <a:pPr algn="l"/>
            <a:r>
              <a:rPr lang="en-IE" sz="2000" dirty="0">
                <a:cs typeface="Arial" panose="020B0604020202020204" pitchFamily="34" charset="0"/>
              </a:rPr>
              <a:t>Slide 10 – Reflection</a:t>
            </a:r>
          </a:p>
          <a:p>
            <a:pPr algn="l"/>
            <a:endParaRPr lang="en-IE" sz="2000" dirty="0">
              <a:cs typeface="Arial" panose="020B0604020202020204" pitchFamily="34" charset="0"/>
            </a:endParaRPr>
          </a:p>
          <a:p>
            <a:pPr algn="l"/>
            <a:r>
              <a:rPr lang="en-IE" sz="2000">
                <a:cs typeface="Arial" panose="020B0604020202020204" pitchFamily="34" charset="0"/>
              </a:rPr>
              <a:t>Slide 11 </a:t>
            </a:r>
            <a:r>
              <a:rPr lang="en-IE" sz="2000" dirty="0">
                <a:cs typeface="Arial" panose="020B0604020202020204" pitchFamily="34" charset="0"/>
              </a:rPr>
              <a:t>– Further Support</a:t>
            </a:r>
          </a:p>
          <a:p>
            <a:pPr algn="l"/>
            <a:endParaRPr lang="en-IE" sz="3600" dirty="0">
              <a:solidFill>
                <a:schemeClr val="bg1"/>
              </a:solidFill>
              <a:latin typeface="Univers Next Pro Condensed" panose="020B0906030202020203" pitchFamily="34" charset="0"/>
            </a:endParaRPr>
          </a:p>
        </p:txBody>
      </p:sp>
    </p:spTree>
    <p:extLst>
      <p:ext uri="{BB962C8B-B14F-4D97-AF65-F5344CB8AC3E}">
        <p14:creationId xmlns:p14="http://schemas.microsoft.com/office/powerpoint/2010/main" val="346499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A545-06F6-4F14-852A-7B650624105E}"/>
              </a:ext>
            </a:extLst>
          </p:cNvPr>
          <p:cNvSpPr>
            <a:spLocks noGrp="1"/>
          </p:cNvSpPr>
          <p:nvPr>
            <p:ph type="ctrTitle" idx="4294967295"/>
          </p:nvPr>
        </p:nvSpPr>
        <p:spPr>
          <a:xfrm>
            <a:off x="138897" y="236337"/>
            <a:ext cx="11247438" cy="709612"/>
          </a:xfrm>
        </p:spPr>
        <p:txBody>
          <a:bodyPr/>
          <a:lstStyle/>
          <a:p>
            <a:r>
              <a:rPr lang="en-GB" b="1" dirty="0">
                <a:solidFill>
                  <a:schemeClr val="bg1"/>
                </a:solidFill>
                <a:latin typeface="Arial" panose="020B0604020202020204" pitchFamily="34" charset="0"/>
                <a:cs typeface="Arial" panose="020B0604020202020204" pitchFamily="34" charset="0"/>
              </a:rPr>
              <a:t>GUIDANCE FOR TEACHERS</a:t>
            </a:r>
          </a:p>
        </p:txBody>
      </p:sp>
      <p:sp>
        <p:nvSpPr>
          <p:cNvPr id="4" name="TextBox 3">
            <a:extLst>
              <a:ext uri="{FF2B5EF4-FFF2-40B4-BE49-F238E27FC236}">
                <a16:creationId xmlns:a16="http://schemas.microsoft.com/office/drawing/2014/main" id="{3E03D5BB-9B10-4C2A-BA49-9F7D48201977}"/>
              </a:ext>
            </a:extLst>
          </p:cNvPr>
          <p:cNvSpPr txBox="1"/>
          <p:nvPr/>
        </p:nvSpPr>
        <p:spPr>
          <a:xfrm>
            <a:off x="272796" y="1278706"/>
            <a:ext cx="11741404" cy="5622821"/>
          </a:xfrm>
          <a:prstGeom prst="rect">
            <a:avLst/>
          </a:prstGeom>
          <a:noFill/>
        </p:spPr>
        <p:txBody>
          <a:bodyPr wrap="square" rtlCol="0">
            <a:spAutoFit/>
          </a:bodyPr>
          <a:lstStyle/>
          <a:p>
            <a:pPr marL="342900" lvl="0" indent="-342900">
              <a:buFont typeface="Symbol" panose="05050102010706020507" pitchFamily="18" charset="2"/>
              <a:buChar char=""/>
            </a:pP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Discussing war and conflict may be difficult for some children in your class, depending on their personal or family experiences.</a:t>
            </a:r>
          </a:p>
          <a:p>
            <a:pPr lvl="0"/>
            <a:endPar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Does your class already have an agreement for working together respectfully, or do you need to agree some ground rules especially for this work?</a:t>
            </a:r>
            <a:b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Have an open dialogue with your pupils. Actively encourage them to share their own perspectives and ideas. Be receptive to verbal and non-verbal cues that show children have been moved emotionally. </a:t>
            </a: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3"/>
              </a:rPr>
              <a:t>Click here </a:t>
            </a: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for useful tips. ­ </a:t>
            </a:r>
            <a:b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Make time to stress that you understand pupils may be upset and confused when thinking about war that is currently happening, and remind them of the people and places offering support to children within and outside of their school.</a:t>
            </a:r>
            <a:b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Underline the fact that the CRC states the best interests of the child must always be a primary consideration, and the world has a longstanding commitment to put children first. All children must receive the care, respect and protection to which they are entitled, no matter who they are and where they are from. ­It is a sad fact that over the years, and in so many places, there have been, and continue to be, situations when duty bearers fail to do all they can for children. The world is not perfect but by having the CRC we can see when rights are not being accessed and children, and those who care for them, can speak up for their rights.</a:t>
            </a:r>
            <a:b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Consistently emphasise that human rights are a collective promise made by all countries of the world, including those currently in conflict. This promise can be summarised as everyone being able to enjoy a safe, happy and fulfilling life, where their dignity and worth is equally valued. You can also emphasise that the international system of refugee protection is founded on the principle of every country helping fellow human beings in times of need. It is a mutual system.</a:t>
            </a:r>
          </a:p>
          <a:p>
            <a:pPr>
              <a:lnSpc>
                <a:spcPct val="107000"/>
              </a:lnSpc>
              <a:spcAft>
                <a:spcPts val="800"/>
              </a:spcAft>
            </a:pPr>
            <a:r>
              <a:rPr lang="en-GB"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gn="l"/>
            <a:endParaRPr lang="en-GB"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75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p:txBody>
          <a:bodyPr/>
          <a:lstStyle/>
          <a:p>
            <a:r>
              <a:rPr lang="en-US" dirty="0"/>
              <a:t>Guess the article</a:t>
            </a:r>
          </a:p>
        </p:txBody>
      </p:sp>
      <p:sp>
        <p:nvSpPr>
          <p:cNvPr id="8" name="Subtitle 3">
            <a:extLst>
              <a:ext uri="{FF2B5EF4-FFF2-40B4-BE49-F238E27FC236}">
                <a16:creationId xmlns:a16="http://schemas.microsoft.com/office/drawing/2014/main" id="{68EF436D-9311-46A7-BC40-599A6C4FB311}"/>
              </a:ext>
            </a:extLst>
          </p:cNvPr>
          <p:cNvSpPr txBox="1">
            <a:spLocks/>
          </p:cNvSpPr>
          <p:nvPr/>
        </p:nvSpPr>
        <p:spPr>
          <a:xfrm>
            <a:off x="272796" y="1657079"/>
            <a:ext cx="10867229" cy="536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These pictures provide a clue to this week’s article. </a:t>
            </a: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Can you guess how they are linked together? Which article of the Convention do these pictures relate to?</a:t>
            </a: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Write down your thoughts or discuss with someone in your home. </a:t>
            </a:r>
          </a:p>
        </p:txBody>
      </p:sp>
      <p:sp>
        <p:nvSpPr>
          <p:cNvPr id="9" name="Rectangle 8">
            <a:extLst>
              <a:ext uri="{FF2B5EF4-FFF2-40B4-BE49-F238E27FC236}">
                <a16:creationId xmlns:a16="http://schemas.microsoft.com/office/drawing/2014/main" id="{CF4884E2-0186-41E3-AE32-BDD1C69265DE}"/>
              </a:ext>
            </a:extLst>
          </p:cNvPr>
          <p:cNvSpPr/>
          <p:nvPr/>
        </p:nvSpPr>
        <p:spPr>
          <a:xfrm>
            <a:off x="321900" y="5497835"/>
            <a:ext cx="1088760" cy="369332"/>
          </a:xfrm>
          <a:prstGeom prst="rect">
            <a:avLst/>
          </a:prstGeom>
        </p:spPr>
        <p:txBody>
          <a:bodyPr wrap="none">
            <a:spAutoFit/>
          </a:bodyPr>
          <a:lstStyle/>
          <a:p>
            <a:r>
              <a:rPr lang="en-GB" sz="900" dirty="0">
                <a:solidFill>
                  <a:schemeClr val="accent6">
                    <a:lumMod val="10000"/>
                  </a:schemeClr>
                </a:solidFill>
                <a:latin typeface="Arial" panose="020B0604020202020204" pitchFamily="34" charset="0"/>
                <a:cs typeface="Arial" panose="020B0604020202020204" pitchFamily="34" charset="0"/>
              </a:rPr>
              <a:t>Unicef/</a:t>
            </a:r>
            <a:r>
              <a:rPr lang="en-GB" sz="900" dirty="0" err="1">
                <a:solidFill>
                  <a:schemeClr val="accent6">
                    <a:lumMod val="10000"/>
                  </a:schemeClr>
                </a:solidFill>
                <a:latin typeface="Arial" panose="020B0604020202020204" pitchFamily="34" charset="0"/>
                <a:cs typeface="Arial" panose="020B0604020202020204" pitchFamily="34" charset="0"/>
              </a:rPr>
              <a:t>Lomodong</a:t>
            </a:r>
            <a:endParaRPr lang="en-GB" sz="900" dirty="0">
              <a:solidFill>
                <a:schemeClr val="accent6">
                  <a:lumMod val="10000"/>
                </a:schemeClr>
              </a:solidFill>
              <a:latin typeface="Arial" panose="020B0604020202020204" pitchFamily="34" charset="0"/>
              <a:cs typeface="Arial" panose="020B0604020202020204" pitchFamily="34" charset="0"/>
            </a:endParaRPr>
          </a:p>
          <a:p>
            <a:endParaRPr lang="en-GB" sz="900" dirty="0">
              <a:solidFill>
                <a:schemeClr val="accent6">
                  <a:lumMod val="10000"/>
                </a:schemeClr>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82EBA0A2-E707-4431-BE69-BAFCF337868C}"/>
              </a:ext>
            </a:extLst>
          </p:cNvPr>
          <p:cNvSpPr/>
          <p:nvPr/>
        </p:nvSpPr>
        <p:spPr>
          <a:xfrm>
            <a:off x="7802633" y="5527507"/>
            <a:ext cx="1018227" cy="369332"/>
          </a:xfrm>
          <a:prstGeom prst="rect">
            <a:avLst/>
          </a:prstGeom>
        </p:spPr>
        <p:txBody>
          <a:bodyPr wrap="none">
            <a:spAutoFit/>
          </a:bodyPr>
          <a:lstStyle/>
          <a:p>
            <a:r>
              <a:rPr lang="en-GB" sz="900" dirty="0">
                <a:solidFill>
                  <a:schemeClr val="accent6">
                    <a:lumMod val="10000"/>
                  </a:schemeClr>
                </a:solidFill>
                <a:cs typeface="Arial" panose="020B0604020202020204" pitchFamily="34" charset="0"/>
              </a:rPr>
              <a:t>Unicef/</a:t>
            </a:r>
            <a:r>
              <a:rPr lang="en-GB" sz="900" dirty="0" err="1">
                <a:solidFill>
                  <a:schemeClr val="accent6">
                    <a:lumMod val="10000"/>
                  </a:schemeClr>
                </a:solidFill>
                <a:cs typeface="Arial" panose="020B0604020202020204" pitchFamily="34" charset="0"/>
              </a:rPr>
              <a:t>Diffidenti</a:t>
            </a:r>
            <a:endParaRPr lang="en-GB" sz="900" dirty="0">
              <a:solidFill>
                <a:schemeClr val="accent6">
                  <a:lumMod val="10000"/>
                </a:schemeClr>
              </a:solidFill>
              <a:cs typeface="Arial" panose="020B0604020202020204" pitchFamily="34" charset="0"/>
            </a:endParaRPr>
          </a:p>
          <a:p>
            <a:endParaRPr lang="en-GB" sz="900" dirty="0">
              <a:latin typeface="Arial" panose="020B0604020202020204" pitchFamily="34" charset="0"/>
              <a:cs typeface="Arial" panose="020B0604020202020204" pitchFamily="34" charset="0"/>
            </a:endParaRPr>
          </a:p>
        </p:txBody>
      </p:sp>
      <p:pic>
        <p:nvPicPr>
          <p:cNvPr id="5" name="Picture 4" descr="Unicef/Lomodong - Children associated with the Cobra faction wait to be demobilized in Pibor, South Sudan. ">
            <a:extLst>
              <a:ext uri="{FF2B5EF4-FFF2-40B4-BE49-F238E27FC236}">
                <a16:creationId xmlns:a16="http://schemas.microsoft.com/office/drawing/2014/main" id="{5A696D14-B597-49B1-BBAB-390027FA6E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000" y="3200524"/>
            <a:ext cx="3483293" cy="2322195"/>
          </a:xfrm>
          <a:prstGeom prst="rect">
            <a:avLst/>
          </a:prstGeom>
        </p:spPr>
      </p:pic>
      <p:pic>
        <p:nvPicPr>
          <p:cNvPr id="7" name="Picture 6" descr="Wikicommons - Non-Violence, also known as The Knotted Gun, is a bronze sculpture by Swedish artist Carl Fredrik Reuterswärd of an oversized Colt Python .357 Magnum revolver with its muzzle tied in a knot.">
            <a:extLst>
              <a:ext uri="{FF2B5EF4-FFF2-40B4-BE49-F238E27FC236}">
                <a16:creationId xmlns:a16="http://schemas.microsoft.com/office/drawing/2014/main" id="{F1C6BAD8-E313-4AF8-A400-791700809F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3133" y="3200524"/>
            <a:ext cx="3097213" cy="2322910"/>
          </a:xfrm>
          <a:prstGeom prst="rect">
            <a:avLst/>
          </a:prstGeom>
        </p:spPr>
      </p:pic>
      <p:sp>
        <p:nvSpPr>
          <p:cNvPr id="11" name="Rectangle 10">
            <a:extLst>
              <a:ext uri="{FF2B5EF4-FFF2-40B4-BE49-F238E27FC236}">
                <a16:creationId xmlns:a16="http://schemas.microsoft.com/office/drawing/2014/main" id="{7F41ACED-1497-48FC-BA7E-7B7D6565E512}"/>
              </a:ext>
            </a:extLst>
          </p:cNvPr>
          <p:cNvSpPr/>
          <p:nvPr/>
        </p:nvSpPr>
        <p:spPr>
          <a:xfrm>
            <a:off x="4165599" y="5503436"/>
            <a:ext cx="902811" cy="369332"/>
          </a:xfrm>
          <a:prstGeom prst="rect">
            <a:avLst/>
          </a:prstGeom>
        </p:spPr>
        <p:txBody>
          <a:bodyPr wrap="none">
            <a:spAutoFit/>
          </a:bodyPr>
          <a:lstStyle/>
          <a:p>
            <a:r>
              <a:rPr lang="en-GB" sz="900" dirty="0" err="1">
                <a:solidFill>
                  <a:schemeClr val="accent6">
                    <a:lumMod val="10000"/>
                  </a:schemeClr>
                </a:solidFill>
                <a:latin typeface="Arial" panose="020B0604020202020204" pitchFamily="34" charset="0"/>
                <a:cs typeface="Arial" panose="020B0604020202020204" pitchFamily="34" charset="0"/>
              </a:rPr>
              <a:t>Wikicommon</a:t>
            </a:r>
            <a:r>
              <a:rPr lang="en-GB" sz="900" dirty="0" err="1">
                <a:latin typeface="Arial" panose="020B0604020202020204" pitchFamily="34" charset="0"/>
                <a:cs typeface="Arial" panose="020B0604020202020204" pitchFamily="34" charset="0"/>
              </a:rPr>
              <a:t>s</a:t>
            </a:r>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p:txBody>
      </p:sp>
      <p:pic>
        <p:nvPicPr>
          <p:cNvPr id="15" name="Picture 14" descr="Unicef/Difidenti – Libya, 2012. A desk, covered with dirt and debris, sits in a classroom damaged during the conflict, in Shohada Yamayer Primary School, in the city of Sirte. An outdoor sporting area is visible through a large rupture in the classroom’s wall. Much of the city, the final stronghold of former Government forces, was destroyed during the weeks-long fighting there.&#10;">
            <a:extLst>
              <a:ext uri="{FF2B5EF4-FFF2-40B4-BE49-F238E27FC236}">
                <a16:creationId xmlns:a16="http://schemas.microsoft.com/office/drawing/2014/main" id="{17B23FE1-B027-41D7-85D3-4F68BCE0B5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50258" y="3200524"/>
            <a:ext cx="3483293" cy="2322195"/>
          </a:xfrm>
          <a:prstGeom prst="rect">
            <a:avLst/>
          </a:prstGeom>
        </p:spPr>
      </p:pic>
    </p:spTree>
    <p:extLst>
      <p:ext uri="{BB962C8B-B14F-4D97-AF65-F5344CB8AC3E}">
        <p14:creationId xmlns:p14="http://schemas.microsoft.com/office/powerpoint/2010/main" val="3376146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173708"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173708"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FC632ABF-16BD-4B6E-9350-2567916EBF4E}"/>
              </a:ext>
            </a:extLst>
          </p:cNvPr>
          <p:cNvSpPr txBox="1"/>
          <p:nvPr/>
        </p:nvSpPr>
        <p:spPr>
          <a:xfrm>
            <a:off x="201456" y="623094"/>
            <a:ext cx="5972252" cy="523220"/>
          </a:xfrm>
          <a:prstGeom prst="rect">
            <a:avLst/>
          </a:prstGeom>
          <a:noFill/>
        </p:spPr>
        <p:txBody>
          <a:bodyPr wrap="square" rtlCol="0">
            <a:spAutoFit/>
          </a:bodyPr>
          <a:lstStyle/>
          <a:p>
            <a:pPr algn="l"/>
            <a:r>
              <a:rPr lang="en-IE" sz="2800" b="1" dirty="0">
                <a:solidFill>
                  <a:schemeClr val="bg1"/>
                </a:solidFill>
                <a:cs typeface="Arial" panose="020B0604020202020204" pitchFamily="34" charset="0"/>
              </a:rPr>
              <a:t>INTRODUCING ARTICLES 38 &amp; 39</a:t>
            </a:r>
          </a:p>
        </p:txBody>
      </p:sp>
      <p:pic>
        <p:nvPicPr>
          <p:cNvPr id="7" name="Picture 6" descr="A picture containing diagram&#10;&#10;Description automatically generated">
            <a:extLst>
              <a:ext uri="{FF2B5EF4-FFF2-40B4-BE49-F238E27FC236}">
                <a16:creationId xmlns:a16="http://schemas.microsoft.com/office/drawing/2014/main" id="{3C6F0F3C-2DC1-9471-C3C9-476C62067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456" y="1863970"/>
            <a:ext cx="2767522" cy="3688728"/>
          </a:xfrm>
          <a:prstGeom prst="rect">
            <a:avLst/>
          </a:prstGeom>
        </p:spPr>
      </p:pic>
      <p:pic>
        <p:nvPicPr>
          <p:cNvPr id="10" name="Picture 9" descr="Logo&#10;&#10;Description automatically generated">
            <a:extLst>
              <a:ext uri="{FF2B5EF4-FFF2-40B4-BE49-F238E27FC236}">
                <a16:creationId xmlns:a16="http://schemas.microsoft.com/office/drawing/2014/main" id="{EB95BF9C-F14B-31B5-649D-366758728C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4250" y="1863970"/>
            <a:ext cx="2767522" cy="3688728"/>
          </a:xfrm>
          <a:prstGeom prst="rect">
            <a:avLst/>
          </a:prstGeom>
        </p:spPr>
      </p:pic>
      <p:sp>
        <p:nvSpPr>
          <p:cNvPr id="11" name="TextBox 10">
            <a:extLst>
              <a:ext uri="{FF2B5EF4-FFF2-40B4-BE49-F238E27FC236}">
                <a16:creationId xmlns:a16="http://schemas.microsoft.com/office/drawing/2014/main" id="{ACEC7E54-7FA7-8A24-7DBB-EDA660522F99}"/>
              </a:ext>
            </a:extLst>
          </p:cNvPr>
          <p:cNvSpPr txBox="1"/>
          <p:nvPr/>
        </p:nvSpPr>
        <p:spPr>
          <a:xfrm>
            <a:off x="6376949" y="1493689"/>
            <a:ext cx="5815051" cy="4429289"/>
          </a:xfrm>
          <a:prstGeom prst="rect">
            <a:avLst/>
          </a:prstGeom>
          <a:noFill/>
        </p:spPr>
        <p:txBody>
          <a:bodyPr wrap="square" rtlCol="0">
            <a:spAutoFit/>
          </a:bodyPr>
          <a:lstStyle/>
          <a:p>
            <a:pPr>
              <a:lnSpc>
                <a:spcPct val="107000"/>
              </a:lnSpc>
              <a:spcAft>
                <a:spcPts val="800"/>
              </a:spcAft>
            </a:pPr>
            <a:r>
              <a:rPr lang="en-GB"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Article 38 Protection in War</a:t>
            </a:r>
          </a:p>
          <a:p>
            <a:pPr>
              <a:lnSpc>
                <a:spcPct val="107000"/>
              </a:lnSpc>
              <a:spcAft>
                <a:spcPts val="800"/>
              </a:spcAft>
            </a:pPr>
            <a:r>
              <a:rPr lang="en-IE" sz="2400" dirty="0">
                <a:solidFill>
                  <a:schemeClr val="bg1"/>
                </a:solidFill>
              </a:rPr>
              <a:t>Children have the right to be protected during war. No child under 15 can join the army or take part in war.</a:t>
            </a:r>
            <a:endParaRPr lang="en-GB" sz="2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2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Article 39 Recovery and Reintegration</a:t>
            </a:r>
          </a:p>
          <a:p>
            <a:pPr>
              <a:lnSpc>
                <a:spcPct val="107000"/>
              </a:lnSpc>
              <a:spcAft>
                <a:spcPts val="800"/>
              </a:spcAft>
            </a:pPr>
            <a:r>
              <a:rPr lang="en-IE" sz="2400" dirty="0">
                <a:solidFill>
                  <a:schemeClr val="bg1"/>
                </a:solidFill>
              </a:rPr>
              <a:t>Children have the right to get help if they have been hurt, neglected, treated badly or affected by war, so that they can get back their health and dignity.</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7245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096000"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096000"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b="1" dirty="0">
                <a:latin typeface="Arial" panose="020B0604020202020204" pitchFamily="34" charset="0"/>
                <a:cs typeface="Arial" panose="020B0604020202020204" pitchFamily="34" charset="0"/>
              </a:rPr>
              <a:t>EXPLORING ARTICLES 38 &amp; 39</a:t>
            </a:r>
          </a:p>
        </p:txBody>
      </p:sp>
      <p:sp>
        <p:nvSpPr>
          <p:cNvPr id="6" name="TextBox 5">
            <a:extLst>
              <a:ext uri="{FF2B5EF4-FFF2-40B4-BE49-F238E27FC236}">
                <a16:creationId xmlns:a16="http://schemas.microsoft.com/office/drawing/2014/main" id="{D7A9CF8A-2B27-470E-96B3-0F64E7F6619C}"/>
              </a:ext>
            </a:extLst>
          </p:cNvPr>
          <p:cNvSpPr txBox="1"/>
          <p:nvPr/>
        </p:nvSpPr>
        <p:spPr>
          <a:xfrm>
            <a:off x="6412523" y="1618219"/>
            <a:ext cx="5462954" cy="3108543"/>
          </a:xfrm>
          <a:prstGeom prst="rect">
            <a:avLst/>
          </a:prstGeom>
          <a:noFill/>
        </p:spPr>
        <p:txBody>
          <a:bodyPr wrap="square" rtlCol="0">
            <a:spAutoFit/>
          </a:bodyPr>
          <a:lstStyle/>
          <a:p>
            <a:pPr algn="r"/>
            <a:endParaRPr lang="en-GB" sz="2800"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effectLst/>
                <a:cs typeface="Arial" panose="020B0604020202020204" pitchFamily="34" charset="0"/>
              </a:rPr>
              <a:t>Why do you think children should be protected during war?</a:t>
            </a:r>
            <a:endParaRPr lang="en-GB" sz="5400" b="1" dirty="0">
              <a:solidFill>
                <a:schemeClr val="bg1"/>
              </a:solidFill>
              <a:cs typeface="Arial" panose="020B0604020202020204" pitchFamily="34" charset="0"/>
            </a:endParaRPr>
          </a:p>
          <a:p>
            <a:endParaRPr lang="en-GB" sz="2800" b="1"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cs typeface="Arial" panose="020B0604020202020204" pitchFamily="34" charset="0"/>
              </a:rPr>
              <a:t>Write down suggestions and compare your answers with the next slide.</a:t>
            </a:r>
          </a:p>
        </p:txBody>
      </p:sp>
      <p:pic>
        <p:nvPicPr>
          <p:cNvPr id="3" name="Picture 2" descr="A picture containing indoor, person&#10;&#10;Description automatically generated">
            <a:extLst>
              <a:ext uri="{FF2B5EF4-FFF2-40B4-BE49-F238E27FC236}">
                <a16:creationId xmlns:a16="http://schemas.microsoft.com/office/drawing/2014/main" id="{52AF0970-17DB-156C-B17E-09BCBB682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64" y="2224997"/>
            <a:ext cx="5599072" cy="3732714"/>
          </a:xfrm>
          <a:prstGeom prst="rect">
            <a:avLst/>
          </a:prstGeom>
        </p:spPr>
      </p:pic>
    </p:spTree>
    <p:extLst>
      <p:ext uri="{BB962C8B-B14F-4D97-AF65-F5344CB8AC3E}">
        <p14:creationId xmlns:p14="http://schemas.microsoft.com/office/powerpoint/2010/main" val="1339530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CE0EB-9064-441E-8E00-1290285670BD}"/>
              </a:ext>
            </a:extLst>
          </p:cNvPr>
          <p:cNvSpPr>
            <a:spLocks noGrp="1"/>
          </p:cNvSpPr>
          <p:nvPr>
            <p:ph type="body" sz="quarter" idx="4294967295"/>
          </p:nvPr>
        </p:nvSpPr>
        <p:spPr>
          <a:xfrm>
            <a:off x="257175" y="1554277"/>
            <a:ext cx="5838825" cy="4748212"/>
          </a:xfrm>
        </p:spPr>
        <p:txBody>
          <a:bodyPr vert="horz" lIns="91440" tIns="180000" rIns="91440" bIns="45720" rtlCol="0" anchor="t">
            <a:normAutofit/>
          </a:bodyPr>
          <a:lstStyle/>
          <a:p>
            <a:pPr marL="342900" lvl="0" indent="-342900">
              <a:lnSpc>
                <a:spcPct val="107000"/>
              </a:lnSpc>
              <a:buFont typeface="Symbol" panose="05050102010706020507" pitchFamily="18" charset="2"/>
              <a:buChar char=""/>
            </a:pPr>
            <a:r>
              <a:rPr lang="en-GB" sz="1600" dirty="0">
                <a:solidFill>
                  <a:schemeClr val="accent6">
                    <a:lumMod val="10000"/>
                  </a:schemeClr>
                </a:solidFill>
                <a:latin typeface="Arial" panose="020B0604020202020204" pitchFamily="34" charset="0"/>
                <a:ea typeface="Calibri" panose="020F0502020204030204" pitchFamily="34" charset="0"/>
                <a:cs typeface="Arial" panose="020B0604020202020204" pitchFamily="34" charset="0"/>
              </a:rPr>
              <a:t>W</a:t>
            </a:r>
            <a:r>
              <a:rPr lang="en-GB" sz="16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rPr>
              <a:t>ar impacts children’s ability to enjoy their rights.</a:t>
            </a:r>
          </a:p>
          <a:p>
            <a:pPr marL="0" lvl="0" indent="0">
              <a:lnSpc>
                <a:spcPct val="107000"/>
              </a:lnSpc>
              <a:buNone/>
            </a:pPr>
            <a:endParaRPr lang="en-GB" sz="16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6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rPr>
              <a:t>War is dangerous. You can be seriously injured or killed and participation in war can have a life-long impact on a person. It’s wrong to make children and young people take part in wars, particularly if they are forced to do so.</a:t>
            </a:r>
          </a:p>
          <a:p>
            <a:pPr marL="0" lvl="0" indent="0">
              <a:lnSpc>
                <a:spcPct val="107000"/>
              </a:lnSpc>
              <a:buNone/>
            </a:pPr>
            <a:endParaRPr lang="en-GB" sz="16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600" dirty="0">
                <a:solidFill>
                  <a:schemeClr val="accent6">
                    <a:lumMod val="10000"/>
                  </a:schemeClr>
                </a:solidFill>
                <a:latin typeface="Arial"/>
                <a:ea typeface="Calibri" panose="020F0502020204030204" pitchFamily="34" charset="0"/>
                <a:cs typeface="Arial"/>
              </a:rPr>
              <a:t>Adults</a:t>
            </a:r>
            <a:r>
              <a:rPr lang="en-GB" sz="1600" dirty="0">
                <a:solidFill>
                  <a:schemeClr val="accent6">
                    <a:lumMod val="10000"/>
                  </a:schemeClr>
                </a:solidFill>
                <a:effectLst/>
                <a:latin typeface="Arial"/>
                <a:ea typeface="Calibri" panose="020F0502020204030204" pitchFamily="34" charset="0"/>
                <a:cs typeface="Arial"/>
              </a:rPr>
              <a:t> make wars happen, why should innocent children be affected?</a:t>
            </a:r>
          </a:p>
          <a:p>
            <a:pPr marL="0" lvl="0" indent="0">
              <a:lnSpc>
                <a:spcPct val="107000"/>
              </a:lnSpc>
              <a:spcAft>
                <a:spcPts val="800"/>
              </a:spcAft>
              <a:buNone/>
            </a:pPr>
            <a:endParaRPr lang="en-GB" sz="1600" dirty="0">
              <a:solidFill>
                <a:schemeClr val="accent6">
                  <a:lumMod val="10000"/>
                </a:schemeClr>
              </a:solidFill>
              <a:effectLst/>
              <a:latin typeface="Arial"/>
              <a:ea typeface="Calibri" panose="020F0502020204030204" pitchFamily="34" charset="0"/>
              <a:cs typeface="Arial"/>
            </a:endParaRPr>
          </a:p>
          <a:p>
            <a:pPr marL="342900" lvl="0" indent="-342900">
              <a:lnSpc>
                <a:spcPct val="107000"/>
              </a:lnSpc>
              <a:spcAft>
                <a:spcPts val="800"/>
              </a:spcAft>
              <a:buFont typeface="Symbol" panose="05050102010706020507" pitchFamily="18" charset="2"/>
              <a:buChar char=""/>
            </a:pPr>
            <a:r>
              <a:rPr lang="en-GB" sz="16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rPr>
              <a:t>If children see fighting and war as the answer to problems this may affect their whole lives.</a:t>
            </a:r>
            <a:endParaRPr lang="en-GB" sz="2000" b="0" dirty="0">
              <a:solidFill>
                <a:schemeClr val="accent6">
                  <a:lumMod val="10000"/>
                </a:schemeClr>
              </a:solidFill>
              <a:effectLst/>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A854495-F1E1-460C-B725-72CB6252C37B}"/>
              </a:ext>
            </a:extLst>
          </p:cNvPr>
          <p:cNvSpPr>
            <a:spLocks noGrp="1"/>
          </p:cNvSpPr>
          <p:nvPr>
            <p:ph type="ctrTitle" idx="4294967295"/>
          </p:nvPr>
        </p:nvSpPr>
        <p:spPr>
          <a:xfrm>
            <a:off x="387146" y="357332"/>
            <a:ext cx="11247438" cy="876300"/>
          </a:xfrm>
        </p:spPr>
        <p:txBody>
          <a:bodyPr>
            <a:normAutofit/>
          </a:bodyPr>
          <a:lstStyle/>
          <a:p>
            <a:r>
              <a:rPr lang="en-GB" dirty="0">
                <a:latin typeface="Arial" panose="020B0604020202020204" pitchFamily="34" charset="0"/>
                <a:cs typeface="Arial" panose="020B0604020202020204" pitchFamily="34" charset="0"/>
              </a:rPr>
              <a:t>Did you think of these? </a:t>
            </a:r>
          </a:p>
        </p:txBody>
      </p:sp>
      <p:sp>
        <p:nvSpPr>
          <p:cNvPr id="4" name="Text Placeholder 1">
            <a:extLst>
              <a:ext uri="{FF2B5EF4-FFF2-40B4-BE49-F238E27FC236}">
                <a16:creationId xmlns:a16="http://schemas.microsoft.com/office/drawing/2014/main" id="{95A1F908-72CB-493B-AC08-FDCF0FF0F192}"/>
              </a:ext>
            </a:extLst>
          </p:cNvPr>
          <p:cNvSpPr txBox="1">
            <a:spLocks/>
          </p:cNvSpPr>
          <p:nvPr/>
        </p:nvSpPr>
        <p:spPr>
          <a:xfrm>
            <a:off x="6226140" y="1554277"/>
            <a:ext cx="5838994" cy="4748220"/>
          </a:xfrm>
          <a:prstGeom prst="rect">
            <a:avLst/>
          </a:prstGeom>
        </p:spPr>
        <p:txBody>
          <a:bodyPr vert="horz" lIns="91440" tIns="180000" rIns="91440" bIns="45720" rtlCol="0" anchor="t">
            <a:normAutofit/>
          </a:bodyPr>
          <a:lstStyle>
            <a:lvl1pPr marL="457200" indent="-457200" algn="l" defTabSz="914400" rtl="0" eaLnBrk="1" latinLnBrk="0" hangingPunct="1">
              <a:lnSpc>
                <a:spcPct val="90000"/>
              </a:lnSpc>
              <a:spcBef>
                <a:spcPts val="1000"/>
              </a:spcBef>
              <a:spcAft>
                <a:spcPts val="1000"/>
              </a:spcAft>
              <a:buClr>
                <a:srgbClr val="00AEEF"/>
              </a:buClr>
              <a:buFont typeface="Wingdings" pitchFamily="2" charset="2"/>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1"/>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AEEF"/>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rgbClr val="00AEEF"/>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7000"/>
              </a:lnSpc>
              <a:buClrTx/>
              <a:buFont typeface="Symbol" panose="05050102010706020507" pitchFamily="18" charset="2"/>
              <a:buChar char=""/>
            </a:pPr>
            <a:r>
              <a:rPr lang="en-GB" sz="16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rPr>
              <a:t>They may be too young to understand what the war is about.</a:t>
            </a:r>
          </a:p>
          <a:p>
            <a:pPr marL="342900" lvl="0" indent="-342900">
              <a:lnSpc>
                <a:spcPct val="107000"/>
              </a:lnSpc>
              <a:buClrTx/>
              <a:buFont typeface="Symbol" panose="05050102010706020507" pitchFamily="18" charset="2"/>
              <a:buChar char=""/>
            </a:pPr>
            <a:r>
              <a:rPr lang="en-GB" sz="16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rPr>
              <a:t>Adults choose to join the armed forces as a profession, and they receive training and support to do their work. Child soldiers are often coerced or forced to take part and receive no training or support. </a:t>
            </a:r>
          </a:p>
          <a:p>
            <a:pPr marL="342900" lvl="0" indent="-342900">
              <a:lnSpc>
                <a:spcPct val="107000"/>
              </a:lnSpc>
              <a:spcAft>
                <a:spcPts val="800"/>
              </a:spcAft>
              <a:buClrTx/>
              <a:buFont typeface="Symbol" panose="05050102010706020507" pitchFamily="18" charset="2"/>
              <a:buChar char=""/>
            </a:pPr>
            <a:r>
              <a:rPr lang="en-GB" sz="16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rPr>
              <a:t>They are still growing and may not have the physical or emotional maturity to cope.</a:t>
            </a:r>
          </a:p>
        </p:txBody>
      </p:sp>
      <p:sp>
        <p:nvSpPr>
          <p:cNvPr id="5" name="TextBox 4">
            <a:extLst>
              <a:ext uri="{FF2B5EF4-FFF2-40B4-BE49-F238E27FC236}">
                <a16:creationId xmlns:a16="http://schemas.microsoft.com/office/drawing/2014/main" id="{ED831199-8A67-401D-8AA2-2EE2632740A6}"/>
              </a:ext>
            </a:extLst>
          </p:cNvPr>
          <p:cNvSpPr txBox="1"/>
          <p:nvPr/>
        </p:nvSpPr>
        <p:spPr>
          <a:xfrm>
            <a:off x="522613" y="5840824"/>
            <a:ext cx="6187556" cy="461665"/>
          </a:xfrm>
          <a:prstGeom prst="rect">
            <a:avLst/>
          </a:prstGeom>
          <a:noFill/>
        </p:spPr>
        <p:txBody>
          <a:bodyPr wrap="square" rtlCol="0">
            <a:spAutoFit/>
          </a:bodyPr>
          <a:lstStyle/>
          <a:p>
            <a:pPr marL="0" indent="0">
              <a:buNone/>
            </a:pPr>
            <a:r>
              <a:rPr lang="en-GB" sz="2400" b="1" dirty="0">
                <a:solidFill>
                  <a:srgbClr val="00ACE9"/>
                </a:solidFill>
                <a:latin typeface="Arial"/>
                <a:cs typeface="Arial"/>
              </a:rPr>
              <a:t>What else did you think of?</a:t>
            </a:r>
          </a:p>
        </p:txBody>
      </p:sp>
    </p:spTree>
    <p:extLst>
      <p:ext uri="{BB962C8B-B14F-4D97-AF65-F5344CB8AC3E}">
        <p14:creationId xmlns:p14="http://schemas.microsoft.com/office/powerpoint/2010/main" val="1606822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4699322" y="4054035"/>
            <a:ext cx="7492678"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4699322" y="1517112"/>
            <a:ext cx="7492678" cy="25340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Rectangle 10">
            <a:extLst>
              <a:ext uri="{FF2B5EF4-FFF2-40B4-BE49-F238E27FC236}">
                <a16:creationId xmlns:a16="http://schemas.microsoft.com/office/drawing/2014/main" id="{EA0C9D92-CA60-4F9B-AD40-3BB42220F3B5}"/>
              </a:ext>
            </a:extLst>
          </p:cNvPr>
          <p:cNvSpPr/>
          <p:nvPr/>
        </p:nvSpPr>
        <p:spPr>
          <a:xfrm>
            <a:off x="0" y="1518118"/>
            <a:ext cx="4699322" cy="5339882"/>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8" name="TextBox 7">
            <a:extLst>
              <a:ext uri="{FF2B5EF4-FFF2-40B4-BE49-F238E27FC236}">
                <a16:creationId xmlns:a16="http://schemas.microsoft.com/office/drawing/2014/main" id="{6992CA19-2496-49DF-9C45-E844E24EA06B}"/>
              </a:ext>
            </a:extLst>
          </p:cNvPr>
          <p:cNvSpPr txBox="1"/>
          <p:nvPr/>
        </p:nvSpPr>
        <p:spPr>
          <a:xfrm>
            <a:off x="5114189" y="1701676"/>
            <a:ext cx="6917096" cy="2446824"/>
          </a:xfrm>
          <a:prstGeom prst="rect">
            <a:avLst/>
          </a:prstGeom>
          <a:noFill/>
        </p:spPr>
        <p:txBody>
          <a:bodyPr wrap="square" rtlCol="0">
            <a:spAutoFit/>
          </a:bodyPr>
          <a:lstStyle/>
          <a:p>
            <a:pPr>
              <a:lnSpc>
                <a:spcPct val="150000"/>
              </a:lnSpc>
            </a:pPr>
            <a:r>
              <a:rPr lang="en-GB" sz="18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rPr>
              <a:t>When something bad has happened to someone, it is important that they feel safe. Think about where you feel safe. Draw a picture of your safe place and share it with a friend. Create a cosy corner in your classroom where people can go to feel safe and secure. </a:t>
            </a:r>
            <a:endParaRPr lang="en-GB" sz="1600" dirty="0">
              <a:solidFill>
                <a:schemeClr val="accent6">
                  <a:lumMod val="10000"/>
                </a:schemeClr>
              </a:solidFill>
              <a:latin typeface="Arial" panose="020B0604020202020204" pitchFamily="34" charset="0"/>
              <a:cs typeface="Arial" panose="020B0604020202020204" pitchFamily="34" charset="0"/>
            </a:endParaRPr>
          </a:p>
          <a:p>
            <a:endParaRPr lang="en-GB" dirty="0">
              <a:solidFill>
                <a:schemeClr val="bg1"/>
              </a:solidFill>
              <a:latin typeface="Arial"/>
              <a:cs typeface="Arial"/>
            </a:endParaRPr>
          </a:p>
        </p:txBody>
      </p:sp>
      <p:sp>
        <p:nvSpPr>
          <p:cNvPr id="17" name="TextBox 16">
            <a:extLst>
              <a:ext uri="{FF2B5EF4-FFF2-40B4-BE49-F238E27FC236}">
                <a16:creationId xmlns:a16="http://schemas.microsoft.com/office/drawing/2014/main" id="{9BDAF274-B8BA-4BCF-8A3F-D09EE5141EC1}"/>
              </a:ext>
            </a:extLst>
          </p:cNvPr>
          <p:cNvSpPr txBox="1"/>
          <p:nvPr/>
        </p:nvSpPr>
        <p:spPr>
          <a:xfrm>
            <a:off x="5160471" y="4242964"/>
            <a:ext cx="6534818" cy="2446824"/>
          </a:xfrm>
          <a:prstGeom prst="rect">
            <a:avLst/>
          </a:prstGeom>
          <a:noFill/>
        </p:spPr>
        <p:txBody>
          <a:bodyPr wrap="square" rtlCol="0">
            <a:spAutoFit/>
          </a:bodyPr>
          <a:lstStyle/>
          <a:p>
            <a:pPr>
              <a:lnSpc>
                <a:spcPct val="150000"/>
              </a:lnSpc>
            </a:pPr>
            <a:r>
              <a:rPr lang="en-GB" sz="1800" dirty="0">
                <a:solidFill>
                  <a:schemeClr val="accent6">
                    <a:lumMod val="10000"/>
                  </a:schemeClr>
                </a:solidFill>
                <a:effectLst/>
                <a:latin typeface="Arial" panose="020B0604020202020204" pitchFamily="34" charset="0"/>
                <a:ea typeface="Times New Roman" panose="02020603050405020304" pitchFamily="18" charset="0"/>
                <a:cs typeface="Arial" panose="020B0604020202020204" pitchFamily="34" charset="0"/>
              </a:rPr>
              <a:t>If there was peace all over the world, all children would be safe from war. That’s one of the goals of the United Nations. </a:t>
            </a:r>
            <a:r>
              <a:rPr lang="en-GB" b="1" dirty="0">
                <a:solidFill>
                  <a:schemeClr val="accent6">
                    <a:lumMod val="10000"/>
                  </a:schemeClr>
                </a:solidFill>
                <a:latin typeface="Arial" panose="020B0604020202020204" pitchFamily="34" charset="0"/>
                <a:ea typeface="Times New Roman" panose="02020603050405020304" pitchFamily="18" charset="0"/>
                <a:cs typeface="Arial" panose="020B0604020202020204" pitchFamily="34" charset="0"/>
              </a:rPr>
              <a:t>D</a:t>
            </a:r>
            <a:r>
              <a:rPr lang="en-GB" sz="1800" b="1" dirty="0">
                <a:solidFill>
                  <a:schemeClr val="accent6">
                    <a:lumMod val="10000"/>
                  </a:schemeClr>
                </a:solidFill>
                <a:effectLst/>
                <a:latin typeface="Arial" panose="020B0604020202020204" pitchFamily="34" charset="0"/>
                <a:ea typeface="Times New Roman" panose="02020603050405020304" pitchFamily="18" charset="0"/>
                <a:cs typeface="Arial" panose="020B0604020202020204" pitchFamily="34" charset="0"/>
              </a:rPr>
              <a:t>esign a poster to promote peace</a:t>
            </a:r>
            <a:r>
              <a:rPr lang="en-GB" sz="1800" dirty="0">
                <a:solidFill>
                  <a:schemeClr val="accent6">
                    <a:lumMod val="10000"/>
                  </a:schemeClr>
                </a:solidFill>
                <a:effectLst/>
                <a:latin typeface="Arial" panose="020B0604020202020204" pitchFamily="34" charset="0"/>
                <a:ea typeface="Times New Roman" panose="02020603050405020304" pitchFamily="18" charset="0"/>
                <a:cs typeface="Arial" panose="020B0604020202020204" pitchFamily="34" charset="0"/>
              </a:rPr>
              <a:t>. You could include why war is so dangerous for children and emphasise that children have the right to be protected in war. </a:t>
            </a:r>
            <a:endParaRPr lang="en-GB" sz="18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GB" i="1" dirty="0">
              <a:latin typeface="Arial"/>
              <a:cs typeface="Arial"/>
            </a:endParaRPr>
          </a:p>
        </p:txBody>
      </p:sp>
      <p:sp>
        <p:nvSpPr>
          <p:cNvPr id="3" name="TextBox 2">
            <a:extLst>
              <a:ext uri="{FF2B5EF4-FFF2-40B4-BE49-F238E27FC236}">
                <a16:creationId xmlns:a16="http://schemas.microsoft.com/office/drawing/2014/main" id="{D78E681C-6290-F8DD-510D-6EA44226D227}"/>
              </a:ext>
            </a:extLst>
          </p:cNvPr>
          <p:cNvSpPr txBox="1"/>
          <p:nvPr/>
        </p:nvSpPr>
        <p:spPr>
          <a:xfrm>
            <a:off x="160715" y="1796140"/>
            <a:ext cx="4237737" cy="2534027"/>
          </a:xfrm>
          <a:prstGeom prst="rect">
            <a:avLst/>
          </a:prstGeom>
          <a:noFill/>
        </p:spPr>
        <p:txBody>
          <a:bodyPr wrap="square" rtlCol="0">
            <a:spAutoFit/>
          </a:bodyPr>
          <a:lstStyle/>
          <a:p>
            <a:pPr>
              <a:lnSpc>
                <a:spcPct val="150000"/>
              </a:lnSpc>
            </a:pPr>
            <a:r>
              <a:rPr lang="en-GB"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Watch </a:t>
            </a:r>
            <a:r>
              <a:rPr lang="en-GB"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5"/>
              </a:rPr>
              <a:t>this video of the book The Journey</a:t>
            </a:r>
            <a:r>
              <a:rPr lang="en-GB"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5"/>
              </a:rPr>
              <a:t> </a:t>
            </a:r>
            <a:r>
              <a:rPr lang="en-GB"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by Francesca </a:t>
            </a:r>
            <a:r>
              <a:rPr lang="en-GB"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Sanna</a:t>
            </a:r>
            <a:r>
              <a:rPr lang="en-GB"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about a </a:t>
            </a:r>
            <a:r>
              <a:rPr lang="en-GB"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family fleeing war</a:t>
            </a:r>
            <a:r>
              <a:rPr lang="en-GB"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What difficult things does the family experience? When they finally arrive in a safe place, what will they need to ‘begin their story again’? </a:t>
            </a:r>
            <a:endPar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 name="Online Media 4" title="The Journey by Francesca Sanna">
            <a:hlinkClick r:id="" action="ppaction://media"/>
            <a:extLst>
              <a:ext uri="{FF2B5EF4-FFF2-40B4-BE49-F238E27FC236}">
                <a16:creationId xmlns:a16="http://schemas.microsoft.com/office/drawing/2014/main" id="{43A80449-61A6-5C00-9FE9-9DD03F74F68C}"/>
              </a:ext>
            </a:extLst>
          </p:cNvPr>
          <p:cNvPicPr>
            <a:picLocks noRot="1" noChangeAspect="1"/>
          </p:cNvPicPr>
          <p:nvPr>
            <a:videoFile r:link="rId1"/>
          </p:nvPr>
        </p:nvPicPr>
        <p:blipFill>
          <a:blip r:embed="rId6"/>
          <a:stretch>
            <a:fillRect/>
          </a:stretch>
        </p:blipFill>
        <p:spPr>
          <a:xfrm>
            <a:off x="160715" y="4398070"/>
            <a:ext cx="4282704" cy="2419728"/>
          </a:xfrm>
          <a:prstGeom prst="rect">
            <a:avLst/>
          </a:prstGeom>
        </p:spPr>
      </p:pic>
    </p:spTree>
    <p:extLst>
      <p:ext uri="{BB962C8B-B14F-4D97-AF65-F5344CB8AC3E}">
        <p14:creationId xmlns:p14="http://schemas.microsoft.com/office/powerpoint/2010/main" val="4300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2" y="4051139"/>
            <a:ext cx="12192001"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800" b="1" dirty="0">
                <a:solidFill>
                  <a:schemeClr val="accent6">
                    <a:lumMod val="10000"/>
                  </a:schemeClr>
                </a:solidFill>
                <a:effectLst/>
                <a:latin typeface="Arial"/>
                <a:ea typeface="Calibri" panose="020F0502020204030204" pitchFamily="34" charset="0"/>
                <a:cs typeface="Arial"/>
              </a:rPr>
              <a:t>“Children bear no responsibility for war. </a:t>
            </a:r>
            <a:r>
              <a:rPr lang="en-GB" sz="1800" b="1" dirty="0">
                <a:solidFill>
                  <a:schemeClr val="accent6">
                    <a:lumMod val="10000"/>
                  </a:schemeClr>
                </a:solidFill>
                <a:latin typeface="Arial"/>
                <a:ea typeface="Calibri" panose="020F0502020204030204" pitchFamily="34" charset="0"/>
                <a:cs typeface="Arial"/>
              </a:rPr>
              <a:t>Yet </a:t>
            </a:r>
            <a:r>
              <a:rPr lang="en-GB" sz="1800" b="1" dirty="0">
                <a:solidFill>
                  <a:schemeClr val="accent6">
                    <a:lumMod val="10000"/>
                  </a:schemeClr>
                </a:solidFill>
                <a:effectLst/>
                <a:latin typeface="Arial"/>
                <a:ea typeface="Calibri" panose="020F0502020204030204" pitchFamily="34" charset="0"/>
                <a:cs typeface="Arial"/>
              </a:rPr>
              <a:t>they suffer its consequences for life.”</a:t>
            </a:r>
            <a:r>
              <a:rPr lang="en-GB" sz="1800" b="1" dirty="0">
                <a:solidFill>
                  <a:schemeClr val="accent6">
                    <a:lumMod val="10000"/>
                  </a:schemeClr>
                </a:solidFill>
                <a:latin typeface="Arial"/>
                <a:ea typeface="Calibri" panose="020F0502020204030204" pitchFamily="34" charset="0"/>
                <a:cs typeface="Arial"/>
              </a:rPr>
              <a:t> </a:t>
            </a:r>
            <a:endParaRPr lang="en-GB" sz="1800" b="1"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endParaRPr>
          </a:p>
          <a:p>
            <a:pPr lvl="0" algn="ctr">
              <a:lnSpc>
                <a:spcPct val="107000"/>
              </a:lnSpc>
              <a:spcAft>
                <a:spcPts val="800"/>
              </a:spcAft>
            </a:pPr>
            <a:r>
              <a:rPr lang="en-GB" sz="18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rPr>
              <a:t>Can you explain why UNICEF uses this statement? How do you feel about it? </a:t>
            </a:r>
          </a:p>
        </p:txBody>
      </p:sp>
      <p:sp>
        <p:nvSpPr>
          <p:cNvPr id="12" name="Rectangle 11">
            <a:extLst>
              <a:ext uri="{FF2B5EF4-FFF2-40B4-BE49-F238E27FC236}">
                <a16:creationId xmlns:a16="http://schemas.microsoft.com/office/drawing/2014/main" id="{38646CFD-7AFE-4314-A098-F18797AF2239}"/>
              </a:ext>
            </a:extLst>
          </p:cNvPr>
          <p:cNvSpPr/>
          <p:nvPr/>
        </p:nvSpPr>
        <p:spPr>
          <a:xfrm>
            <a:off x="6036456" y="1244278"/>
            <a:ext cx="6155543" cy="280686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Arial"/>
              <a:cs typeface="Arial"/>
            </a:endParaRPr>
          </a:p>
        </p:txBody>
      </p:sp>
      <p:sp>
        <p:nvSpPr>
          <p:cNvPr id="11" name="Rectangle 10">
            <a:extLst>
              <a:ext uri="{FF2B5EF4-FFF2-40B4-BE49-F238E27FC236}">
                <a16:creationId xmlns:a16="http://schemas.microsoft.com/office/drawing/2014/main" id="{EA0C9D92-CA60-4F9B-AD40-3BB42220F3B5}"/>
              </a:ext>
            </a:extLst>
          </p:cNvPr>
          <p:cNvSpPr/>
          <p:nvPr/>
        </p:nvSpPr>
        <p:spPr>
          <a:xfrm>
            <a:off x="-21883" y="1244277"/>
            <a:ext cx="6080220" cy="2806861"/>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18" name="TextBox 17">
            <a:extLst>
              <a:ext uri="{FF2B5EF4-FFF2-40B4-BE49-F238E27FC236}">
                <a16:creationId xmlns:a16="http://schemas.microsoft.com/office/drawing/2014/main" id="{945E555B-6CCA-4D1F-9B0C-32A0BDCAC2D7}"/>
              </a:ext>
            </a:extLst>
          </p:cNvPr>
          <p:cNvSpPr txBox="1"/>
          <p:nvPr/>
        </p:nvSpPr>
        <p:spPr>
          <a:xfrm>
            <a:off x="7925705" y="2704091"/>
            <a:ext cx="3731072" cy="369332"/>
          </a:xfrm>
          <a:prstGeom prst="rect">
            <a:avLst/>
          </a:prstGeom>
          <a:noFill/>
        </p:spPr>
        <p:txBody>
          <a:bodyPr wrap="square" rtlCol="0">
            <a:spAutoFit/>
          </a:bodyPr>
          <a:lstStyle/>
          <a:p>
            <a:pPr algn="ctr"/>
            <a:endParaRPr lang="en-GB" b="1" dirty="0">
              <a:highlight>
                <a:srgbClr val="00ACE9"/>
              </a:highlight>
              <a:latin typeface="Arial"/>
              <a:cs typeface="Arial"/>
            </a:endParaRPr>
          </a:p>
        </p:txBody>
      </p:sp>
      <p:sp>
        <p:nvSpPr>
          <p:cNvPr id="7" name="TextBox 6">
            <a:extLst>
              <a:ext uri="{FF2B5EF4-FFF2-40B4-BE49-F238E27FC236}">
                <a16:creationId xmlns:a16="http://schemas.microsoft.com/office/drawing/2014/main" id="{1BC35212-95F8-14E8-E440-51EEDCB9B911}"/>
              </a:ext>
            </a:extLst>
          </p:cNvPr>
          <p:cNvSpPr txBox="1"/>
          <p:nvPr/>
        </p:nvSpPr>
        <p:spPr>
          <a:xfrm>
            <a:off x="6315116" y="1538180"/>
            <a:ext cx="5749908" cy="2537361"/>
          </a:xfrm>
          <a:prstGeom prst="rect">
            <a:avLst/>
          </a:prstGeom>
          <a:noFill/>
        </p:spPr>
        <p:txBody>
          <a:bodyPr wrap="square" rtlCol="0">
            <a:spAutoFit/>
          </a:bodyPr>
          <a:lstStyle/>
          <a:p>
            <a:pPr>
              <a:lnSpc>
                <a:spcPct val="150000"/>
              </a:lnSpc>
            </a:pPr>
            <a:r>
              <a:rPr lang="en-GB" sz="18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rPr>
              <a:t>A growing number of children and young people joining schools in Ireland are asylum seekers and refugees fleeing from countries at war. How can schools support such pupils and </a:t>
            </a:r>
            <a:r>
              <a:rPr lang="en-GB" sz="1800" dirty="0">
                <a:effectLst/>
                <a:latin typeface="Arial" panose="020B0604020202020204" pitchFamily="34" charset="0"/>
                <a:ea typeface="Calibri" panose="020F0502020204030204" pitchFamily="34" charset="0"/>
                <a:cs typeface="Arial" panose="020B0604020202020204" pitchFamily="34" charset="0"/>
              </a:rPr>
              <a:t>help them to feel welcome</a:t>
            </a:r>
            <a:r>
              <a:rPr lang="en-GB" sz="18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rPr>
              <a:t>? What role could fellow students play in this?</a:t>
            </a:r>
          </a:p>
          <a:p>
            <a:pPr>
              <a:lnSpc>
                <a:spcPct val="150000"/>
              </a:lnSpc>
            </a:pPr>
            <a:endParaRPr lang="en-IE" dirty="0"/>
          </a:p>
        </p:txBody>
      </p:sp>
      <p:sp>
        <p:nvSpPr>
          <p:cNvPr id="3" name="TextBox 2">
            <a:extLst>
              <a:ext uri="{FF2B5EF4-FFF2-40B4-BE49-F238E27FC236}">
                <a16:creationId xmlns:a16="http://schemas.microsoft.com/office/drawing/2014/main" id="{BEB05EE8-46BF-7714-0267-4AFAA26B22F7}"/>
              </a:ext>
            </a:extLst>
          </p:cNvPr>
          <p:cNvSpPr txBox="1"/>
          <p:nvPr/>
        </p:nvSpPr>
        <p:spPr>
          <a:xfrm>
            <a:off x="234895" y="1530923"/>
            <a:ext cx="5793670" cy="2118529"/>
          </a:xfrm>
          <a:prstGeom prst="rect">
            <a:avLst/>
          </a:prstGeom>
          <a:noFill/>
        </p:spPr>
        <p:txBody>
          <a:bodyPr wrap="square" rtlCol="0">
            <a:spAutoFit/>
          </a:bodyPr>
          <a:lstStyle/>
          <a:p>
            <a:pPr>
              <a:lnSpc>
                <a:spcPct val="150000"/>
              </a:lnSpc>
              <a:spcAft>
                <a:spcPts val="800"/>
              </a:spcAft>
            </a:pPr>
            <a:r>
              <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rights within the Convention are indivisible – a child should have all of their rights, all the time. Look at the Convention and try to </a:t>
            </a:r>
            <a:r>
              <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identify how many other rights might be affected </a:t>
            </a:r>
            <a:r>
              <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when a child or young person’s life is disrupted by armed conflict or war.</a:t>
            </a:r>
          </a:p>
        </p:txBody>
      </p:sp>
    </p:spTree>
    <p:extLst>
      <p:ext uri="{BB962C8B-B14F-4D97-AF65-F5344CB8AC3E}">
        <p14:creationId xmlns:p14="http://schemas.microsoft.com/office/powerpoint/2010/main" val="1366671117"/>
      </p:ext>
    </p:extLst>
  </p:cSld>
  <p:clrMapOvr>
    <a:masterClrMapping/>
  </p:clrMapOvr>
</p:sld>
</file>

<file path=ppt/theme/theme1.xml><?xml version="1.0" encoding="utf-8"?>
<a:theme xmlns:a="http://schemas.openxmlformats.org/drawingml/2006/main" name="CRS Toolkit Theme">
  <a:themeElements>
    <a:clrScheme name="UNICEF Colours">
      <a:dk1>
        <a:srgbClr val="1CABE2"/>
      </a:dk1>
      <a:lt1>
        <a:sysClr val="window" lastClr="FFFFFF"/>
      </a:lt1>
      <a:dk2>
        <a:srgbClr val="44546A"/>
      </a:dk2>
      <a:lt2>
        <a:srgbClr val="E7E6E6"/>
      </a:lt2>
      <a:accent1>
        <a:srgbClr val="1CABE2"/>
      </a:accent1>
      <a:accent2>
        <a:srgbClr val="F26A21"/>
      </a:accent2>
      <a:accent3>
        <a:srgbClr val="80BD41"/>
      </a:accent3>
      <a:accent4>
        <a:srgbClr val="6A1E74"/>
      </a:accent4>
      <a:accent5>
        <a:srgbClr val="E2231A"/>
      </a:accent5>
      <a:accent6>
        <a:srgbClr val="D8D1C9"/>
      </a:accent6>
      <a:hlink>
        <a:srgbClr val="374EA2"/>
      </a:hlink>
      <a:folHlink>
        <a:srgbClr val="374EA2"/>
      </a:folHlink>
    </a:clrScheme>
    <a:fontScheme name="Custom 1">
      <a:majorFont>
        <a:latin typeface="Univers Light"/>
        <a:ea typeface=""/>
        <a:cs typeface=""/>
      </a:majorFont>
      <a:minorFont>
        <a:latin typeface="Univer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 Toolkit Theme" id="{CBC6DDAA-4DD3-4550-9239-ECAD04F8847D}" vid="{DFEE3C6F-CD5C-4672-9B12-CEE432F99F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CRS Toolkit Theme</Template>
  <TotalTime>1927</TotalTime>
  <Words>1596</Words>
  <Application>Microsoft Office PowerPoint</Application>
  <PresentationFormat>Widescreen</PresentationFormat>
  <Paragraphs>117</Paragraphs>
  <Slides>12</Slides>
  <Notes>10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arial</vt:lpstr>
      <vt:lpstr>Calibri</vt:lpstr>
      <vt:lpstr>Open Sans</vt:lpstr>
      <vt:lpstr>Roboto</vt:lpstr>
      <vt:lpstr>Symbol</vt:lpstr>
      <vt:lpstr>Univers Light</vt:lpstr>
      <vt:lpstr>Univers Next Pro</vt:lpstr>
      <vt:lpstr>Univers Next Pro Condensed</vt:lpstr>
      <vt:lpstr>Univers Next Pro Light</vt:lpstr>
      <vt:lpstr>Wingdings</vt:lpstr>
      <vt:lpstr>CRS Toolkit Theme</vt:lpstr>
      <vt:lpstr>PowerPoint Presentation</vt:lpstr>
      <vt:lpstr>PowerPoint Presentation</vt:lpstr>
      <vt:lpstr>GUIDANCE FOR TEACHERS</vt:lpstr>
      <vt:lpstr>Guess the article</vt:lpstr>
      <vt:lpstr>PowerPoint Presentation</vt:lpstr>
      <vt:lpstr>PowerPoint Presentation</vt:lpstr>
      <vt:lpstr>Did you think of these?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McCarthy</dc:creator>
  <cp:lastModifiedBy>Lydia McCarthy</cp:lastModifiedBy>
  <cp:revision>8</cp:revision>
  <dcterms:created xsi:type="dcterms:W3CDTF">2022-03-10T12:00:58Z</dcterms:created>
  <dcterms:modified xsi:type="dcterms:W3CDTF">2022-09-08T15:21:11Z</dcterms:modified>
</cp:coreProperties>
</file>