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13"/>
  </p:notesMasterIdLst>
  <p:sldIdLst>
    <p:sldId id="291" r:id="rId2"/>
    <p:sldId id="297" r:id="rId3"/>
    <p:sldId id="294" r:id="rId4"/>
    <p:sldId id="299" r:id="rId5"/>
    <p:sldId id="300" r:id="rId6"/>
    <p:sldId id="284" r:id="rId7"/>
    <p:sldId id="285" r:id="rId8"/>
    <p:sldId id="302" r:id="rId9"/>
    <p:sldId id="282" r:id="rId10"/>
    <p:sldId id="298" r:id="rId11"/>
    <p:sldId id="30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1056A-E14C-4A30-A95D-F36A88938682}" v="10" dt="2022-10-10T11:10:20.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76398" autoAdjust="0"/>
  </p:normalViewPr>
  <p:slideViewPr>
    <p:cSldViewPr snapToGrid="0">
      <p:cViewPr varScale="1">
        <p:scale>
          <a:sx n="85" d="100"/>
          <a:sy n="85" d="100"/>
        </p:scale>
        <p:origin x="1638" y="90"/>
      </p:cViewPr>
      <p:guideLst/>
    </p:cSldViewPr>
  </p:slideViewPr>
  <p:notesTextViewPr>
    <p:cViewPr>
      <p:scale>
        <a:sx n="3" d="2"/>
        <a:sy n="3" d="2"/>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McCarthy" userId="22a45f89-275c-4667-8a50-f83ffacf2973" providerId="ADAL" clId="{CA81056A-E14C-4A30-A95D-F36A88938682}"/>
    <pc:docChg chg="undo redo custSel delSld modSld">
      <pc:chgData name="Lydia McCarthy" userId="22a45f89-275c-4667-8a50-f83ffacf2973" providerId="ADAL" clId="{CA81056A-E14C-4A30-A95D-F36A88938682}" dt="2022-10-10T11:15:29.893" v="897" actId="113"/>
      <pc:docMkLst>
        <pc:docMk/>
      </pc:docMkLst>
      <pc:sldChg chg="addSp delSp modSp mod modNotesTx">
        <pc:chgData name="Lydia McCarthy" userId="22a45f89-275c-4667-8a50-f83ffacf2973" providerId="ADAL" clId="{CA81056A-E14C-4A30-A95D-F36A88938682}" dt="2022-10-10T11:03:18.917" v="768" actId="1076"/>
        <pc:sldMkLst>
          <pc:docMk/>
          <pc:sldMk cId="1301578224" sldId="282"/>
        </pc:sldMkLst>
        <pc:spChg chg="mod">
          <ac:chgData name="Lydia McCarthy" userId="22a45f89-275c-4667-8a50-f83ffacf2973" providerId="ADAL" clId="{CA81056A-E14C-4A30-A95D-F36A88938682}" dt="2022-10-10T10:58:54.495" v="729" actId="20577"/>
          <ac:spMkLst>
            <pc:docMk/>
            <pc:sldMk cId="1301578224" sldId="282"/>
            <ac:spMk id="5" creationId="{5A1CCF27-1CAA-4B46-8BE2-7B3BD8449788}"/>
          </ac:spMkLst>
        </pc:spChg>
        <pc:spChg chg="mod">
          <ac:chgData name="Lydia McCarthy" userId="22a45f89-275c-4667-8a50-f83ffacf2973" providerId="ADAL" clId="{CA81056A-E14C-4A30-A95D-F36A88938682}" dt="2022-10-10T11:03:02.460" v="761" actId="20577"/>
          <ac:spMkLst>
            <pc:docMk/>
            <pc:sldMk cId="1301578224" sldId="282"/>
            <ac:spMk id="6" creationId="{B3BE43D5-0CA3-4E2C-87CC-4E755E542DF1}"/>
          </ac:spMkLst>
        </pc:spChg>
        <pc:picChg chg="del">
          <ac:chgData name="Lydia McCarthy" userId="22a45f89-275c-4667-8a50-f83ffacf2973" providerId="ADAL" clId="{CA81056A-E14C-4A30-A95D-F36A88938682}" dt="2022-10-10T10:57:52.850" v="692" actId="478"/>
          <ac:picMkLst>
            <pc:docMk/>
            <pc:sldMk cId="1301578224" sldId="282"/>
            <ac:picMk id="4" creationId="{8DA42CEB-DE3A-7D59-CDC5-24191A219B38}"/>
          </ac:picMkLst>
        </pc:picChg>
        <pc:picChg chg="add mod">
          <ac:chgData name="Lydia McCarthy" userId="22a45f89-275c-4667-8a50-f83ffacf2973" providerId="ADAL" clId="{CA81056A-E14C-4A30-A95D-F36A88938682}" dt="2022-10-10T11:03:18.917" v="768" actId="1076"/>
          <ac:picMkLst>
            <pc:docMk/>
            <pc:sldMk cId="1301578224" sldId="282"/>
            <ac:picMk id="9" creationId="{D7E4472D-F417-1DE8-73C6-A5D5F3E385FF}"/>
          </ac:picMkLst>
        </pc:picChg>
      </pc:sldChg>
      <pc:sldChg chg="modSp mod">
        <pc:chgData name="Lydia McCarthy" userId="22a45f89-275c-4667-8a50-f83ffacf2973" providerId="ADAL" clId="{CA81056A-E14C-4A30-A95D-F36A88938682}" dt="2022-10-10T10:36:24.557" v="423" actId="5793"/>
        <pc:sldMkLst>
          <pc:docMk/>
          <pc:sldMk cId="1606822526" sldId="284"/>
        </pc:sldMkLst>
        <pc:spChg chg="mod">
          <ac:chgData name="Lydia McCarthy" userId="22a45f89-275c-4667-8a50-f83ffacf2973" providerId="ADAL" clId="{CA81056A-E14C-4A30-A95D-F36A88938682}" dt="2022-10-10T10:36:24.557" v="423" actId="5793"/>
          <ac:spMkLst>
            <pc:docMk/>
            <pc:sldMk cId="1606822526" sldId="284"/>
            <ac:spMk id="2" creationId="{519CE0EB-9064-441E-8E00-1290285670BD}"/>
          </ac:spMkLst>
        </pc:spChg>
        <pc:spChg chg="mod">
          <ac:chgData name="Lydia McCarthy" userId="22a45f89-275c-4667-8a50-f83ffacf2973" providerId="ADAL" clId="{CA81056A-E14C-4A30-A95D-F36A88938682}" dt="2022-10-10T10:35:57.122" v="409" actId="20577"/>
          <ac:spMkLst>
            <pc:docMk/>
            <pc:sldMk cId="1606822526" sldId="284"/>
            <ac:spMk id="4" creationId="{95A1F908-72CB-493B-AC08-FDCF0FF0F192}"/>
          </ac:spMkLst>
        </pc:spChg>
      </pc:sldChg>
      <pc:sldChg chg="addSp delSp modSp mod delAnim modAnim">
        <pc:chgData name="Lydia McCarthy" userId="22a45f89-275c-4667-8a50-f83ffacf2973" providerId="ADAL" clId="{CA81056A-E14C-4A30-A95D-F36A88938682}" dt="2022-10-10T10:57:37.264" v="691" actId="14100"/>
        <pc:sldMkLst>
          <pc:docMk/>
          <pc:sldMk cId="430025987" sldId="285"/>
        </pc:sldMkLst>
        <pc:spChg chg="mod">
          <ac:chgData name="Lydia McCarthy" userId="22a45f89-275c-4667-8a50-f83ffacf2973" providerId="ADAL" clId="{CA81056A-E14C-4A30-A95D-F36A88938682}" dt="2022-10-10T10:57:31.342" v="689" actId="14100"/>
          <ac:spMkLst>
            <pc:docMk/>
            <pc:sldMk cId="430025987" sldId="285"/>
            <ac:spMk id="3" creationId="{D78E681C-6290-F8DD-510D-6EA44226D227}"/>
          </ac:spMkLst>
        </pc:spChg>
        <pc:spChg chg="mod">
          <ac:chgData name="Lydia McCarthy" userId="22a45f89-275c-4667-8a50-f83ffacf2973" providerId="ADAL" clId="{CA81056A-E14C-4A30-A95D-F36A88938682}" dt="2022-10-10T10:37:44.927" v="436" actId="20577"/>
          <ac:spMkLst>
            <pc:docMk/>
            <pc:sldMk cId="430025987" sldId="285"/>
            <ac:spMk id="8" creationId="{6992CA19-2496-49DF-9C45-E844E24EA06B}"/>
          </ac:spMkLst>
        </pc:spChg>
        <pc:spChg chg="mod">
          <ac:chgData name="Lydia McCarthy" userId="22a45f89-275c-4667-8a50-f83ffacf2973" providerId="ADAL" clId="{CA81056A-E14C-4A30-A95D-F36A88938682}" dt="2022-10-10T10:44:59.495" v="442" actId="2710"/>
          <ac:spMkLst>
            <pc:docMk/>
            <pc:sldMk cId="430025987" sldId="285"/>
            <ac:spMk id="17" creationId="{9BDAF274-B8BA-4BCF-8A3F-D09EE5141EC1}"/>
          </ac:spMkLst>
        </pc:spChg>
        <pc:picChg chg="add mod">
          <ac:chgData name="Lydia McCarthy" userId="22a45f89-275c-4667-8a50-f83ffacf2973" providerId="ADAL" clId="{CA81056A-E14C-4A30-A95D-F36A88938682}" dt="2022-10-10T10:57:37.264" v="691" actId="14100"/>
          <ac:picMkLst>
            <pc:docMk/>
            <pc:sldMk cId="430025987" sldId="285"/>
            <ac:picMk id="2" creationId="{BCCAAF80-8288-C716-2C23-82F416E49767}"/>
          </ac:picMkLst>
        </pc:picChg>
        <pc:picChg chg="del">
          <ac:chgData name="Lydia McCarthy" userId="22a45f89-275c-4667-8a50-f83ffacf2973" providerId="ADAL" clId="{CA81056A-E14C-4A30-A95D-F36A88938682}" dt="2022-10-10T10:41:39.697" v="439" actId="478"/>
          <ac:picMkLst>
            <pc:docMk/>
            <pc:sldMk cId="430025987" sldId="285"/>
            <ac:picMk id="5" creationId="{43A80449-61A6-5C00-9FE9-9DD03F74F68C}"/>
          </ac:picMkLst>
        </pc:picChg>
      </pc:sldChg>
      <pc:sldChg chg="addSp delSp modSp mod modNotesTx">
        <pc:chgData name="Lydia McCarthy" userId="22a45f89-275c-4667-8a50-f83ffacf2973" providerId="ADAL" clId="{CA81056A-E14C-4A30-A95D-F36A88938682}" dt="2022-10-10T11:12:23.287" v="866" actId="20577"/>
        <pc:sldMkLst>
          <pc:docMk/>
          <pc:sldMk cId="3009748699" sldId="291"/>
        </pc:sldMkLst>
        <pc:spChg chg="mod">
          <ac:chgData name="Lydia McCarthy" userId="22a45f89-275c-4667-8a50-f83ffacf2973" providerId="ADAL" clId="{CA81056A-E14C-4A30-A95D-F36A88938682}" dt="2022-10-10T11:11:03.391" v="805" actId="207"/>
          <ac:spMkLst>
            <pc:docMk/>
            <pc:sldMk cId="3009748699" sldId="291"/>
            <ac:spMk id="9" creationId="{DE239B87-4B2C-F330-EE48-1EFCD552CDE4}"/>
          </ac:spMkLst>
        </pc:spChg>
        <pc:picChg chg="add mod ord">
          <ac:chgData name="Lydia McCarthy" userId="22a45f89-275c-4667-8a50-f83ffacf2973" providerId="ADAL" clId="{CA81056A-E14C-4A30-A95D-F36A88938682}" dt="2022-10-10T11:10:30.323" v="774" actId="167"/>
          <ac:picMkLst>
            <pc:docMk/>
            <pc:sldMk cId="3009748699" sldId="291"/>
            <ac:picMk id="3" creationId="{81365E86-48AC-B426-30B8-7B4F08377AC2}"/>
          </ac:picMkLst>
        </pc:picChg>
        <pc:picChg chg="del">
          <ac:chgData name="Lydia McCarthy" userId="22a45f89-275c-4667-8a50-f83ffacf2973" providerId="ADAL" clId="{CA81056A-E14C-4A30-A95D-F36A88938682}" dt="2022-10-10T10:29:51.123" v="0" actId="478"/>
          <ac:picMkLst>
            <pc:docMk/>
            <pc:sldMk cId="3009748699" sldId="291"/>
            <ac:picMk id="7" creationId="{D8141308-B666-BF41-0122-6F85C5F05454}"/>
          </ac:picMkLst>
        </pc:picChg>
      </pc:sldChg>
      <pc:sldChg chg="del">
        <pc:chgData name="Lydia McCarthy" userId="22a45f89-275c-4667-8a50-f83ffacf2973" providerId="ADAL" clId="{CA81056A-E14C-4A30-A95D-F36A88938682}" dt="2022-10-10T10:30:17.198" v="26" actId="2696"/>
        <pc:sldMkLst>
          <pc:docMk/>
          <pc:sldMk cId="1357755917" sldId="292"/>
        </pc:sldMkLst>
      </pc:sldChg>
      <pc:sldChg chg="addSp delSp modSp mod modNotesTx">
        <pc:chgData name="Lydia McCarthy" userId="22a45f89-275c-4667-8a50-f83ffacf2973" providerId="ADAL" clId="{CA81056A-E14C-4A30-A95D-F36A88938682}" dt="2022-10-10T10:32:22.219" v="97" actId="1076"/>
        <pc:sldMkLst>
          <pc:docMk/>
          <pc:sldMk cId="3376146375" sldId="294"/>
        </pc:sldMkLst>
        <pc:spChg chg="mod">
          <ac:chgData name="Lydia McCarthy" userId="22a45f89-275c-4667-8a50-f83ffacf2973" providerId="ADAL" clId="{CA81056A-E14C-4A30-A95D-F36A88938682}" dt="2022-10-10T10:32:01.185" v="89" actId="20577"/>
          <ac:spMkLst>
            <pc:docMk/>
            <pc:sldMk cId="3376146375" sldId="294"/>
            <ac:spMk id="9" creationId="{CF4884E2-0186-41E3-AE32-BDD1C69265DE}"/>
          </ac:spMkLst>
        </pc:spChg>
        <pc:spChg chg="mod">
          <ac:chgData name="Lydia McCarthy" userId="22a45f89-275c-4667-8a50-f83ffacf2973" providerId="ADAL" clId="{CA81056A-E14C-4A30-A95D-F36A88938682}" dt="2022-10-10T10:31:35.785" v="73" actId="20577"/>
          <ac:spMkLst>
            <pc:docMk/>
            <pc:sldMk cId="3376146375" sldId="294"/>
            <ac:spMk id="11" creationId="{7F41ACED-1497-48FC-BA7E-7B7D6565E512}"/>
          </ac:spMkLst>
        </pc:spChg>
        <pc:spChg chg="mod">
          <ac:chgData name="Lydia McCarthy" userId="22a45f89-275c-4667-8a50-f83ffacf2973" providerId="ADAL" clId="{CA81056A-E14C-4A30-A95D-F36A88938682}" dt="2022-10-10T10:31:03.258" v="42" actId="20577"/>
          <ac:spMkLst>
            <pc:docMk/>
            <pc:sldMk cId="3376146375" sldId="294"/>
            <ac:spMk id="17" creationId="{82EBA0A2-E707-4431-BE69-BAFCF337868C}"/>
          </ac:spMkLst>
        </pc:spChg>
        <pc:graphicFrameChg chg="add mod">
          <ac:chgData name="Lydia McCarthy" userId="22a45f89-275c-4667-8a50-f83ffacf2973" providerId="ADAL" clId="{CA81056A-E14C-4A30-A95D-F36A88938682}" dt="2022-10-10T10:32:22.219" v="97" actId="1076"/>
          <ac:graphicFrameMkLst>
            <pc:docMk/>
            <pc:sldMk cId="3376146375" sldId="294"/>
            <ac:graphicFrameMk id="6" creationId="{AAA7D8AF-63B3-89DB-CA60-8AA46C194956}"/>
          </ac:graphicFrameMkLst>
        </pc:graphicFrameChg>
        <pc:picChg chg="add mod">
          <ac:chgData name="Lydia McCarthy" userId="22a45f89-275c-4667-8a50-f83ffacf2973" providerId="ADAL" clId="{CA81056A-E14C-4A30-A95D-F36A88938682}" dt="2022-10-10T10:32:17.499" v="95" actId="1076"/>
          <ac:picMkLst>
            <pc:docMk/>
            <pc:sldMk cId="3376146375" sldId="294"/>
            <ac:picMk id="3" creationId="{813848CC-718F-95C6-958E-F4003AEA3005}"/>
          </ac:picMkLst>
        </pc:picChg>
        <pc:picChg chg="add mod">
          <ac:chgData name="Lydia McCarthy" userId="22a45f89-275c-4667-8a50-f83ffacf2973" providerId="ADAL" clId="{CA81056A-E14C-4A30-A95D-F36A88938682}" dt="2022-10-10T10:32:19.663" v="96" actId="1076"/>
          <ac:picMkLst>
            <pc:docMk/>
            <pc:sldMk cId="3376146375" sldId="294"/>
            <ac:picMk id="4" creationId="{53AFAAEF-2957-CE51-C3C9-844BE8A9290F}"/>
          </ac:picMkLst>
        </pc:picChg>
        <pc:picChg chg="del">
          <ac:chgData name="Lydia McCarthy" userId="22a45f89-275c-4667-8a50-f83ffacf2973" providerId="ADAL" clId="{CA81056A-E14C-4A30-A95D-F36A88938682}" dt="2022-10-10T10:30:19.798" v="27" actId="478"/>
          <ac:picMkLst>
            <pc:docMk/>
            <pc:sldMk cId="3376146375" sldId="294"/>
            <ac:picMk id="5" creationId="{5A696D14-B597-49B1-BBAB-390027FA6EA2}"/>
          </ac:picMkLst>
        </pc:picChg>
        <pc:picChg chg="del">
          <ac:chgData name="Lydia McCarthy" userId="22a45f89-275c-4667-8a50-f83ffacf2973" providerId="ADAL" clId="{CA81056A-E14C-4A30-A95D-F36A88938682}" dt="2022-10-10T10:30:20.505" v="28" actId="478"/>
          <ac:picMkLst>
            <pc:docMk/>
            <pc:sldMk cId="3376146375" sldId="294"/>
            <ac:picMk id="7" creationId="{F1C6BAD8-E313-4AF8-A400-791700809F6B}"/>
          </ac:picMkLst>
        </pc:picChg>
        <pc:picChg chg="del">
          <ac:chgData name="Lydia McCarthy" userId="22a45f89-275c-4667-8a50-f83ffacf2973" providerId="ADAL" clId="{CA81056A-E14C-4A30-A95D-F36A88938682}" dt="2022-10-10T10:30:20.986" v="29" actId="478"/>
          <ac:picMkLst>
            <pc:docMk/>
            <pc:sldMk cId="3376146375" sldId="294"/>
            <ac:picMk id="15" creationId="{17B23FE1-B027-41D7-85D3-4F68BCE0B5B4}"/>
          </ac:picMkLst>
        </pc:picChg>
      </pc:sldChg>
      <pc:sldChg chg="modSp mod">
        <pc:chgData name="Lydia McCarthy" userId="22a45f89-275c-4667-8a50-f83ffacf2973" providerId="ADAL" clId="{CA81056A-E14C-4A30-A95D-F36A88938682}" dt="2022-10-10T11:13:03.082" v="884" actId="20577"/>
        <pc:sldMkLst>
          <pc:docMk/>
          <pc:sldMk cId="3464991545" sldId="297"/>
        </pc:sldMkLst>
        <pc:spChg chg="mod">
          <ac:chgData name="Lydia McCarthy" userId="22a45f89-275c-4667-8a50-f83ffacf2973" providerId="ADAL" clId="{CA81056A-E14C-4A30-A95D-F36A88938682}" dt="2022-10-10T11:13:03.082" v="884" actId="20577"/>
          <ac:spMkLst>
            <pc:docMk/>
            <pc:sldMk cId="3464991545" sldId="297"/>
            <ac:spMk id="5" creationId="{86183AFF-5A0F-4F8D-BF26-A709681517FA}"/>
          </ac:spMkLst>
        </pc:spChg>
      </pc:sldChg>
      <pc:sldChg chg="addSp delSp modSp mod">
        <pc:chgData name="Lydia McCarthy" userId="22a45f89-275c-4667-8a50-f83ffacf2973" providerId="ADAL" clId="{CA81056A-E14C-4A30-A95D-F36A88938682}" dt="2022-10-10T10:34:30.026" v="322" actId="1076"/>
        <pc:sldMkLst>
          <pc:docMk/>
          <pc:sldMk cId="3817245765" sldId="299"/>
        </pc:sldMkLst>
        <pc:spChg chg="mod">
          <ac:chgData name="Lydia McCarthy" userId="22a45f89-275c-4667-8a50-f83ffacf2973" providerId="ADAL" clId="{CA81056A-E14C-4A30-A95D-F36A88938682}" dt="2022-10-10T10:34:04.957" v="314" actId="20577"/>
          <ac:spMkLst>
            <pc:docMk/>
            <pc:sldMk cId="3817245765" sldId="299"/>
            <ac:spMk id="11" creationId="{ACEC7E54-7FA7-8A24-7DBB-EDA660522F99}"/>
          </ac:spMkLst>
        </pc:spChg>
        <pc:picChg chg="add mod">
          <ac:chgData name="Lydia McCarthy" userId="22a45f89-275c-4667-8a50-f83ffacf2973" providerId="ADAL" clId="{CA81056A-E14C-4A30-A95D-F36A88938682}" dt="2022-10-10T10:34:30.026" v="322" actId="1076"/>
          <ac:picMkLst>
            <pc:docMk/>
            <pc:sldMk cId="3817245765" sldId="299"/>
            <ac:picMk id="6" creationId="{D481507A-EA25-2E23-9BB0-1165B978AEF9}"/>
          </ac:picMkLst>
        </pc:picChg>
        <pc:picChg chg="del">
          <ac:chgData name="Lydia McCarthy" userId="22a45f89-275c-4667-8a50-f83ffacf2973" providerId="ADAL" clId="{CA81056A-E14C-4A30-A95D-F36A88938682}" dt="2022-10-10T10:34:07.301" v="316" actId="478"/>
          <ac:picMkLst>
            <pc:docMk/>
            <pc:sldMk cId="3817245765" sldId="299"/>
            <ac:picMk id="7" creationId="{3C6F0F3C-2DC1-9471-C3C9-476C62067AFA}"/>
          </ac:picMkLst>
        </pc:picChg>
        <pc:picChg chg="del">
          <ac:chgData name="Lydia McCarthy" userId="22a45f89-275c-4667-8a50-f83ffacf2973" providerId="ADAL" clId="{CA81056A-E14C-4A30-A95D-F36A88938682}" dt="2022-10-10T10:34:06.772" v="315" actId="478"/>
          <ac:picMkLst>
            <pc:docMk/>
            <pc:sldMk cId="3817245765" sldId="299"/>
            <ac:picMk id="10" creationId="{EB95BF9C-F14B-31B5-649D-366758728C7A}"/>
          </ac:picMkLst>
        </pc:picChg>
      </pc:sldChg>
      <pc:sldChg chg="addSp delSp modSp mod modNotesTx">
        <pc:chgData name="Lydia McCarthy" userId="22a45f89-275c-4667-8a50-f83ffacf2973" providerId="ADAL" clId="{CA81056A-E14C-4A30-A95D-F36A88938682}" dt="2022-10-10T11:01:48.124" v="757" actId="20577"/>
        <pc:sldMkLst>
          <pc:docMk/>
          <pc:sldMk cId="1339530318" sldId="300"/>
        </pc:sldMkLst>
        <pc:spChg chg="mod">
          <ac:chgData name="Lydia McCarthy" userId="22a45f89-275c-4667-8a50-f83ffacf2973" providerId="ADAL" clId="{CA81056A-E14C-4A30-A95D-F36A88938682}" dt="2022-10-10T10:34:39.474" v="327" actId="20577"/>
          <ac:spMkLst>
            <pc:docMk/>
            <pc:sldMk cId="1339530318" sldId="300"/>
            <ac:spMk id="5" creationId="{67ED24EA-6F07-46B6-A2F7-A9DD5527CE3E}"/>
          </ac:spMkLst>
        </pc:spChg>
        <pc:spChg chg="mod">
          <ac:chgData name="Lydia McCarthy" userId="22a45f89-275c-4667-8a50-f83ffacf2973" providerId="ADAL" clId="{CA81056A-E14C-4A30-A95D-F36A88938682}" dt="2022-10-10T10:35:28.022" v="406" actId="20577"/>
          <ac:spMkLst>
            <pc:docMk/>
            <pc:sldMk cId="1339530318" sldId="300"/>
            <ac:spMk id="6" creationId="{D7A9CF8A-2B27-470E-96B3-0F64E7F6619C}"/>
          </ac:spMkLst>
        </pc:spChg>
        <pc:spChg chg="add mod">
          <ac:chgData name="Lydia McCarthy" userId="22a45f89-275c-4667-8a50-f83ffacf2973" providerId="ADAL" clId="{CA81056A-E14C-4A30-A95D-F36A88938682}" dt="2022-10-10T11:01:17.965" v="739" actId="1076"/>
          <ac:spMkLst>
            <pc:docMk/>
            <pc:sldMk cId="1339530318" sldId="300"/>
            <ac:spMk id="9" creationId="{0655363C-EA2F-1B6C-74D4-1DA7E5159A7A}"/>
          </ac:spMkLst>
        </pc:spChg>
        <pc:picChg chg="del">
          <ac:chgData name="Lydia McCarthy" userId="22a45f89-275c-4667-8a50-f83ffacf2973" providerId="ADAL" clId="{CA81056A-E14C-4A30-A95D-F36A88938682}" dt="2022-10-10T10:35:30.103" v="407" actId="478"/>
          <ac:picMkLst>
            <pc:docMk/>
            <pc:sldMk cId="1339530318" sldId="300"/>
            <ac:picMk id="3" creationId="{52AF0970-17DB-156C-B17E-09BCBB682BB1}"/>
          </ac:picMkLst>
        </pc:picChg>
        <pc:picChg chg="add mod">
          <ac:chgData name="Lydia McCarthy" userId="22a45f89-275c-4667-8a50-f83ffacf2973" providerId="ADAL" clId="{CA81056A-E14C-4A30-A95D-F36A88938682}" dt="2022-10-10T11:00:40.185" v="734" actId="1076"/>
          <ac:picMkLst>
            <pc:docMk/>
            <pc:sldMk cId="1339530318" sldId="300"/>
            <ac:picMk id="7" creationId="{BCDAAFBC-4BFB-AE2E-B8BB-09F955F5CA44}"/>
          </ac:picMkLst>
        </pc:picChg>
      </pc:sldChg>
      <pc:sldChg chg="modSp mod">
        <pc:chgData name="Lydia McCarthy" userId="22a45f89-275c-4667-8a50-f83ffacf2973" providerId="ADAL" clId="{CA81056A-E14C-4A30-A95D-F36A88938682}" dt="2022-10-10T11:15:29.893" v="897" actId="113"/>
        <pc:sldMkLst>
          <pc:docMk/>
          <pc:sldMk cId="1366671117" sldId="302"/>
        </pc:sldMkLst>
        <pc:spChg chg="mod">
          <ac:chgData name="Lydia McCarthy" userId="22a45f89-275c-4667-8a50-f83ffacf2973" providerId="ADAL" clId="{CA81056A-E14C-4A30-A95D-F36A88938682}" dt="2022-10-10T11:15:12.448" v="896" actId="20577"/>
          <ac:spMkLst>
            <pc:docMk/>
            <pc:sldMk cId="1366671117" sldId="302"/>
            <ac:spMk id="3" creationId="{BEB05EE8-46BF-7714-0267-4AFAA26B22F7}"/>
          </ac:spMkLst>
        </pc:spChg>
        <pc:spChg chg="mod">
          <ac:chgData name="Lydia McCarthy" userId="22a45f89-275c-4667-8a50-f83ffacf2973" providerId="ADAL" clId="{CA81056A-E14C-4A30-A95D-F36A88938682}" dt="2022-10-10T11:15:29.893" v="897" actId="113"/>
          <ac:spMkLst>
            <pc:docMk/>
            <pc:sldMk cId="1366671117" sldId="302"/>
            <ac:spMk id="7" creationId="{1BC35212-95F8-14E8-E440-51EEDCB9B911}"/>
          </ac:spMkLst>
        </pc:spChg>
        <pc:spChg chg="mod">
          <ac:chgData name="Lydia McCarthy" userId="22a45f89-275c-4667-8a50-f83ffacf2973" providerId="ADAL" clId="{CA81056A-E14C-4A30-A95D-F36A88938682}" dt="2022-10-10T10:46:47.876" v="476" actId="20577"/>
          <ac:spMkLst>
            <pc:docMk/>
            <pc:sldMk cId="1366671117" sldId="302"/>
            <ac:spMk id="13" creationId="{361FE6CB-9549-435F-808B-9DF9FF0075B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10/10/2022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121212"/>
                </a:solidFill>
                <a:effectLst/>
                <a:latin typeface="Open Sans" panose="020B0606030504020204" pitchFamily="34" charset="0"/>
              </a:rPr>
              <a:t>Mohamed a 12 years old boy, at a refugee camp, in the West of Chad. He likes to play checkers with his friends.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67007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999999"/>
                </a:solidFill>
                <a:effectLst/>
                <a:latin typeface="Open Sans" panose="020B0606030504020204" pitchFamily="34" charset="0"/>
              </a:rPr>
              <a:t>Natividad 7, spends time in the pool at her local recreation centre. She has been taking swimming lessons there for the past year and a half, as a way to avoid the dangerous streets in her neighbourhood in San Salvador.</a:t>
            </a:r>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2483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9959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1246"/>
            </a:lvl1pPr>
            <a:lvl2pPr marL="237390" indent="0" algn="ctr">
              <a:buNone/>
              <a:defRPr sz="1038"/>
            </a:lvl2pPr>
            <a:lvl3pPr marL="474779" indent="0" algn="ctr">
              <a:buNone/>
              <a:defRPr sz="935"/>
            </a:lvl3pPr>
            <a:lvl4pPr marL="712169" indent="0" algn="ctr">
              <a:buNone/>
              <a:defRPr sz="831"/>
            </a:lvl4pPr>
            <a:lvl5pPr marL="949559" indent="0" algn="ctr">
              <a:buNone/>
              <a:defRPr sz="831"/>
            </a:lvl5pPr>
            <a:lvl6pPr marL="1186948" indent="0" algn="ctr">
              <a:buNone/>
              <a:defRPr sz="831"/>
            </a:lvl6pPr>
            <a:lvl7pPr marL="1424338" indent="0" algn="ctr">
              <a:buNone/>
              <a:defRPr sz="831"/>
            </a:lvl7pPr>
            <a:lvl8pPr marL="1661728" indent="0" algn="ctr">
              <a:buNone/>
              <a:defRPr sz="831"/>
            </a:lvl8pPr>
            <a:lvl9pPr marL="1899117" indent="0" algn="ctr">
              <a:buNone/>
              <a:defRPr sz="831"/>
            </a:lvl9pPr>
          </a:lstStyle>
          <a:p>
            <a:r>
              <a:rPr lang="en-US"/>
              <a:t>Click to edit Master subtitle style</a:t>
            </a:r>
            <a:endParaRPr lang="en-US" dirty="0"/>
          </a:p>
        </p:txBody>
      </p:sp>
      <p:sp>
        <p:nvSpPr>
          <p:cNvPr id="7" name="Slide Number Placeholder 6">
            <a:extLst>
              <a:ext uri="{FF2B5EF4-FFF2-40B4-BE49-F238E27FC236}">
                <a16:creationId xmlns:a16="http://schemas.microsoft.com/office/drawing/2014/main" id="{572F7502-3363-E81E-9ABD-81EAB130125D}"/>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221643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66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1662"/>
            </a:lvl1pPr>
            <a:lvl2pPr marL="237390" indent="0">
              <a:buNone/>
              <a:defRPr sz="1454"/>
            </a:lvl2pPr>
            <a:lvl3pPr marL="474779" indent="0">
              <a:buNone/>
              <a:defRPr sz="1246"/>
            </a:lvl3pPr>
            <a:lvl4pPr marL="712169" indent="0">
              <a:buNone/>
              <a:defRPr sz="1038"/>
            </a:lvl4pPr>
            <a:lvl5pPr marL="949559" indent="0">
              <a:buNone/>
              <a:defRPr sz="1038"/>
            </a:lvl5pPr>
            <a:lvl6pPr marL="1186948" indent="0">
              <a:buNone/>
              <a:defRPr sz="1038"/>
            </a:lvl6pPr>
            <a:lvl7pPr marL="1424338" indent="0">
              <a:buNone/>
              <a:defRPr sz="1038"/>
            </a:lvl7pPr>
            <a:lvl8pPr marL="1661728" indent="0">
              <a:buNone/>
              <a:defRPr sz="1038"/>
            </a:lvl8pPr>
            <a:lvl9pPr marL="1899117" indent="0">
              <a:buNone/>
              <a:defRPr sz="1038"/>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en-US"/>
              <a:t>Click to edit Master text styles</a:t>
            </a:r>
          </a:p>
        </p:txBody>
      </p:sp>
      <p:sp>
        <p:nvSpPr>
          <p:cNvPr id="8" name="Slide Number Placeholder 7">
            <a:extLst>
              <a:ext uri="{FF2B5EF4-FFF2-40B4-BE49-F238E27FC236}">
                <a16:creationId xmlns:a16="http://schemas.microsoft.com/office/drawing/2014/main" id="{C04493AA-7452-3690-4968-9B40E421AF02}"/>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41565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47173E8-F2B9-F554-E2F8-D4E2B8EE646F}"/>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3055939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7E66740-58AB-2749-BA7F-50779FEBF200}"/>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4267097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718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10/10/2022</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402205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CCB95D4-387D-75DC-821B-8358EA7E7993}"/>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4121685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3115"/>
            </a:lvl1pPr>
          </a:lstStyle>
          <a:p>
            <a:r>
              <a:rPr lang="en-US"/>
              <a:t>Click to edit Master title style</a:t>
            </a:r>
            <a:endParaRPr lang="en-US" dirty="0"/>
          </a:p>
        </p:txBody>
      </p:sp>
      <p:sp>
        <p:nvSpPr>
          <p:cNvPr id="3" name="Text Placeholder 2"/>
          <p:cNvSpPr>
            <a:spLocks noGrp="1"/>
          </p:cNvSpPr>
          <p:nvPr>
            <p:ph type="body" idx="1"/>
          </p:nvPr>
        </p:nvSpPr>
        <p:spPr>
          <a:xfrm>
            <a:off x="831852" y="4589465"/>
            <a:ext cx="10515600" cy="1500187"/>
          </a:xfrm>
        </p:spPr>
        <p:txBody>
          <a:bodyPr/>
          <a:lstStyle>
            <a:lvl1pPr marL="0" indent="0">
              <a:buNone/>
              <a:defRPr sz="1246">
                <a:solidFill>
                  <a:schemeClr val="tx1"/>
                </a:solidFill>
              </a:defRPr>
            </a:lvl1pPr>
            <a:lvl2pPr marL="237390" indent="0">
              <a:buNone/>
              <a:defRPr sz="1038">
                <a:solidFill>
                  <a:schemeClr val="tx1">
                    <a:tint val="75000"/>
                  </a:schemeClr>
                </a:solidFill>
              </a:defRPr>
            </a:lvl2pPr>
            <a:lvl3pPr marL="474779" indent="0">
              <a:buNone/>
              <a:defRPr sz="935">
                <a:solidFill>
                  <a:schemeClr val="tx1">
                    <a:tint val="75000"/>
                  </a:schemeClr>
                </a:solidFill>
              </a:defRPr>
            </a:lvl3pPr>
            <a:lvl4pPr marL="712169" indent="0">
              <a:buNone/>
              <a:defRPr sz="831">
                <a:solidFill>
                  <a:schemeClr val="tx1">
                    <a:tint val="75000"/>
                  </a:schemeClr>
                </a:solidFill>
              </a:defRPr>
            </a:lvl4pPr>
            <a:lvl5pPr marL="949559" indent="0">
              <a:buNone/>
              <a:defRPr sz="831">
                <a:solidFill>
                  <a:schemeClr val="tx1">
                    <a:tint val="75000"/>
                  </a:schemeClr>
                </a:solidFill>
              </a:defRPr>
            </a:lvl5pPr>
            <a:lvl6pPr marL="1186948" indent="0">
              <a:buNone/>
              <a:defRPr sz="831">
                <a:solidFill>
                  <a:schemeClr val="tx1">
                    <a:tint val="75000"/>
                  </a:schemeClr>
                </a:solidFill>
              </a:defRPr>
            </a:lvl6pPr>
            <a:lvl7pPr marL="1424338" indent="0">
              <a:buNone/>
              <a:defRPr sz="831">
                <a:solidFill>
                  <a:schemeClr val="tx1">
                    <a:tint val="75000"/>
                  </a:schemeClr>
                </a:solidFill>
              </a:defRPr>
            </a:lvl7pPr>
            <a:lvl8pPr marL="1661728" indent="0">
              <a:buNone/>
              <a:defRPr sz="831">
                <a:solidFill>
                  <a:schemeClr val="tx1">
                    <a:tint val="75000"/>
                  </a:schemeClr>
                </a:solidFill>
              </a:defRPr>
            </a:lvl8pPr>
            <a:lvl9pPr marL="1899117" indent="0">
              <a:buNone/>
              <a:defRPr sz="831">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9B1D7927-F5A1-F42A-F5FE-BEBA54378D79}"/>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1187080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D9BD75C2-9883-6322-1103-6B8C6EDF1FCC}"/>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97900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246" b="1"/>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1246" b="1"/>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en-US"/>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4FDF43ED-39F3-634B-678A-900F8E20CDD9}"/>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410495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A48FCE4-1D9C-BD74-477B-9B97809B4378}"/>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3483057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90FF19-CC3C-4053-50E7-151F0DA72307}"/>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118064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743B-BC3F-F135-525B-7F849C081156}"/>
              </a:ext>
            </a:extLst>
          </p:cNvPr>
          <p:cNvSpPr>
            <a:spLocks noGrp="1"/>
          </p:cNvSpPr>
          <p:nvPr>
            <p:ph type="title"/>
          </p:nvPr>
        </p:nvSpPr>
        <p:spPr/>
        <p:txBody>
          <a:bodyPr/>
          <a:lstStyle/>
          <a:p>
            <a:r>
              <a:rPr lang="en-US"/>
              <a:t>Click to edit Master title style</a:t>
            </a:r>
            <a:endParaRPr lang="en-IE"/>
          </a:p>
        </p:txBody>
      </p:sp>
      <p:sp>
        <p:nvSpPr>
          <p:cNvPr id="6" name="Slide Number Placeholder 5">
            <a:extLst>
              <a:ext uri="{FF2B5EF4-FFF2-40B4-BE49-F238E27FC236}">
                <a16:creationId xmlns:a16="http://schemas.microsoft.com/office/drawing/2014/main" id="{7C313D52-A4A0-8BCF-396B-EDC3C85BC6E9}"/>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322019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662"/>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1662"/>
            </a:lvl1pPr>
            <a:lvl2pPr>
              <a:defRPr sz="1454"/>
            </a:lvl2pPr>
            <a:lvl3pPr>
              <a:defRPr sz="1246"/>
            </a:lvl3pPr>
            <a:lvl4pPr>
              <a:defRPr sz="1038"/>
            </a:lvl4pPr>
            <a:lvl5pPr>
              <a:defRPr sz="1038"/>
            </a:lvl5pPr>
            <a:lvl6pPr>
              <a:defRPr sz="1038"/>
            </a:lvl6pPr>
            <a:lvl7pPr>
              <a:defRPr sz="1038"/>
            </a:lvl7pPr>
            <a:lvl8pPr>
              <a:defRPr sz="1038"/>
            </a:lvl8pPr>
            <a:lvl9pPr>
              <a:defRPr sz="10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en-US"/>
              <a:t>Click to edit Master text styles</a:t>
            </a:r>
          </a:p>
        </p:txBody>
      </p:sp>
      <p:sp>
        <p:nvSpPr>
          <p:cNvPr id="8" name="Slide Number Placeholder 7">
            <a:extLst>
              <a:ext uri="{FF2B5EF4-FFF2-40B4-BE49-F238E27FC236}">
                <a16:creationId xmlns:a16="http://schemas.microsoft.com/office/drawing/2014/main" id="{A778FAC7-C999-DE70-3237-CD1742BBB842}"/>
              </a:ext>
            </a:extLst>
          </p:cNvPr>
          <p:cNvSpPr>
            <a:spLocks noGrp="1"/>
          </p:cNvSpPr>
          <p:nvPr>
            <p:ph type="sldNum" sz="quarter" idx="10"/>
          </p:nvPr>
        </p:nvSpPr>
        <p:spPr/>
        <p:txBody>
          <a:bodyPr/>
          <a:lstStyle/>
          <a:p>
            <a:fld id="{BC3F9AC1-C1B8-4CF6-A420-CB7239454072}" type="slidenum">
              <a:rPr lang="en-GB" smtClean="0"/>
              <a:t>‹#›</a:t>
            </a:fld>
            <a:endParaRPr lang="en-GB"/>
          </a:p>
        </p:txBody>
      </p:sp>
    </p:spTree>
    <p:extLst>
      <p:ext uri="{BB962C8B-B14F-4D97-AF65-F5344CB8AC3E}">
        <p14:creationId xmlns:p14="http://schemas.microsoft.com/office/powerpoint/2010/main" val="48697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623">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307570186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49" r:id="rId15"/>
    <p:sldLayoutId id="2147483650" r:id="rId16"/>
    <p:sldLayoutId id="2147483651" r:id="rId17"/>
    <p:sldLayoutId id="2147483669" r:id="rId18"/>
    <p:sldLayoutId id="2147483653" r:id="rId19"/>
    <p:sldLayoutId id="2147483654" r:id="rId20"/>
    <p:sldLayoutId id="2147483655" r:id="rId21"/>
    <p:sldLayoutId id="2147483658" r:id="rId22"/>
    <p:sldLayoutId id="2147483666" r:id="rId23"/>
    <p:sldLayoutId id="2147483659" r:id="rId24"/>
    <p:sldLayoutId id="2147483668" r:id="rId25"/>
    <p:sldLayoutId id="2147483662" r:id="rId26"/>
    <p:sldLayoutId id="2147483663" r:id="rId27"/>
    <p:sldLayoutId id="2147483665" r:id="rId28"/>
    <p:sldLayoutId id="2147483664" r:id="rId29"/>
    <p:sldLayoutId id="2147483656" r:id="rId30"/>
    <p:sldLayoutId id="2147483657" r:id="rId31"/>
    <p:sldLayoutId id="2147483660" r:id="rId32"/>
    <p:sldLayoutId id="2147483661" r:id="rId33"/>
  </p:sldLayoutIdLst>
  <p:txStyles>
    <p:titleStyle>
      <a:lvl1pPr algn="l" defTabSz="474779" rtl="0" eaLnBrk="1" latinLnBrk="0" hangingPunct="1">
        <a:lnSpc>
          <a:spcPct val="90000"/>
        </a:lnSpc>
        <a:spcBef>
          <a:spcPct val="0"/>
        </a:spcBef>
        <a:buNone/>
        <a:defRPr sz="2285" kern="1200">
          <a:solidFill>
            <a:schemeClr val="tx1"/>
          </a:solidFill>
          <a:latin typeface="+mj-lt"/>
          <a:ea typeface="+mj-ea"/>
          <a:cs typeface="+mj-cs"/>
        </a:defRPr>
      </a:lvl1pPr>
    </p:titleStyle>
    <p:bodyStyle>
      <a:lvl1pPr marL="118695" indent="-118695" algn="l" defTabSz="474779" rtl="0" eaLnBrk="1" latinLnBrk="0" hangingPunct="1">
        <a:lnSpc>
          <a:spcPct val="90000"/>
        </a:lnSpc>
        <a:spcBef>
          <a:spcPts val="519"/>
        </a:spcBef>
        <a:buFont typeface="Arial" panose="020B0604020202020204" pitchFamily="34" charset="0"/>
        <a:buChar char="•"/>
        <a:defRPr sz="1454" kern="1200">
          <a:solidFill>
            <a:schemeClr val="tx1"/>
          </a:solidFill>
          <a:latin typeface="+mn-lt"/>
          <a:ea typeface="+mn-ea"/>
          <a:cs typeface="+mn-cs"/>
        </a:defRPr>
      </a:lvl1pPr>
      <a:lvl2pPr marL="356085" indent="-118695" algn="l" defTabSz="474779" rtl="0" eaLnBrk="1" latinLnBrk="0" hangingPunct="1">
        <a:lnSpc>
          <a:spcPct val="90000"/>
        </a:lnSpc>
        <a:spcBef>
          <a:spcPts val="260"/>
        </a:spcBef>
        <a:buFont typeface="Arial" panose="020B0604020202020204" pitchFamily="34" charset="0"/>
        <a:buChar char="•"/>
        <a:defRPr sz="1246" kern="1200">
          <a:solidFill>
            <a:schemeClr val="tx1"/>
          </a:solidFill>
          <a:latin typeface="+mn-lt"/>
          <a:ea typeface="+mn-ea"/>
          <a:cs typeface="+mn-cs"/>
        </a:defRPr>
      </a:lvl2pPr>
      <a:lvl3pPr marL="593474" indent="-118695" algn="l" defTabSz="474779" rtl="0" eaLnBrk="1" latinLnBrk="0" hangingPunct="1">
        <a:lnSpc>
          <a:spcPct val="90000"/>
        </a:lnSpc>
        <a:spcBef>
          <a:spcPts val="260"/>
        </a:spcBef>
        <a:buFont typeface="Arial" panose="020B0604020202020204" pitchFamily="34" charset="0"/>
        <a:buChar char="•"/>
        <a:defRPr sz="1038" kern="1200">
          <a:solidFill>
            <a:schemeClr val="tx1"/>
          </a:solidFill>
          <a:latin typeface="+mn-lt"/>
          <a:ea typeface="+mn-ea"/>
          <a:cs typeface="+mn-cs"/>
        </a:defRPr>
      </a:lvl3pPr>
      <a:lvl4pPr marL="830864"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4pPr>
      <a:lvl5pPr marL="1068254"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5pPr>
      <a:lvl6pPr marL="1305643"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33"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23"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12"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p:bodyStyle>
    <p:otherStyle>
      <a:defPPr>
        <a:defRPr lang="en-US"/>
      </a:defPPr>
      <a:lvl1pPr marL="0" algn="l" defTabSz="474779" rtl="0" eaLnBrk="1" latinLnBrk="0" hangingPunct="1">
        <a:defRPr sz="935" kern="1200">
          <a:solidFill>
            <a:schemeClr val="tx1"/>
          </a:solidFill>
          <a:latin typeface="+mn-lt"/>
          <a:ea typeface="+mn-ea"/>
          <a:cs typeface="+mn-cs"/>
        </a:defRPr>
      </a:lvl1pPr>
      <a:lvl2pPr marL="237390" algn="l" defTabSz="474779" rtl="0" eaLnBrk="1" latinLnBrk="0" hangingPunct="1">
        <a:defRPr sz="935" kern="1200">
          <a:solidFill>
            <a:schemeClr val="tx1"/>
          </a:solidFill>
          <a:latin typeface="+mn-lt"/>
          <a:ea typeface="+mn-ea"/>
          <a:cs typeface="+mn-cs"/>
        </a:defRPr>
      </a:lvl2pPr>
      <a:lvl3pPr marL="474779" algn="l" defTabSz="474779" rtl="0" eaLnBrk="1" latinLnBrk="0" hangingPunct="1">
        <a:defRPr sz="935" kern="1200">
          <a:solidFill>
            <a:schemeClr val="tx1"/>
          </a:solidFill>
          <a:latin typeface="+mn-lt"/>
          <a:ea typeface="+mn-ea"/>
          <a:cs typeface="+mn-cs"/>
        </a:defRPr>
      </a:lvl3pPr>
      <a:lvl4pPr marL="712169" algn="l" defTabSz="474779" rtl="0" eaLnBrk="1" latinLnBrk="0" hangingPunct="1">
        <a:defRPr sz="935" kern="1200">
          <a:solidFill>
            <a:schemeClr val="tx1"/>
          </a:solidFill>
          <a:latin typeface="+mn-lt"/>
          <a:ea typeface="+mn-ea"/>
          <a:cs typeface="+mn-cs"/>
        </a:defRPr>
      </a:lvl4pPr>
      <a:lvl5pPr marL="949559" algn="l" defTabSz="474779" rtl="0" eaLnBrk="1" latinLnBrk="0" hangingPunct="1">
        <a:defRPr sz="935" kern="1200">
          <a:solidFill>
            <a:schemeClr val="tx1"/>
          </a:solidFill>
          <a:latin typeface="+mn-lt"/>
          <a:ea typeface="+mn-ea"/>
          <a:cs typeface="+mn-cs"/>
        </a:defRPr>
      </a:lvl5pPr>
      <a:lvl6pPr marL="1186948" algn="l" defTabSz="474779" rtl="0" eaLnBrk="1" latinLnBrk="0" hangingPunct="1">
        <a:defRPr sz="935" kern="1200">
          <a:solidFill>
            <a:schemeClr val="tx1"/>
          </a:solidFill>
          <a:latin typeface="+mn-lt"/>
          <a:ea typeface="+mn-ea"/>
          <a:cs typeface="+mn-cs"/>
        </a:defRPr>
      </a:lvl6pPr>
      <a:lvl7pPr marL="1424338" algn="l" defTabSz="474779" rtl="0" eaLnBrk="1" latinLnBrk="0" hangingPunct="1">
        <a:defRPr sz="935" kern="1200">
          <a:solidFill>
            <a:schemeClr val="tx1"/>
          </a:solidFill>
          <a:latin typeface="+mn-lt"/>
          <a:ea typeface="+mn-ea"/>
          <a:cs typeface="+mn-cs"/>
        </a:defRPr>
      </a:lvl7pPr>
      <a:lvl8pPr marL="1661728" algn="l" defTabSz="474779" rtl="0" eaLnBrk="1" latinLnBrk="0" hangingPunct="1">
        <a:defRPr sz="935" kern="1200">
          <a:solidFill>
            <a:schemeClr val="tx1"/>
          </a:solidFill>
          <a:latin typeface="+mn-lt"/>
          <a:ea typeface="+mn-ea"/>
          <a:cs typeface="+mn-cs"/>
        </a:defRPr>
      </a:lvl8pPr>
      <a:lvl9pPr marL="1899117" algn="l" defTabSz="474779" rtl="0" eaLnBrk="1" latinLnBrk="0" hangingPunct="1">
        <a:defRPr sz="9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https://www.youtube.com/embed/z4l3-_yub5A?feature=oembed" TargetMode="External"/><Relationship Id="rId6" Type="http://schemas.openxmlformats.org/officeDocument/2006/relationships/image" Target="../media/image26.jpeg"/><Relationship Id="rId5" Type="http://schemas.openxmlformats.org/officeDocument/2006/relationships/hyperlink" Target="https://www.youtube.com/watch?v=z4l3-_yub5A" TargetMode="Externa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children sitting on the floor playing a board game&#10;&#10;Description automatically generated with medium confidence">
            <a:extLst>
              <a:ext uri="{FF2B5EF4-FFF2-40B4-BE49-F238E27FC236}">
                <a16:creationId xmlns:a16="http://schemas.microsoft.com/office/drawing/2014/main" id="{81365E86-48AC-B426-30B8-7B4F0837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76" cy="8126984"/>
          </a:xfrm>
          <a:prstGeom prst="rect">
            <a:avLst/>
          </a:prstGeom>
        </p:spPr>
      </p:pic>
      <p:sp>
        <p:nvSpPr>
          <p:cNvPr id="6" name="Rectangle 5">
            <a:extLst>
              <a:ext uri="{FF2B5EF4-FFF2-40B4-BE49-F238E27FC236}">
                <a16:creationId xmlns:a16="http://schemas.microsoft.com/office/drawing/2014/main" id="{3C4327EF-2AEC-4446-BDF4-BF745FE17A8C}"/>
              </a:ext>
            </a:extLst>
          </p:cNvPr>
          <p:cNvSpPr/>
          <p:nvPr/>
        </p:nvSpPr>
        <p:spPr>
          <a:xfrm>
            <a:off x="-1504" y="5230270"/>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mj-lt"/>
                <a:cs typeface="Arial" panose="020B0604020202020204" pitchFamily="34" charset="0"/>
              </a:rPr>
              <a:t>ARTICLE IN FOCUS</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3152" y="0"/>
            <a:ext cx="2897324" cy="1111170"/>
          </a:xfrm>
          <a:prstGeom prst="rect">
            <a:avLst/>
          </a:prstGeom>
        </p:spPr>
      </p:pic>
      <p:sp>
        <p:nvSpPr>
          <p:cNvPr id="9" name="TextBox 8">
            <a:extLst>
              <a:ext uri="{FF2B5EF4-FFF2-40B4-BE49-F238E27FC236}">
                <a16:creationId xmlns:a16="http://schemas.microsoft.com/office/drawing/2014/main" id="{DE239B87-4B2C-F330-EE48-1EFCD552CDE4}"/>
              </a:ext>
            </a:extLst>
          </p:cNvPr>
          <p:cNvSpPr txBox="1"/>
          <p:nvPr/>
        </p:nvSpPr>
        <p:spPr>
          <a:xfrm>
            <a:off x="9781116" y="6611779"/>
            <a:ext cx="6283234" cy="246221"/>
          </a:xfrm>
          <a:prstGeom prst="rect">
            <a:avLst/>
          </a:prstGeom>
          <a:noFill/>
        </p:spPr>
        <p:txBody>
          <a:bodyPr wrap="square">
            <a:spAutoFit/>
          </a:bodyPr>
          <a:lstStyle/>
          <a:p>
            <a:r>
              <a:rPr lang="en-IE" sz="1000" b="0" i="0" dirty="0">
                <a:solidFill>
                  <a:schemeClr val="bg1"/>
                </a:solidFill>
                <a:effectLst/>
                <a:latin typeface="Open Sans" panose="020B0606030504020204" pitchFamily="34" charset="0"/>
              </a:rPr>
              <a:t> © UNICEF/UN0594598/</a:t>
            </a:r>
            <a:r>
              <a:rPr lang="en-IE" sz="1000" b="0" i="0" dirty="0" err="1">
                <a:solidFill>
                  <a:schemeClr val="bg1"/>
                </a:solidFill>
                <a:effectLst/>
                <a:latin typeface="Open Sans" panose="020B0606030504020204" pitchFamily="34" charset="0"/>
              </a:rPr>
              <a:t>Dejongh</a:t>
            </a:r>
            <a:endParaRPr lang="en-IE" sz="1000" dirty="0">
              <a:solidFill>
                <a:schemeClr val="bg1"/>
              </a:solidFill>
            </a:endParaRP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1082168" y="1364903"/>
            <a:ext cx="5138010" cy="4893647"/>
          </a:xfrm>
          <a:prstGeom prst="rect">
            <a:avLst/>
          </a:prstGeom>
          <a:noFill/>
        </p:spPr>
        <p:txBody>
          <a:bodyPr wrap="square" rtlCol="0">
            <a:spAutoFit/>
          </a:bodyPr>
          <a:lstStyle/>
          <a:p>
            <a:pPr algn="l"/>
            <a:r>
              <a:rPr lang="en-IE" sz="2000" dirty="0">
                <a:cs typeface="Arial" panose="020B0604020202020204" pitchFamily="34" charset="0"/>
              </a:rPr>
              <a:t>Child Rights Schools is a programme that supports you to embed child rights across the primary school. </a:t>
            </a:r>
          </a:p>
          <a:p>
            <a:r>
              <a:rPr lang="en-IE" sz="2000" dirty="0">
                <a:cs typeface="Arial" panose="020B0604020202020204" pitchFamily="34" charset="0"/>
              </a:rPr>
              <a:t>Children are supported to express their views through the Student Council.</a:t>
            </a:r>
          </a:p>
          <a:p>
            <a:pPr algn="l"/>
            <a:endParaRPr lang="en-IE" sz="2000" dirty="0">
              <a:cs typeface="Arial" panose="020B0604020202020204" pitchFamily="34" charset="0"/>
            </a:endParaRPr>
          </a:p>
          <a:p>
            <a:pPr algn="l"/>
            <a:r>
              <a:rPr lang="en-IE" sz="2000" dirty="0">
                <a:cs typeface="Arial" panose="020B0604020202020204" pitchFamily="34" charset="0"/>
              </a:rPr>
              <a:t>Find out more </a:t>
            </a:r>
            <a:r>
              <a:rPr lang="en-IE" sz="2000" dirty="0">
                <a:cs typeface="Arial" panose="020B0604020202020204" pitchFamily="34" charset="0"/>
                <a:hlinkClick r:id="rId4"/>
              </a:rPr>
              <a:t>here</a:t>
            </a:r>
            <a:r>
              <a:rPr lang="en-IE" sz="2000" dirty="0">
                <a:cs typeface="Arial" panose="020B0604020202020204" pitchFamily="34" charset="0"/>
              </a:rPr>
              <a:t>.</a:t>
            </a:r>
          </a:p>
          <a:p>
            <a:pPr algn="l"/>
            <a:endParaRPr lang="en-IE" sz="2000" dirty="0">
              <a:cs typeface="Arial" panose="020B0604020202020204" pitchFamily="34" charset="0"/>
            </a:endParaRPr>
          </a:p>
          <a:p>
            <a:pPr algn="l"/>
            <a:r>
              <a:rPr lang="en-IE" sz="2000" dirty="0">
                <a:cs typeface="Arial" panose="020B0604020202020204" pitchFamily="34" charset="0"/>
              </a:rPr>
              <a:t>Find more classroom resources </a:t>
            </a:r>
            <a:r>
              <a:rPr lang="en-IE" sz="2000" dirty="0">
                <a:cs typeface="Arial" panose="020B0604020202020204" pitchFamily="34" charset="0"/>
                <a:hlinkClick r:id="rId5"/>
              </a:rPr>
              <a:t>here</a:t>
            </a:r>
            <a:r>
              <a:rPr lang="en-IE" sz="2000" dirty="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4709CFC-460E-45D5-84BD-8EE553BD0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3208" y="3429000"/>
            <a:ext cx="2617140" cy="227996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330E8F1-1DF2-47F8-8D4C-19C32C79B8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218" y="3429000"/>
            <a:ext cx="5944897" cy="2279963"/>
          </a:xfrm>
          <a:prstGeom prst="rect">
            <a:avLst/>
          </a:prstGeom>
        </p:spPr>
      </p:pic>
      <p:sp>
        <p:nvSpPr>
          <p:cNvPr id="5" name="TextBox 4">
            <a:extLst>
              <a:ext uri="{FF2B5EF4-FFF2-40B4-BE49-F238E27FC236}">
                <a16:creationId xmlns:a16="http://schemas.microsoft.com/office/drawing/2014/main" id="{39E2CC6E-8CF1-41E8-8861-CB1A10ED14C2}"/>
              </a:ext>
            </a:extLst>
          </p:cNvPr>
          <p:cNvSpPr txBox="1"/>
          <p:nvPr/>
        </p:nvSpPr>
        <p:spPr>
          <a:xfrm>
            <a:off x="4278488" y="1397393"/>
            <a:ext cx="8636000" cy="769441"/>
          </a:xfrm>
          <a:prstGeom prst="rect">
            <a:avLst/>
          </a:prstGeom>
          <a:noFill/>
        </p:spPr>
        <p:txBody>
          <a:bodyPr wrap="square" rtlCol="0">
            <a:spAutoFit/>
          </a:bodyPr>
          <a:lstStyle/>
          <a:p>
            <a:pPr algn="l"/>
            <a:r>
              <a:rPr lang="en-IE" sz="4400" b="1" dirty="0">
                <a:cs typeface="Arial" panose="020B0604020202020204" pitchFamily="34" charset="0"/>
              </a:rPr>
              <a:t>THANK YOU</a:t>
            </a:r>
          </a:p>
        </p:txBody>
      </p:sp>
    </p:spTree>
    <p:extLst>
      <p:ext uri="{BB962C8B-B14F-4D97-AF65-F5344CB8AC3E}">
        <p14:creationId xmlns:p14="http://schemas.microsoft.com/office/powerpoint/2010/main" val="126029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747656" cy="5509200"/>
          </a:xfrm>
          <a:prstGeom prst="rect">
            <a:avLst/>
          </a:prstGeom>
          <a:noFill/>
        </p:spPr>
        <p:txBody>
          <a:bodyPr wrap="square" rtlCol="0">
            <a:spAutoFit/>
          </a:bodyPr>
          <a:lstStyle/>
          <a:p>
            <a:pPr algn="l"/>
            <a:r>
              <a:rPr lang="en-IE" sz="3200" b="1" dirty="0">
                <a:solidFill>
                  <a:schemeClr val="bg1"/>
                </a:solidFill>
                <a:cs typeface="Arial" panose="020B0604020202020204" pitchFamily="34" charset="0"/>
              </a:rPr>
              <a:t>BEFORE YOU BEGIN</a:t>
            </a:r>
          </a:p>
          <a:p>
            <a:pPr algn="l"/>
            <a:endParaRPr lang="en-IE" sz="2000" dirty="0">
              <a:solidFill>
                <a:schemeClr val="bg1"/>
              </a:solidFill>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6961212" y="1264356"/>
            <a:ext cx="4944533" cy="4955203"/>
          </a:xfrm>
          <a:prstGeom prst="rect">
            <a:avLst/>
          </a:prstGeom>
          <a:noFill/>
        </p:spPr>
        <p:txBody>
          <a:bodyPr wrap="square" rtlCol="0">
            <a:spAutoFit/>
          </a:bodyPr>
          <a:lstStyle/>
          <a:p>
            <a:pPr algn="l"/>
            <a:endParaRPr lang="en-IE" sz="2000" dirty="0">
              <a:cs typeface="Arial" panose="020B0604020202020204" pitchFamily="34" charset="0"/>
            </a:endParaRPr>
          </a:p>
          <a:p>
            <a:pPr algn="l"/>
            <a:r>
              <a:rPr lang="en-IE" sz="2000" dirty="0">
                <a:cs typeface="Arial" panose="020B0604020202020204" pitchFamily="34" charset="0"/>
              </a:rPr>
              <a:t>Slide 3 – Guess the article</a:t>
            </a:r>
          </a:p>
          <a:p>
            <a:pPr algn="l"/>
            <a:endParaRPr lang="en-IE" sz="2000" dirty="0">
              <a:cs typeface="Arial" panose="020B0604020202020204" pitchFamily="34" charset="0"/>
            </a:endParaRPr>
          </a:p>
          <a:p>
            <a:pPr algn="l"/>
            <a:r>
              <a:rPr lang="en-IE" sz="2000" dirty="0">
                <a:cs typeface="Arial" panose="020B0604020202020204" pitchFamily="34" charset="0"/>
              </a:rPr>
              <a:t>Slide 4 – Introducing Article 15</a:t>
            </a:r>
          </a:p>
          <a:p>
            <a:pPr algn="l"/>
            <a:endParaRPr lang="en-IE" sz="2000" dirty="0">
              <a:cs typeface="Arial" panose="020B0604020202020204" pitchFamily="34" charset="0"/>
            </a:endParaRPr>
          </a:p>
          <a:p>
            <a:pPr algn="l"/>
            <a:r>
              <a:rPr lang="en-IE" sz="2000" dirty="0">
                <a:cs typeface="Arial" panose="020B0604020202020204" pitchFamily="34" charset="0"/>
              </a:rPr>
              <a:t>Slide 5 – Exploring Article 15</a:t>
            </a:r>
          </a:p>
          <a:p>
            <a:pPr algn="l"/>
            <a:endParaRPr lang="en-IE" sz="2000" dirty="0">
              <a:cs typeface="Arial" panose="020B0604020202020204" pitchFamily="34" charset="0"/>
            </a:endParaRPr>
          </a:p>
          <a:p>
            <a:pPr algn="l"/>
            <a:r>
              <a:rPr lang="en-IE" sz="2000" dirty="0">
                <a:cs typeface="Arial" panose="020B0604020202020204" pitchFamily="34" charset="0"/>
              </a:rPr>
              <a:t>Slide 6 – Some possible answers</a:t>
            </a:r>
          </a:p>
          <a:p>
            <a:pPr algn="l"/>
            <a:endParaRPr lang="en-IE" sz="2000" dirty="0">
              <a:cs typeface="Arial" panose="020B0604020202020204" pitchFamily="34" charset="0"/>
            </a:endParaRPr>
          </a:p>
          <a:p>
            <a:pPr algn="l"/>
            <a:r>
              <a:rPr lang="en-IE" sz="2000" dirty="0">
                <a:cs typeface="Arial" panose="020B0604020202020204" pitchFamily="34" charset="0"/>
              </a:rPr>
              <a:t>Slide 7 &amp; 8 – Activities for the classroom</a:t>
            </a:r>
          </a:p>
          <a:p>
            <a:pPr algn="l"/>
            <a:endParaRPr lang="en-IE" sz="2000" dirty="0">
              <a:cs typeface="Arial" panose="020B0604020202020204" pitchFamily="34" charset="0"/>
            </a:endParaRPr>
          </a:p>
          <a:p>
            <a:pPr algn="l"/>
            <a:r>
              <a:rPr lang="en-IE" sz="2000" dirty="0">
                <a:cs typeface="Arial" panose="020B0604020202020204" pitchFamily="34" charset="0"/>
              </a:rPr>
              <a:t>Slide 9 – Reflection</a:t>
            </a:r>
          </a:p>
          <a:p>
            <a:pPr algn="l"/>
            <a:endParaRPr lang="en-IE" sz="2000" dirty="0">
              <a:cs typeface="Arial" panose="020B0604020202020204" pitchFamily="34" charset="0"/>
            </a:endParaRPr>
          </a:p>
          <a:p>
            <a:pPr algn="l"/>
            <a:r>
              <a:rPr lang="en-IE" sz="2000" dirty="0">
                <a:cs typeface="Arial" panose="020B0604020202020204" pitchFamily="34" charset="0"/>
              </a:rPr>
              <a:t>Slide 10 – Further Support</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321900" y="5497835"/>
            <a:ext cx="902811" cy="369332"/>
          </a:xfrm>
          <a:prstGeom prst="rect">
            <a:avLst/>
          </a:prstGeom>
        </p:spPr>
        <p:txBody>
          <a:bodyPr wrap="none">
            <a:spAutoFit/>
          </a:bodyPr>
          <a:lstStyle/>
          <a:p>
            <a:r>
              <a:rPr lang="en-GB" sz="900" dirty="0" err="1">
                <a:solidFill>
                  <a:schemeClr val="accent6">
                    <a:lumMod val="10000"/>
                  </a:schemeClr>
                </a:solidFill>
                <a:latin typeface="Arial" panose="020B0604020202020204" pitchFamily="34" charset="0"/>
                <a:cs typeface="Arial" panose="020B0604020202020204" pitchFamily="34" charset="0"/>
              </a:rPr>
              <a:t>Unicef</a:t>
            </a:r>
            <a:r>
              <a:rPr lang="en-GB" sz="900" dirty="0">
                <a:solidFill>
                  <a:schemeClr val="accent6">
                    <a:lumMod val="10000"/>
                  </a:schemeClr>
                </a:solidFill>
                <a:latin typeface="Arial" panose="020B0604020202020204" pitchFamily="34" charset="0"/>
                <a:cs typeface="Arial" panose="020B0604020202020204" pitchFamily="34" charset="0"/>
              </a:rPr>
              <a:t>/Herwig</a:t>
            </a:r>
          </a:p>
          <a:p>
            <a:endParaRPr lang="en-GB" sz="900" dirty="0">
              <a:solidFill>
                <a:schemeClr val="accent6">
                  <a:lumMod val="10000"/>
                </a:scheme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802633" y="5527507"/>
            <a:ext cx="851515" cy="369332"/>
          </a:xfrm>
          <a:prstGeom prst="rect">
            <a:avLst/>
          </a:prstGeom>
        </p:spPr>
        <p:txBody>
          <a:bodyPr wrap="none">
            <a:spAutoFit/>
          </a:bodyPr>
          <a:lstStyle/>
          <a:p>
            <a:r>
              <a:rPr lang="en-GB" sz="900" dirty="0">
                <a:solidFill>
                  <a:schemeClr val="accent6">
                    <a:lumMod val="10000"/>
                  </a:schemeClr>
                </a:solidFill>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F41ACED-1497-48FC-BA7E-7B7D6565E512}"/>
              </a:ext>
            </a:extLst>
          </p:cNvPr>
          <p:cNvSpPr/>
          <p:nvPr/>
        </p:nvSpPr>
        <p:spPr>
          <a:xfrm>
            <a:off x="4165599" y="5503436"/>
            <a:ext cx="1685077" cy="369332"/>
          </a:xfrm>
          <a:prstGeom prst="rect">
            <a:avLst/>
          </a:prstGeom>
        </p:spPr>
        <p:txBody>
          <a:bodyPr wrap="none">
            <a:spAutoFit/>
          </a:bodyPr>
          <a:lstStyle/>
          <a:p>
            <a:r>
              <a:rPr lang="en-GB" sz="900" dirty="0" err="1">
                <a:solidFill>
                  <a:schemeClr val="accent6">
                    <a:lumMod val="10000"/>
                  </a:schemeClr>
                </a:solidFill>
                <a:latin typeface="Arial" panose="020B0604020202020204" pitchFamily="34" charset="0"/>
                <a:cs typeface="Arial" panose="020B0604020202020204" pitchFamily="34" charset="0"/>
              </a:rPr>
              <a:t>Unicef</a:t>
            </a:r>
            <a:r>
              <a:rPr lang="en-GB" sz="900" dirty="0">
                <a:solidFill>
                  <a:schemeClr val="accent6">
                    <a:lumMod val="10000"/>
                  </a:schemeClr>
                </a:solidFill>
                <a:latin typeface="Arial" panose="020B0604020202020204" pitchFamily="34" charset="0"/>
                <a:cs typeface="Arial" panose="020B0604020202020204" pitchFamily="34" charset="0"/>
              </a:rPr>
              <a:t>/Howard Elwyn-</a:t>
            </a:r>
            <a:r>
              <a:rPr lang="en-GB" sz="900" dirty="0" err="1">
                <a:solidFill>
                  <a:schemeClr val="accent6">
                    <a:lumMod val="10000"/>
                  </a:schemeClr>
                </a:solidFill>
                <a:latin typeface="Arial" panose="020B0604020202020204" pitchFamily="34" charset="0"/>
                <a:cs typeface="Arial" panose="020B0604020202020204" pitchFamily="34" charset="0"/>
              </a:rPr>
              <a:t>Jones</a:t>
            </a:r>
            <a:r>
              <a:rPr lang="en-GB" sz="900" dirty="0" err="1">
                <a:latin typeface="Arial" panose="020B0604020202020204" pitchFamily="34" charset="0"/>
                <a:cs typeface="Arial" panose="020B0604020202020204" pitchFamily="34" charset="0"/>
              </a:rPr>
              <a:t>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3" name="Picture 2" descr="Two people standing in front of a building&#10;&#10;Description automatically generated">
            <a:extLst>
              <a:ext uri="{FF2B5EF4-FFF2-40B4-BE49-F238E27FC236}">
                <a16:creationId xmlns:a16="http://schemas.microsoft.com/office/drawing/2014/main" id="{813848CC-718F-95C6-958E-F4003AEA30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1130" y="2723264"/>
            <a:ext cx="3656041" cy="2437361"/>
          </a:xfrm>
          <a:prstGeom prst="rect">
            <a:avLst/>
          </a:prstGeom>
        </p:spPr>
      </p:pic>
      <p:pic>
        <p:nvPicPr>
          <p:cNvPr id="4" name="Picture 3" descr="A group of people holding signs&#10;&#10;Description automatically generated">
            <a:extLst>
              <a:ext uri="{FF2B5EF4-FFF2-40B4-BE49-F238E27FC236}">
                <a16:creationId xmlns:a16="http://schemas.microsoft.com/office/drawing/2014/main" id="{53AFAAEF-2957-CE51-C3C9-844BE8A92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599" y="2723265"/>
            <a:ext cx="3656041" cy="2437360"/>
          </a:xfrm>
          <a:prstGeom prst="rect">
            <a:avLst/>
          </a:prstGeom>
        </p:spPr>
      </p:pic>
      <p:graphicFrame>
        <p:nvGraphicFramePr>
          <p:cNvPr id="6" name="Object 5" descr="Young people across Jordan have been discussing their rights, sharing their opinions and having their voices heard ahead of World Children’s Day 2019.">
            <a:extLst>
              <a:ext uri="{FF2B5EF4-FFF2-40B4-BE49-F238E27FC236}">
                <a16:creationId xmlns:a16="http://schemas.microsoft.com/office/drawing/2014/main" id="{AAA7D8AF-63B3-89DB-CA60-8AA46C194956}"/>
              </a:ext>
            </a:extLst>
          </p:cNvPr>
          <p:cNvGraphicFramePr>
            <a:graphicFrameLocks noChangeAspect="1"/>
          </p:cNvGraphicFramePr>
          <p:nvPr>
            <p:extLst>
              <p:ext uri="{D42A27DB-BD31-4B8C-83A1-F6EECF244321}">
                <p14:modId xmlns:p14="http://schemas.microsoft.com/office/powerpoint/2010/main" val="1824620671"/>
              </p:ext>
            </p:extLst>
          </p:nvPr>
        </p:nvGraphicFramePr>
        <p:xfrm>
          <a:off x="162133" y="2723264"/>
          <a:ext cx="3583976" cy="2395507"/>
        </p:xfrm>
        <a:graphic>
          <a:graphicData uri="http://schemas.openxmlformats.org/presentationml/2006/ole">
            <mc:AlternateContent xmlns:mc="http://schemas.openxmlformats.org/markup-compatibility/2006">
              <mc:Choice xmlns:v="urn:schemas-microsoft-com:vml" Requires="v">
                <p:oleObj r:id="rId5" imgW="19504440" imgH="13002840" progId="">
                  <p:embed/>
                </p:oleObj>
              </mc:Choice>
              <mc:Fallback>
                <p:oleObj r:id="rId5" imgW="19504440" imgH="13002840" progId="">
                  <p:embed/>
                  <p:pic>
                    <p:nvPicPr>
                      <p:cNvPr id="6" name="Object 5" descr="Young people across Jordan have been discussing their rights, sharing their opinions and having their voices heard ahead of World Children’s Day 2019.">
                        <a:extLst>
                          <a:ext uri="{FF2B5EF4-FFF2-40B4-BE49-F238E27FC236}">
                            <a16:creationId xmlns:a16="http://schemas.microsoft.com/office/drawing/2014/main" id="{AAA7D8AF-63B3-89DB-CA60-8AA46C194956}"/>
                          </a:ext>
                        </a:extLst>
                      </p:cNvPr>
                      <p:cNvPicPr/>
                      <p:nvPr/>
                    </p:nvPicPr>
                    <p:blipFill>
                      <a:blip r:embed="rId6"/>
                      <a:stretch>
                        <a:fillRect/>
                      </a:stretch>
                    </p:blipFill>
                    <p:spPr>
                      <a:xfrm>
                        <a:off x="162133" y="2723264"/>
                        <a:ext cx="3583976" cy="2395507"/>
                      </a:xfrm>
                      <a:prstGeom prst="rect">
                        <a:avLst/>
                      </a:prstGeom>
                    </p:spPr>
                  </p:pic>
                </p:oleObj>
              </mc:Fallback>
            </mc:AlternateContent>
          </a:graphicData>
        </a:graphic>
      </p:graphicFrame>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173708"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173708"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FC632ABF-16BD-4B6E-9350-2567916EBF4E}"/>
              </a:ext>
            </a:extLst>
          </p:cNvPr>
          <p:cNvSpPr txBox="1"/>
          <p:nvPr/>
        </p:nvSpPr>
        <p:spPr>
          <a:xfrm>
            <a:off x="201456" y="623094"/>
            <a:ext cx="5972252" cy="523220"/>
          </a:xfrm>
          <a:prstGeom prst="rect">
            <a:avLst/>
          </a:prstGeom>
          <a:noFill/>
        </p:spPr>
        <p:txBody>
          <a:bodyPr wrap="square" rtlCol="0">
            <a:spAutoFit/>
          </a:bodyPr>
          <a:lstStyle/>
          <a:p>
            <a:pPr algn="l"/>
            <a:r>
              <a:rPr lang="en-IE" sz="2800" b="1" dirty="0">
                <a:solidFill>
                  <a:schemeClr val="bg1"/>
                </a:solidFill>
                <a:cs typeface="Arial" panose="020B0604020202020204" pitchFamily="34" charset="0"/>
              </a:rPr>
              <a:t>INTRODUCING ARTICLES 38 &amp; 39</a:t>
            </a:r>
          </a:p>
        </p:txBody>
      </p:sp>
      <p:sp>
        <p:nvSpPr>
          <p:cNvPr id="11" name="TextBox 10">
            <a:extLst>
              <a:ext uri="{FF2B5EF4-FFF2-40B4-BE49-F238E27FC236}">
                <a16:creationId xmlns:a16="http://schemas.microsoft.com/office/drawing/2014/main" id="{ACEC7E54-7FA7-8A24-7DBB-EDA660522F99}"/>
              </a:ext>
            </a:extLst>
          </p:cNvPr>
          <p:cNvSpPr txBox="1"/>
          <p:nvPr/>
        </p:nvSpPr>
        <p:spPr>
          <a:xfrm>
            <a:off x="6275328" y="1527555"/>
            <a:ext cx="5892759" cy="2639825"/>
          </a:xfrm>
          <a:prstGeom prst="rect">
            <a:avLst/>
          </a:prstGeom>
          <a:noFill/>
        </p:spPr>
        <p:txBody>
          <a:bodyPr wrap="square" rtlCol="0">
            <a:spAutoFit/>
          </a:bodyPr>
          <a:lstStyle/>
          <a:p>
            <a:pPr>
              <a:lnSpc>
                <a:spcPct val="107000"/>
              </a:lnSpc>
              <a:spcAft>
                <a:spcPts val="800"/>
              </a:spcAft>
            </a:pPr>
            <a:r>
              <a:rPr lang="en-GB"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Article </a:t>
            </a:r>
            <a:r>
              <a:rPr lang="en-IE"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15 Setting Up or Joining Groups</a:t>
            </a:r>
          </a:p>
          <a:p>
            <a:pPr>
              <a:lnSpc>
                <a:spcPct val="107000"/>
              </a:lnSpc>
              <a:spcAft>
                <a:spcPts val="800"/>
              </a:spcAft>
            </a:pPr>
            <a:endParaRPr lang="en-IE" sz="24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IE" sz="2400" dirty="0">
                <a:solidFill>
                  <a:schemeClr val="bg1"/>
                </a:solidFill>
                <a:latin typeface="Arial" panose="020B0604020202020204" pitchFamily="34" charset="0"/>
                <a:ea typeface="Calibri" panose="020F0502020204030204" pitchFamily="34" charset="0"/>
                <a:cs typeface="Arial" panose="020B0604020202020204" pitchFamily="34" charset="0"/>
              </a:rPr>
              <a:t>Children can join or set up groups or organisations, and they can meet with others, as long as this does not harm other people.</a:t>
            </a:r>
            <a:endPar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D481507A-EA25-2E23-9BB0-1165B978A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071" y="1691520"/>
            <a:ext cx="3261684" cy="4349679"/>
          </a:xfrm>
          <a:prstGeom prst="rect">
            <a:avLst/>
          </a:prstGeom>
        </p:spPr>
      </p:pic>
    </p:spTree>
    <p:extLst>
      <p:ext uri="{BB962C8B-B14F-4D97-AF65-F5344CB8AC3E}">
        <p14:creationId xmlns:p14="http://schemas.microsoft.com/office/powerpoint/2010/main" val="381724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latin typeface="Arial" panose="020B0604020202020204" pitchFamily="34" charset="0"/>
                <a:cs typeface="Arial" panose="020B0604020202020204" pitchFamily="34" charset="0"/>
              </a:rPr>
              <a:t>EXPLORING ARTICLE 15</a:t>
            </a:r>
          </a:p>
        </p:txBody>
      </p:sp>
      <p:sp>
        <p:nvSpPr>
          <p:cNvPr id="6" name="TextBox 5">
            <a:extLst>
              <a:ext uri="{FF2B5EF4-FFF2-40B4-BE49-F238E27FC236}">
                <a16:creationId xmlns:a16="http://schemas.microsoft.com/office/drawing/2014/main" id="{D7A9CF8A-2B27-470E-96B3-0F64E7F6619C}"/>
              </a:ext>
            </a:extLst>
          </p:cNvPr>
          <p:cNvSpPr txBox="1"/>
          <p:nvPr/>
        </p:nvSpPr>
        <p:spPr>
          <a:xfrm>
            <a:off x="6412523" y="1618219"/>
            <a:ext cx="5462954" cy="3539430"/>
          </a:xfrm>
          <a:prstGeom prst="rect">
            <a:avLst/>
          </a:prstGeom>
          <a:noFill/>
        </p:spPr>
        <p:txBody>
          <a:bodyPr wrap="square" rtlCol="0">
            <a:spAutoFit/>
          </a:bodyPr>
          <a:lstStyle/>
          <a:p>
            <a:pPr algn="r"/>
            <a:endParaRPr lang="en-GB" sz="2800"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effectLst/>
                <a:cs typeface="Arial" panose="020B0604020202020204" pitchFamily="34" charset="0"/>
              </a:rPr>
              <a:t>What is needed for you to enjoy the right to get together with other children?</a:t>
            </a:r>
          </a:p>
          <a:p>
            <a:endParaRPr lang="en-GB" sz="2800" b="1"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cs typeface="Arial" panose="020B0604020202020204" pitchFamily="34" charset="0"/>
              </a:rPr>
              <a:t>Write down suggestions and compare your answers with the next slide.</a:t>
            </a:r>
          </a:p>
        </p:txBody>
      </p:sp>
      <p:pic>
        <p:nvPicPr>
          <p:cNvPr id="7" name="Picture 6" descr="A group of people in a pool&#10;&#10;Description automatically generated">
            <a:extLst>
              <a:ext uri="{FF2B5EF4-FFF2-40B4-BE49-F238E27FC236}">
                <a16:creationId xmlns:a16="http://schemas.microsoft.com/office/drawing/2014/main" id="{BCDAAFBC-4BFB-AE2E-B8BB-09F955F5C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90" y="2246489"/>
            <a:ext cx="5648841" cy="3324578"/>
          </a:xfrm>
          <a:prstGeom prst="rect">
            <a:avLst/>
          </a:prstGeom>
        </p:spPr>
      </p:pic>
      <p:sp>
        <p:nvSpPr>
          <p:cNvPr id="9" name="TextBox 8">
            <a:extLst>
              <a:ext uri="{FF2B5EF4-FFF2-40B4-BE49-F238E27FC236}">
                <a16:creationId xmlns:a16="http://schemas.microsoft.com/office/drawing/2014/main" id="{0655363C-EA2F-1B6C-74D4-1DA7E5159A7A}"/>
              </a:ext>
            </a:extLst>
          </p:cNvPr>
          <p:cNvSpPr txBox="1"/>
          <p:nvPr/>
        </p:nvSpPr>
        <p:spPr>
          <a:xfrm>
            <a:off x="3699933" y="5833209"/>
            <a:ext cx="6158088" cy="246221"/>
          </a:xfrm>
          <a:prstGeom prst="rect">
            <a:avLst/>
          </a:prstGeom>
          <a:noFill/>
        </p:spPr>
        <p:txBody>
          <a:bodyPr wrap="square">
            <a:spAutoFit/>
          </a:bodyPr>
          <a:lstStyle/>
          <a:p>
            <a:r>
              <a:rPr lang="en-IE" sz="1000" b="0" i="0" dirty="0">
                <a:solidFill>
                  <a:schemeClr val="accent6">
                    <a:lumMod val="10000"/>
                  </a:schemeClr>
                </a:solidFill>
                <a:effectLst/>
                <a:latin typeface="Open Sans" panose="020B0606030504020204" pitchFamily="34" charset="0"/>
              </a:rPr>
              <a:t>© UNICEF/UN0156174/Martinez</a:t>
            </a:r>
            <a:endParaRPr lang="en-IE" sz="1000" dirty="0">
              <a:solidFill>
                <a:schemeClr val="accent6">
                  <a:lumMod val="10000"/>
                </a:schemeClr>
              </a:solidFill>
            </a:endParaRPr>
          </a:p>
        </p:txBody>
      </p:sp>
    </p:spTree>
    <p:extLst>
      <p:ext uri="{BB962C8B-B14F-4D97-AF65-F5344CB8AC3E}">
        <p14:creationId xmlns:p14="http://schemas.microsoft.com/office/powerpoint/2010/main" val="1339530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4294967295"/>
          </p:nvPr>
        </p:nvSpPr>
        <p:spPr>
          <a:xfrm>
            <a:off x="212020" y="1134162"/>
            <a:ext cx="10907536" cy="4748212"/>
          </a:xfrm>
        </p:spPr>
        <p:txBody>
          <a:bodyPr vert="horz" lIns="91440" tIns="180000" rIns="91440" bIns="45720" rtlCol="0" anchor="t">
            <a:normAutofit/>
          </a:bodyPr>
          <a:lstStyle/>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Clubs, organisations and groups that are near to you or can be accessed safely.</a:t>
            </a:r>
          </a:p>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Groups and organisations that have fun and appropriate activities. </a:t>
            </a:r>
          </a:p>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Safe places to meet. </a:t>
            </a:r>
          </a:p>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Choice of clubs in school.</a:t>
            </a:r>
          </a:p>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Encouragement from parents and carers to get involved.</a:t>
            </a:r>
          </a:p>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Activities to join in with that do not disrupt the rights of others.</a:t>
            </a:r>
          </a:p>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Freedom to start a group if there is something you feel strongly about.</a:t>
            </a:r>
          </a:p>
          <a:p>
            <a:pPr marL="342900" lvl="0" indent="-342900">
              <a:lnSpc>
                <a:spcPct val="150000"/>
              </a:lnSpc>
              <a:buFont typeface="Symbol" panose="05050102010706020507" pitchFamily="18" charset="2"/>
              <a:buChar char=""/>
            </a:pPr>
            <a:r>
              <a:rPr lang="en-IE" sz="2000" b="0" dirty="0">
                <a:solidFill>
                  <a:schemeClr val="accent6">
                    <a:lumMod val="10000"/>
                  </a:schemeClr>
                </a:solidFill>
                <a:effectLst/>
                <a:latin typeface="Arial" panose="020B0604020202020204" pitchFamily="34" charset="0"/>
                <a:cs typeface="Arial" panose="020B0604020202020204" pitchFamily="34" charset="0"/>
              </a:rPr>
              <a:t>Clubs and organisations should not be too expensive to join.</a:t>
            </a:r>
          </a:p>
          <a:p>
            <a:pPr marL="0" lvl="0" indent="0">
              <a:lnSpc>
                <a:spcPct val="107000"/>
              </a:lnSpc>
              <a:buNone/>
            </a:pPr>
            <a:endParaRPr lang="en-GB" sz="2000" b="0" dirty="0">
              <a:solidFill>
                <a:schemeClr val="accent6">
                  <a:lumMod val="10000"/>
                </a:schemeClr>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idx="4294967295"/>
          </p:nvPr>
        </p:nvSpPr>
        <p:spPr>
          <a:xfrm>
            <a:off x="387146" y="357332"/>
            <a:ext cx="11247438" cy="876300"/>
          </a:xfrm>
        </p:spPr>
        <p:txBody>
          <a:bodyPr>
            <a:normAutofit/>
          </a:bodyPr>
          <a:lstStyle/>
          <a:p>
            <a:r>
              <a:rPr lang="en-GB" dirty="0">
                <a:latin typeface="Arial" panose="020B0604020202020204" pitchFamily="34" charset="0"/>
                <a:cs typeface="Arial" panose="020B0604020202020204" pitchFamily="34" charset="0"/>
              </a:rPr>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5838994"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ClrTx/>
              <a:buFont typeface="Symbol" panose="05050102010706020507" pitchFamily="18" charset="2"/>
              <a:buChar char=""/>
            </a:pPr>
            <a:endParaRPr lang="en-GB" sz="16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831199-8A67-401D-8AA2-2EE2632740A6}"/>
              </a:ext>
            </a:extLst>
          </p:cNvPr>
          <p:cNvSpPr txBox="1"/>
          <p:nvPr/>
        </p:nvSpPr>
        <p:spPr>
          <a:xfrm>
            <a:off x="522613" y="5840824"/>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What else did you think of?</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4699322" y="4054035"/>
            <a:ext cx="7492678"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699322" y="1517112"/>
            <a:ext cx="7492678" cy="25340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Rectangle 10">
            <a:extLst>
              <a:ext uri="{FF2B5EF4-FFF2-40B4-BE49-F238E27FC236}">
                <a16:creationId xmlns:a16="http://schemas.microsoft.com/office/drawing/2014/main" id="{EA0C9D92-CA60-4F9B-AD40-3BB42220F3B5}"/>
              </a:ext>
            </a:extLst>
          </p:cNvPr>
          <p:cNvSpPr/>
          <p:nvPr/>
        </p:nvSpPr>
        <p:spPr>
          <a:xfrm>
            <a:off x="0" y="1518118"/>
            <a:ext cx="4699322" cy="533988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8" name="TextBox 7">
            <a:extLst>
              <a:ext uri="{FF2B5EF4-FFF2-40B4-BE49-F238E27FC236}">
                <a16:creationId xmlns:a16="http://schemas.microsoft.com/office/drawing/2014/main" id="{6992CA19-2496-49DF-9C45-E844E24EA06B}"/>
              </a:ext>
            </a:extLst>
          </p:cNvPr>
          <p:cNvSpPr txBox="1"/>
          <p:nvPr/>
        </p:nvSpPr>
        <p:spPr>
          <a:xfrm>
            <a:off x="5114189" y="1701676"/>
            <a:ext cx="6917096" cy="2031325"/>
          </a:xfrm>
          <a:prstGeom prst="rect">
            <a:avLst/>
          </a:prstGeom>
          <a:noFill/>
        </p:spPr>
        <p:txBody>
          <a:bodyPr wrap="square" rtlCol="0">
            <a:spAutoFit/>
          </a:bodyPr>
          <a:lstStyle/>
          <a:p>
            <a:pPr>
              <a:lnSpc>
                <a:spcPct val="150000"/>
              </a:lnSpc>
            </a:pPr>
            <a:r>
              <a:rPr lang="en-GB" sz="1800" b="0" i="0" dirty="0">
                <a:solidFill>
                  <a:schemeClr val="accent6">
                    <a:lumMod val="10000"/>
                  </a:schemeClr>
                </a:solidFill>
                <a:effectLst/>
                <a:latin typeface="Arial" panose="020B0604020202020204" pitchFamily="34" charset="0"/>
              </a:rPr>
              <a:t>Share some memories of going to your first preschool or playgroup. Can you remember what it was like? How did you feel? What did you enjoy most? Talk to a partner to come up with ways you would help new children coming to nursery for the first time.</a:t>
            </a:r>
            <a:endParaRPr lang="en-GB" sz="2400" dirty="0">
              <a:solidFill>
                <a:schemeClr val="accent6">
                  <a:lumMod val="10000"/>
                </a:schemeClr>
              </a:solidFill>
              <a:latin typeface="Arial" panose="020B0604020202020204" pitchFamily="34" charset="0"/>
              <a:cs typeface="Arial" panose="020B0604020202020204" pitchFamily="34" charset="0"/>
            </a:endParaRPr>
          </a:p>
          <a:p>
            <a:endParaRPr lang="en-GB" dirty="0">
              <a:solidFill>
                <a:schemeClr val="bg1"/>
              </a:solidFill>
              <a:latin typeface="Arial"/>
              <a:cs typeface="Arial"/>
            </a:endParaRPr>
          </a:p>
        </p:txBody>
      </p:sp>
      <p:sp>
        <p:nvSpPr>
          <p:cNvPr id="17" name="TextBox 16">
            <a:extLst>
              <a:ext uri="{FF2B5EF4-FFF2-40B4-BE49-F238E27FC236}">
                <a16:creationId xmlns:a16="http://schemas.microsoft.com/office/drawing/2014/main" id="{9BDAF274-B8BA-4BCF-8A3F-D09EE5141EC1}"/>
              </a:ext>
            </a:extLst>
          </p:cNvPr>
          <p:cNvSpPr txBox="1"/>
          <p:nvPr/>
        </p:nvSpPr>
        <p:spPr>
          <a:xfrm>
            <a:off x="5160471" y="4242964"/>
            <a:ext cx="6534818" cy="2862322"/>
          </a:xfrm>
          <a:prstGeom prst="rect">
            <a:avLst/>
          </a:prstGeom>
          <a:noFill/>
        </p:spPr>
        <p:txBody>
          <a:bodyPr wrap="square" rtlCol="0">
            <a:spAutoFit/>
          </a:bodyPr>
          <a:lstStyle/>
          <a:p>
            <a:pPr>
              <a:lnSpc>
                <a:spcPct val="150000"/>
              </a:lnSpc>
            </a:pPr>
            <a:r>
              <a:rPr lang="en-GB" sz="1800" b="0" i="0" dirty="0">
                <a:solidFill>
                  <a:srgbClr val="000000"/>
                </a:solidFill>
                <a:effectLst/>
                <a:latin typeface="Arial" panose="020B0604020202020204" pitchFamily="34" charset="0"/>
              </a:rPr>
              <a:t>Work together to </a:t>
            </a:r>
            <a:r>
              <a:rPr lang="en-GB" sz="1800" b="1" i="0" dirty="0">
                <a:solidFill>
                  <a:srgbClr val="00ACE9"/>
                </a:solidFill>
                <a:effectLst/>
                <a:latin typeface="Arial" panose="020B0604020202020204" pitchFamily="34" charset="0"/>
              </a:rPr>
              <a:t>make a short video </a:t>
            </a:r>
            <a:r>
              <a:rPr lang="en-GB" sz="1800" b="0" i="0" dirty="0">
                <a:solidFill>
                  <a:srgbClr val="000000"/>
                </a:solidFill>
                <a:effectLst/>
                <a:latin typeface="Arial" panose="020B0604020202020204" pitchFamily="34" charset="0"/>
              </a:rPr>
              <a:t>that could go on your school’s website to show any new pupils and families the range and purpose of the pupil groups in your school. </a:t>
            </a:r>
            <a:r>
              <a:rPr lang="en-GB" sz="1800" b="1" i="0" dirty="0">
                <a:solidFill>
                  <a:srgbClr val="000000"/>
                </a:solidFill>
                <a:effectLst/>
                <a:latin typeface="Arial" panose="020B0604020202020204" pitchFamily="34" charset="0"/>
              </a:rPr>
              <a:t>Link it to Articles 15 and 12</a:t>
            </a:r>
            <a:r>
              <a:rPr lang="en-GB" sz="1800" b="0" i="0" dirty="0">
                <a:solidFill>
                  <a:srgbClr val="000000"/>
                </a:solidFill>
                <a:effectLst/>
                <a:latin typeface="Arial" panose="020B0604020202020204" pitchFamily="34" charset="0"/>
              </a:rPr>
              <a:t>. Make it clear what the groups do, how to join and what positive changes they have made and could make. </a:t>
            </a:r>
            <a:endParaRPr lang="en-GB" b="1" dirty="0">
              <a:solidFill>
                <a:srgbClr val="00B0F0"/>
              </a:solidFill>
              <a:latin typeface="Arial" panose="020B0604020202020204" pitchFamily="34" charset="0"/>
              <a:cs typeface="Arial" panose="020B0604020202020204" pitchFamily="34" charset="0"/>
            </a:endParaRPr>
          </a:p>
          <a:p>
            <a:endParaRPr lang="en-GB" i="1" dirty="0">
              <a:latin typeface="Arial"/>
              <a:cs typeface="Arial"/>
            </a:endParaRPr>
          </a:p>
        </p:txBody>
      </p:sp>
      <p:sp>
        <p:nvSpPr>
          <p:cNvPr id="3" name="TextBox 2">
            <a:extLst>
              <a:ext uri="{FF2B5EF4-FFF2-40B4-BE49-F238E27FC236}">
                <a16:creationId xmlns:a16="http://schemas.microsoft.com/office/drawing/2014/main" id="{D78E681C-6290-F8DD-510D-6EA44226D227}"/>
              </a:ext>
            </a:extLst>
          </p:cNvPr>
          <p:cNvSpPr txBox="1"/>
          <p:nvPr/>
        </p:nvSpPr>
        <p:spPr>
          <a:xfrm>
            <a:off x="160714" y="1515222"/>
            <a:ext cx="4538607" cy="2949525"/>
          </a:xfrm>
          <a:prstGeom prst="rect">
            <a:avLst/>
          </a:prstGeom>
          <a:noFill/>
        </p:spPr>
        <p:txBody>
          <a:bodyPr wrap="square" rtlCol="0">
            <a:spAutoFit/>
          </a:bodyPr>
          <a:lstStyle/>
          <a:p>
            <a:pPr>
              <a:lnSpc>
                <a:spcPct val="150000"/>
              </a:lnSpc>
            </a:pPr>
            <a:r>
              <a:rPr lang="en-IE" b="0" i="0" dirty="0">
                <a:solidFill>
                  <a:srgbClr val="030303"/>
                </a:solidFill>
                <a:effectLst/>
                <a:latin typeface="Arial" panose="020B0604020202020204" pitchFamily="34" charset="0"/>
                <a:cs typeface="Arial" panose="020B0604020202020204" pitchFamily="34" charset="0"/>
              </a:rPr>
              <a:t>Queen of Katwe is the true story of a young girl selling corn on the streets of rural Uganda whose world rapidly changes when she joins a chess club. Watch the trailer </a:t>
            </a:r>
            <a:r>
              <a:rPr lang="en-IE" b="0" i="0" dirty="0">
                <a:solidFill>
                  <a:srgbClr val="030303"/>
                </a:solidFill>
                <a:effectLst/>
                <a:latin typeface="Arial" panose="020B0604020202020204" pitchFamily="34" charset="0"/>
                <a:cs typeface="Arial" panose="020B0604020202020204" pitchFamily="34" charset="0"/>
                <a:hlinkClick r:id="rId5"/>
              </a:rPr>
              <a:t>here</a:t>
            </a:r>
            <a:r>
              <a:rPr lang="en-IE" b="0" i="0" dirty="0">
                <a:solidFill>
                  <a:srgbClr val="030303"/>
                </a:solidFill>
                <a:effectLst/>
                <a:latin typeface="Arial" panose="020B0604020202020204" pitchFamily="34" charset="0"/>
                <a:cs typeface="Arial" panose="020B0604020202020204" pitchFamily="34" charset="0"/>
              </a:rPr>
              <a:t>. The movie is rated PG and is available on streaming services.</a:t>
            </a:r>
          </a:p>
          <a:p>
            <a:pPr>
              <a:lnSpc>
                <a:spcPct val="150000"/>
              </a:lnSpc>
            </a:pPr>
            <a:endParaRPr lang="en-GB"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 name="Online Media 1" title="Queen of Katwe - Official Trailer">
            <a:hlinkClick r:id="" action="ppaction://media"/>
            <a:extLst>
              <a:ext uri="{FF2B5EF4-FFF2-40B4-BE49-F238E27FC236}">
                <a16:creationId xmlns:a16="http://schemas.microsoft.com/office/drawing/2014/main" id="{BCCAAF80-8288-C716-2C23-82F416E49767}"/>
              </a:ext>
            </a:extLst>
          </p:cNvPr>
          <p:cNvPicPr>
            <a:picLocks noRot="1" noChangeAspect="1"/>
          </p:cNvPicPr>
          <p:nvPr>
            <a:videoFile r:link="rId1"/>
          </p:nvPr>
        </p:nvPicPr>
        <p:blipFill>
          <a:blip r:embed="rId6"/>
          <a:stretch>
            <a:fillRect/>
          </a:stretch>
        </p:blipFill>
        <p:spPr>
          <a:xfrm>
            <a:off x="160713" y="4188059"/>
            <a:ext cx="4241954" cy="2396704"/>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2" y="4051139"/>
            <a:ext cx="12192001"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GB" sz="1800" b="0" i="0" dirty="0">
                <a:solidFill>
                  <a:srgbClr val="000000"/>
                </a:solidFill>
                <a:effectLst/>
                <a:latin typeface="Arial" panose="020B0604020202020204" pitchFamily="34" charset="0"/>
              </a:rPr>
              <a:t>Think about </a:t>
            </a:r>
            <a:r>
              <a:rPr lang="en-GB" sz="1800" b="1" i="0" dirty="0">
                <a:solidFill>
                  <a:srgbClr val="000000"/>
                </a:solidFill>
                <a:effectLst/>
                <a:latin typeface="Arial" panose="020B0604020202020204" pitchFamily="34" charset="0"/>
              </a:rPr>
              <a:t>what adults can do </a:t>
            </a:r>
            <a:r>
              <a:rPr lang="en-GB" sz="1800" b="0" i="0" dirty="0">
                <a:solidFill>
                  <a:srgbClr val="000000"/>
                </a:solidFill>
                <a:effectLst/>
                <a:latin typeface="Arial" panose="020B0604020202020204" pitchFamily="34" charset="0"/>
              </a:rPr>
              <a:t>to help you enjoy your right to set up or join groups. Not just teachers or parents, but think about all duty bearers in the wider community. </a:t>
            </a:r>
            <a:r>
              <a:rPr lang="en-GB" sz="1800" b="1" i="0" dirty="0">
                <a:solidFill>
                  <a:srgbClr val="00ACE9"/>
                </a:solidFill>
                <a:effectLst/>
                <a:latin typeface="Arial" panose="020B0604020202020204" pitchFamily="34" charset="0"/>
              </a:rPr>
              <a:t>What can you do to claim your right, relating to Article 15? </a:t>
            </a:r>
            <a:r>
              <a:rPr lang="en-GB" sz="1800" b="0" i="0" dirty="0">
                <a:solidFill>
                  <a:srgbClr val="000000"/>
                </a:solidFill>
                <a:effectLst/>
                <a:latin typeface="Arial" panose="020B0604020202020204" pitchFamily="34" charset="0"/>
              </a:rPr>
              <a:t>Perhaps create two separate columns to capture your ideas for what adults as duty bearers can do and you as the rights holders can do.  </a:t>
            </a:r>
            <a:endParaRPr lang="en-GB" sz="1050" dirty="0">
              <a:latin typeface="Arial" panose="020B0604020202020204" pitchFamily="34" charset="0"/>
              <a:cs typeface="Arial" panose="020B0604020202020204" pitchFamily="34" charset="0"/>
            </a:endParaRPr>
          </a:p>
          <a:p>
            <a:pPr algn="ctr">
              <a:lnSpc>
                <a:spcPct val="107000"/>
              </a:lnSpc>
              <a:spcAft>
                <a:spcPts val="800"/>
              </a:spcAft>
            </a:pPr>
            <a:endParaRPr lang="en-GB" sz="1800" dirty="0">
              <a:solidFill>
                <a:schemeClr val="accent6">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6036456" y="1244278"/>
            <a:ext cx="6155543" cy="280686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solidFill>
                <a:schemeClr val="tx1"/>
              </a:solidFill>
              <a:latin typeface="Arial"/>
              <a:cs typeface="Arial"/>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21883" y="1244277"/>
            <a:ext cx="6080220" cy="2806861"/>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18" name="TextBox 17">
            <a:extLst>
              <a:ext uri="{FF2B5EF4-FFF2-40B4-BE49-F238E27FC236}">
                <a16:creationId xmlns:a16="http://schemas.microsoft.com/office/drawing/2014/main" id="{945E555B-6CCA-4D1F-9B0C-32A0BDCAC2D7}"/>
              </a:ext>
            </a:extLst>
          </p:cNvPr>
          <p:cNvSpPr txBox="1"/>
          <p:nvPr/>
        </p:nvSpPr>
        <p:spPr>
          <a:xfrm>
            <a:off x="7925705" y="2704091"/>
            <a:ext cx="3731072" cy="369332"/>
          </a:xfrm>
          <a:prstGeom prst="rect">
            <a:avLst/>
          </a:prstGeom>
          <a:noFill/>
        </p:spPr>
        <p:txBody>
          <a:bodyPr wrap="square" rtlCol="0">
            <a:spAutoFit/>
          </a:bodyPr>
          <a:lstStyle/>
          <a:p>
            <a:pPr algn="ctr"/>
            <a:endParaRPr lang="en-GB" b="1" dirty="0">
              <a:highlight>
                <a:srgbClr val="00ACE9"/>
              </a:highlight>
              <a:latin typeface="Arial"/>
              <a:cs typeface="Arial"/>
            </a:endParaRPr>
          </a:p>
        </p:txBody>
      </p:sp>
      <p:sp>
        <p:nvSpPr>
          <p:cNvPr id="7" name="TextBox 6">
            <a:extLst>
              <a:ext uri="{FF2B5EF4-FFF2-40B4-BE49-F238E27FC236}">
                <a16:creationId xmlns:a16="http://schemas.microsoft.com/office/drawing/2014/main" id="{1BC35212-95F8-14E8-E440-51EEDCB9B911}"/>
              </a:ext>
            </a:extLst>
          </p:cNvPr>
          <p:cNvSpPr txBox="1"/>
          <p:nvPr/>
        </p:nvSpPr>
        <p:spPr>
          <a:xfrm>
            <a:off x="6203392" y="1330431"/>
            <a:ext cx="5749908" cy="2952860"/>
          </a:xfrm>
          <a:prstGeom prst="rect">
            <a:avLst/>
          </a:prstGeom>
          <a:noFill/>
        </p:spPr>
        <p:txBody>
          <a:bodyPr wrap="square" rtlCol="0">
            <a:spAutoFit/>
          </a:bodyPr>
          <a:lstStyle/>
          <a:p>
            <a:pPr>
              <a:lnSpc>
                <a:spcPct val="150000"/>
              </a:lnSpc>
            </a:pPr>
            <a:r>
              <a:rPr lang="en-GB" b="0" i="0" dirty="0">
                <a:solidFill>
                  <a:srgbClr val="000000"/>
                </a:solidFill>
                <a:effectLst/>
                <a:latin typeface="Arial" panose="020B0604020202020204" pitchFamily="34" charset="0"/>
              </a:rPr>
              <a:t>It is a common misunderstanding that Article 15 means ‘children have the right to friends’. </a:t>
            </a:r>
            <a:r>
              <a:rPr lang="en-GB" b="0" i="0" dirty="0">
                <a:solidFill>
                  <a:srgbClr val="000000"/>
                </a:solidFill>
                <a:effectLst/>
                <a:highlight>
                  <a:srgbClr val="00ACE9"/>
                </a:highlight>
                <a:latin typeface="Arial" panose="020B0604020202020204" pitchFamily="34" charset="0"/>
              </a:rPr>
              <a:t>Can you try to explain it differently</a:t>
            </a:r>
            <a:r>
              <a:rPr lang="en-GB" b="0" i="0" dirty="0">
                <a:solidFill>
                  <a:srgbClr val="000000"/>
                </a:solidFill>
                <a:effectLst/>
                <a:latin typeface="Arial" panose="020B0604020202020204" pitchFamily="34" charset="0"/>
              </a:rPr>
              <a:t> - perhaps a more catchy way to help others remember what it means more accurately? It might help to research the </a:t>
            </a:r>
            <a:r>
              <a:rPr lang="en-GB" i="0" dirty="0">
                <a:solidFill>
                  <a:srgbClr val="000000"/>
                </a:solidFill>
                <a:effectLst/>
                <a:latin typeface="Arial" panose="020B0604020202020204" pitchFamily="34" charset="0"/>
              </a:rPr>
              <a:t>meaning of </a:t>
            </a:r>
            <a:r>
              <a:rPr lang="en-GB" b="1" i="0" dirty="0">
                <a:solidFill>
                  <a:srgbClr val="000000"/>
                </a:solidFill>
                <a:effectLst/>
                <a:latin typeface="Arial" panose="020B0604020202020204" pitchFamily="34" charset="0"/>
              </a:rPr>
              <a:t>‘freedom of association</a:t>
            </a:r>
            <a:r>
              <a:rPr lang="en-GB" b="0" i="0" dirty="0">
                <a:solidFill>
                  <a:srgbClr val="000000"/>
                </a:solidFill>
                <a:effectLst/>
                <a:latin typeface="Arial" panose="020B0604020202020204" pitchFamily="34" charset="0"/>
              </a:rPr>
              <a:t>’.</a:t>
            </a:r>
            <a:endParaRPr lang="en-GB" dirty="0">
              <a:latin typeface="Arial" panose="020B0604020202020204" pitchFamily="34" charset="0"/>
              <a:cs typeface="Arial" panose="020B0604020202020204" pitchFamily="34" charset="0"/>
            </a:endParaRPr>
          </a:p>
          <a:p>
            <a:pPr>
              <a:lnSpc>
                <a:spcPct val="150000"/>
              </a:lnSpc>
            </a:pPr>
            <a:endParaRPr lang="en-IE" dirty="0"/>
          </a:p>
        </p:txBody>
      </p:sp>
      <p:sp>
        <p:nvSpPr>
          <p:cNvPr id="3" name="TextBox 2">
            <a:extLst>
              <a:ext uri="{FF2B5EF4-FFF2-40B4-BE49-F238E27FC236}">
                <a16:creationId xmlns:a16="http://schemas.microsoft.com/office/drawing/2014/main" id="{BEB05EE8-46BF-7714-0267-4AFAA26B22F7}"/>
              </a:ext>
            </a:extLst>
          </p:cNvPr>
          <p:cNvSpPr txBox="1"/>
          <p:nvPr/>
        </p:nvSpPr>
        <p:spPr>
          <a:xfrm>
            <a:off x="242786" y="1362698"/>
            <a:ext cx="5793670" cy="3052118"/>
          </a:xfrm>
          <a:prstGeom prst="rect">
            <a:avLst/>
          </a:prstGeom>
          <a:noFill/>
        </p:spPr>
        <p:txBody>
          <a:bodyPr wrap="square" rtlCol="0">
            <a:spAutoFit/>
          </a:bodyPr>
          <a:lstStyle/>
          <a:p>
            <a:pPr>
              <a:lnSpc>
                <a:spcPct val="150000"/>
              </a:lnSpc>
              <a:spcAft>
                <a:spcPts val="800"/>
              </a:spcAft>
            </a:pPr>
            <a:r>
              <a:rPr lang="en-GB" b="0" i="0" dirty="0">
                <a:solidFill>
                  <a:schemeClr val="bg1"/>
                </a:solidFill>
                <a:effectLst/>
                <a:latin typeface="Arial" panose="020B0604020202020204" pitchFamily="34" charset="0"/>
              </a:rPr>
              <a:t>If you belong to a few different clubs and/or groups, </a:t>
            </a:r>
            <a:r>
              <a:rPr lang="en-GB" i="0" dirty="0">
                <a:solidFill>
                  <a:schemeClr val="bg1"/>
                </a:solidFill>
                <a:effectLst/>
                <a:latin typeface="Arial" panose="020B0604020202020204" pitchFamily="34" charset="0"/>
              </a:rPr>
              <a:t>what's the difference between them</a:t>
            </a:r>
            <a:r>
              <a:rPr lang="en-GB" b="0" i="0" dirty="0">
                <a:solidFill>
                  <a:schemeClr val="bg1"/>
                </a:solidFill>
                <a:effectLst/>
                <a:latin typeface="Arial" panose="020B0604020202020204" pitchFamily="34" charset="0"/>
              </a:rPr>
              <a:t>? Are some just for </a:t>
            </a:r>
            <a:r>
              <a:rPr lang="en-GB" b="1" i="0" dirty="0">
                <a:solidFill>
                  <a:schemeClr val="bg1"/>
                </a:solidFill>
                <a:effectLst/>
                <a:latin typeface="Arial" panose="020B0604020202020204" pitchFamily="34" charset="0"/>
              </a:rPr>
              <a:t>fun</a:t>
            </a:r>
            <a:r>
              <a:rPr lang="en-GB" b="0" i="0" dirty="0">
                <a:solidFill>
                  <a:schemeClr val="bg1"/>
                </a:solidFill>
                <a:effectLst/>
                <a:latin typeface="Arial" panose="020B0604020202020204" pitchFamily="34" charset="0"/>
              </a:rPr>
              <a:t>? Do others help you to </a:t>
            </a:r>
            <a:r>
              <a:rPr lang="en-GB" b="1" i="0" dirty="0">
                <a:solidFill>
                  <a:schemeClr val="bg1"/>
                </a:solidFill>
                <a:effectLst/>
                <a:latin typeface="Arial" panose="020B0604020202020204" pitchFamily="34" charset="0"/>
              </a:rPr>
              <a:t>learn a new skill</a:t>
            </a:r>
            <a:r>
              <a:rPr lang="en-GB" b="0" i="0" dirty="0">
                <a:solidFill>
                  <a:schemeClr val="bg1"/>
                </a:solidFill>
                <a:effectLst/>
                <a:latin typeface="Arial" panose="020B0604020202020204" pitchFamily="34" charset="0"/>
              </a:rPr>
              <a:t>? Do others help you to </a:t>
            </a:r>
            <a:r>
              <a:rPr lang="en-GB" b="1" i="0" dirty="0">
                <a:solidFill>
                  <a:schemeClr val="bg1"/>
                </a:solidFill>
                <a:effectLst/>
                <a:latin typeface="Arial" panose="020B0604020202020204" pitchFamily="34" charset="0"/>
              </a:rPr>
              <a:t>make a difference </a:t>
            </a:r>
            <a:r>
              <a:rPr lang="en-GB" b="0" i="0" dirty="0">
                <a:solidFill>
                  <a:schemeClr val="bg1"/>
                </a:solidFill>
                <a:effectLst/>
                <a:latin typeface="Arial" panose="020B0604020202020204" pitchFamily="34" charset="0"/>
              </a:rPr>
              <a:t>or change something in your school or local community? </a:t>
            </a:r>
            <a:r>
              <a:rPr lang="en-GB" dirty="0">
                <a:solidFill>
                  <a:schemeClr val="bg1"/>
                </a:solidFill>
                <a:latin typeface="Arial" panose="020B0604020202020204" pitchFamily="34" charset="0"/>
              </a:rPr>
              <a:t>How do</a:t>
            </a:r>
            <a:r>
              <a:rPr lang="en-GB" b="0" i="0" dirty="0">
                <a:solidFill>
                  <a:schemeClr val="bg1"/>
                </a:solidFill>
                <a:effectLst/>
                <a:latin typeface="Arial" panose="020B0604020202020204" pitchFamily="34" charset="0"/>
              </a:rPr>
              <a:t> they help you to enjoy your rights?</a:t>
            </a:r>
            <a:endParaRPr lang="en-GB" sz="1600" b="1" dirty="0">
              <a:solidFill>
                <a:schemeClr val="bg1"/>
              </a:solidFill>
              <a:latin typeface="Arial" panose="020B0604020202020204" pitchFamily="34" charset="0"/>
              <a:cs typeface="Arial" panose="020B0604020202020204" pitchFamily="34" charset="0"/>
            </a:endParaRPr>
          </a:p>
          <a:p>
            <a:pPr>
              <a:lnSpc>
                <a:spcPct val="150000"/>
              </a:lnSpc>
              <a:spcAft>
                <a:spcPts val="800"/>
              </a:spcAft>
            </a:pP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6671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extBox 1">
            <a:extLst>
              <a:ext uri="{FF2B5EF4-FFF2-40B4-BE49-F238E27FC236}">
                <a16:creationId xmlns:a16="http://schemas.microsoft.com/office/drawing/2014/main" id="{99CD66AC-46D6-4F8A-810F-F3415CD421FE}"/>
              </a:ext>
            </a:extLst>
          </p:cNvPr>
          <p:cNvSpPr txBox="1"/>
          <p:nvPr/>
        </p:nvSpPr>
        <p:spPr>
          <a:xfrm>
            <a:off x="329376" y="399459"/>
            <a:ext cx="6521986" cy="707886"/>
          </a:xfrm>
          <a:prstGeom prst="rect">
            <a:avLst/>
          </a:prstGeom>
          <a:noFill/>
        </p:spPr>
        <p:txBody>
          <a:bodyPr wrap="square" rtlCol="0">
            <a:spAutoFit/>
          </a:bodyPr>
          <a:lstStyle/>
          <a:p>
            <a:pPr algn="l"/>
            <a:r>
              <a:rPr lang="en-GB" sz="4000" b="1" dirty="0">
                <a:solidFill>
                  <a:schemeClr val="bg1"/>
                </a:solidFill>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5A1CCF27-1CAA-4B46-8BE2-7B3BD8449788}"/>
              </a:ext>
            </a:extLst>
          </p:cNvPr>
          <p:cNvSpPr txBox="1"/>
          <p:nvPr/>
        </p:nvSpPr>
        <p:spPr>
          <a:xfrm>
            <a:off x="6389511" y="1393844"/>
            <a:ext cx="5508978" cy="5078313"/>
          </a:xfrm>
          <a:prstGeom prst="rect">
            <a:avLst/>
          </a:prstGeom>
          <a:noFill/>
        </p:spPr>
        <p:txBody>
          <a:bodyPr wrap="square" rtlCol="0">
            <a:spAutoFit/>
          </a:bodyPr>
          <a:lstStyle/>
          <a:p>
            <a:pPr rtl="0" fontAlgn="base"/>
            <a:r>
              <a:rPr lang="en-GB" sz="1800" dirty="0">
                <a:solidFill>
                  <a:schemeClr val="accent6">
                    <a:lumMod val="10000"/>
                  </a:schemeClr>
                </a:solidFill>
                <a:latin typeface="Arial" panose="020B0604020202020204" pitchFamily="34" charset="0"/>
              </a:rPr>
              <a:t>You may like to reflect as a class …</a:t>
            </a:r>
          </a:p>
          <a:p>
            <a:pPr rtl="0" fontAlgn="base"/>
            <a:endParaRPr lang="en-GB" b="0" i="0" dirty="0">
              <a:solidFill>
                <a:schemeClr val="accent6">
                  <a:lumMod val="10000"/>
                </a:schemeClr>
              </a:solidFill>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en-GB" sz="1800" b="0" i="0" dirty="0">
                <a:solidFill>
                  <a:schemeClr val="accent6">
                    <a:lumMod val="10000"/>
                  </a:schemeClr>
                </a:solidFill>
                <a:effectLst/>
                <a:latin typeface="Arial" panose="020B0604020202020204" pitchFamily="34" charset="0"/>
                <a:cs typeface="Arial" panose="020B0604020202020204" pitchFamily="34" charset="0"/>
              </a:rPr>
              <a:t>Why is it good to meet up with other children?</a:t>
            </a:r>
          </a:p>
          <a:p>
            <a:pPr rtl="0" fontAlgn="base"/>
            <a:endParaRPr lang="en-GB" sz="1800" b="0" i="0" dirty="0">
              <a:solidFill>
                <a:schemeClr val="accent6">
                  <a:lumMod val="10000"/>
                </a:schemeClr>
              </a:solidFill>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en-GB" sz="1800" b="0" i="0" dirty="0">
                <a:solidFill>
                  <a:schemeClr val="accent6">
                    <a:lumMod val="10000"/>
                  </a:schemeClr>
                </a:solidFill>
                <a:effectLst/>
                <a:latin typeface="Arial" panose="020B0604020202020204" pitchFamily="34" charset="0"/>
                <a:cs typeface="Arial" panose="020B0604020202020204" pitchFamily="34" charset="0"/>
              </a:rPr>
              <a:t>What’s important about belonging?</a:t>
            </a:r>
          </a:p>
          <a:p>
            <a:pPr rtl="0" fontAlgn="base"/>
            <a:endParaRPr lang="en-GB" sz="1800" b="0" i="0" dirty="0">
              <a:solidFill>
                <a:schemeClr val="accent6">
                  <a:lumMod val="10000"/>
                </a:schemeClr>
              </a:solidFill>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en-GB" sz="1800" b="0" i="0" dirty="0">
                <a:solidFill>
                  <a:schemeClr val="accent6">
                    <a:lumMod val="10000"/>
                  </a:schemeClr>
                </a:solidFill>
                <a:effectLst/>
                <a:latin typeface="Arial" panose="020B0604020202020204" pitchFamily="34" charset="0"/>
                <a:cs typeface="Arial" panose="020B0604020202020204" pitchFamily="34" charset="0"/>
              </a:rPr>
              <a:t>How can you help to make others feel that they are welcome and really belong to groups you are part of?</a:t>
            </a:r>
          </a:p>
          <a:p>
            <a:pPr rtl="0" fontAlgn="base"/>
            <a:endParaRPr lang="en-GB" sz="1800" b="0" i="0" dirty="0">
              <a:solidFill>
                <a:schemeClr val="accent6">
                  <a:lumMod val="10000"/>
                </a:schemeClr>
              </a:solidFill>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en-GB" sz="1800" b="0" i="0" dirty="0">
                <a:solidFill>
                  <a:schemeClr val="accent6">
                    <a:lumMod val="10000"/>
                  </a:schemeClr>
                </a:solidFill>
                <a:effectLst/>
                <a:latin typeface="Arial" panose="020B0604020202020204" pitchFamily="34" charset="0"/>
                <a:cs typeface="Arial" panose="020B0604020202020204" pitchFamily="34" charset="0"/>
              </a:rPr>
              <a:t>How can you show appreciation for what others bring to groups you are in?</a:t>
            </a:r>
          </a:p>
          <a:p>
            <a:pPr rtl="0" fontAlgn="base"/>
            <a:endParaRPr lang="en-GB" sz="1800" b="0" i="0" dirty="0">
              <a:solidFill>
                <a:schemeClr val="accent6">
                  <a:lumMod val="10000"/>
                </a:schemeClr>
              </a:solidFill>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en-GB" sz="1800" b="0" i="0" dirty="0">
                <a:solidFill>
                  <a:schemeClr val="accent6">
                    <a:lumMod val="10000"/>
                  </a:schemeClr>
                </a:solidFill>
                <a:effectLst/>
                <a:latin typeface="Arial" panose="020B0604020202020204" pitchFamily="34" charset="0"/>
                <a:cs typeface="Arial" panose="020B0604020202020204" pitchFamily="34" charset="0"/>
              </a:rPr>
              <a:t>Who are the duty bearers who help to make your groups happen? How could you thank them?</a:t>
            </a:r>
          </a:p>
          <a:p>
            <a:pPr marL="0" indent="0">
              <a:buNone/>
            </a:pPr>
            <a:r>
              <a:rPr lang="en-GB" sz="1800" b="1" dirty="0">
                <a:solidFill>
                  <a:schemeClr val="accent6">
                    <a:lumMod val="10000"/>
                  </a:schemeClr>
                </a:solidFill>
              </a:rPr>
              <a:t> </a:t>
            </a:r>
          </a:p>
          <a:p>
            <a:endParaRPr lang="en-GB" sz="1800" dirty="0"/>
          </a:p>
          <a:p>
            <a:endParaRPr lang="en-GB" dirty="0"/>
          </a:p>
        </p:txBody>
      </p:sp>
      <p:sp>
        <p:nvSpPr>
          <p:cNvPr id="6" name="TextBox 5">
            <a:extLst>
              <a:ext uri="{FF2B5EF4-FFF2-40B4-BE49-F238E27FC236}">
                <a16:creationId xmlns:a16="http://schemas.microsoft.com/office/drawing/2014/main" id="{B3BE43D5-0CA3-4E2C-87CC-4E755E542DF1}"/>
              </a:ext>
            </a:extLst>
          </p:cNvPr>
          <p:cNvSpPr txBox="1"/>
          <p:nvPr/>
        </p:nvSpPr>
        <p:spPr>
          <a:xfrm>
            <a:off x="3556000" y="6079523"/>
            <a:ext cx="2514305" cy="246221"/>
          </a:xfrm>
          <a:prstGeom prst="rect">
            <a:avLst/>
          </a:prstGeom>
          <a:noFill/>
        </p:spPr>
        <p:txBody>
          <a:bodyPr wrap="square" rtlCol="0">
            <a:spAutoFit/>
          </a:bodyPr>
          <a:lstStyle/>
          <a:p>
            <a:pPr algn="l"/>
            <a:r>
              <a:rPr lang="en-IE" sz="1000" b="0" i="0" dirty="0">
                <a:solidFill>
                  <a:schemeClr val="accent6">
                    <a:lumMod val="10000"/>
                  </a:schemeClr>
                </a:solidFill>
                <a:effectLst/>
                <a:latin typeface="Open Sans" panose="020B0606030504020204" pitchFamily="34" charset="0"/>
              </a:rPr>
              <a:t>© UNICEF/UN0620839/Souleiman</a:t>
            </a:r>
            <a:endParaRPr lang="en-IE" sz="1000" dirty="0">
              <a:solidFill>
                <a:schemeClr val="accent6">
                  <a:lumMod val="10000"/>
                </a:schemeClr>
              </a:solidFill>
              <a:latin typeface="Arial" panose="020B0604020202020204" pitchFamily="34" charset="0"/>
              <a:cs typeface="Arial" panose="020B0604020202020204" pitchFamily="34" charset="0"/>
            </a:endParaRPr>
          </a:p>
        </p:txBody>
      </p:sp>
      <p:pic>
        <p:nvPicPr>
          <p:cNvPr id="9" name="Picture 8" descr="A group of girls playing basketball&#10;&#10;Description automatically generated with medium confidence">
            <a:extLst>
              <a:ext uri="{FF2B5EF4-FFF2-40B4-BE49-F238E27FC236}">
                <a16:creationId xmlns:a16="http://schemas.microsoft.com/office/drawing/2014/main" id="{D7E4472D-F417-1DE8-73C6-A5D5F3E38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11" y="1711952"/>
            <a:ext cx="5644445" cy="3762963"/>
          </a:xfrm>
          <a:prstGeom prst="rect">
            <a:avLst/>
          </a:prstGeom>
        </p:spPr>
      </p:pic>
    </p:spTree>
    <p:extLst>
      <p:ext uri="{BB962C8B-B14F-4D97-AF65-F5344CB8AC3E}">
        <p14:creationId xmlns:p14="http://schemas.microsoft.com/office/powerpoint/2010/main" val="1301578224"/>
      </p:ext>
    </p:extLst>
  </p:cSld>
  <p:clrMapOvr>
    <a:masterClrMapping/>
  </p:clrMapOvr>
</p:sld>
</file>

<file path=ppt/theme/theme1.xml><?xml version="1.0" encoding="utf-8"?>
<a:theme xmlns:a="http://schemas.openxmlformats.org/drawingml/2006/main" name="CRS Toolkit Theme">
  <a:themeElements>
    <a:clrScheme name="UNICEF Colours">
      <a:dk1>
        <a:srgbClr val="1CABE2"/>
      </a:dk1>
      <a:lt1>
        <a:sysClr val="window" lastClr="FFFFFF"/>
      </a:lt1>
      <a:dk2>
        <a:srgbClr val="44546A"/>
      </a:dk2>
      <a:lt2>
        <a:srgbClr val="E7E6E6"/>
      </a:lt2>
      <a:accent1>
        <a:srgbClr val="1CABE2"/>
      </a:accent1>
      <a:accent2>
        <a:srgbClr val="F26A21"/>
      </a:accent2>
      <a:accent3>
        <a:srgbClr val="80BD41"/>
      </a:accent3>
      <a:accent4>
        <a:srgbClr val="6A1E74"/>
      </a:accent4>
      <a:accent5>
        <a:srgbClr val="E2231A"/>
      </a:accent5>
      <a:accent6>
        <a:srgbClr val="D8D1C9"/>
      </a:accent6>
      <a:hlink>
        <a:srgbClr val="374EA2"/>
      </a:hlink>
      <a:folHlink>
        <a:srgbClr val="374EA2"/>
      </a:folHlink>
    </a:clrScheme>
    <a:fontScheme name="Custom 1">
      <a:majorFont>
        <a:latin typeface="Univers Light"/>
        <a:ea typeface=""/>
        <a:cs typeface=""/>
      </a:majorFont>
      <a:minorFont>
        <a:latin typeface="Univer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 Toolkit Theme" id="{CBC6DDAA-4DD3-4550-9239-ECAD04F8847D}" vid="{DFEE3C6F-CD5C-4672-9B12-CEE432F99F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CRS Toolkit Theme</Template>
  <TotalTime>1973</TotalTime>
  <Words>953</Words>
  <Application>Microsoft Office PowerPoint</Application>
  <PresentationFormat>Widescreen</PresentationFormat>
  <Paragraphs>94</Paragraphs>
  <Slides>11</Slides>
  <Notes>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11</vt:i4>
      </vt:variant>
    </vt:vector>
  </HeadingPairs>
  <TitlesOfParts>
    <vt:vector size="21" baseType="lpstr">
      <vt:lpstr>Arial</vt:lpstr>
      <vt:lpstr>Calibri</vt:lpstr>
      <vt:lpstr>Open Sans</vt:lpstr>
      <vt:lpstr>Symbol</vt:lpstr>
      <vt:lpstr>Univers Light</vt:lpstr>
      <vt:lpstr>Univers Next Pro</vt:lpstr>
      <vt:lpstr>Univers Next Pro Condensed</vt:lpstr>
      <vt:lpstr>Univers Next Pro Light</vt:lpstr>
      <vt:lpstr>Wingdings</vt:lpstr>
      <vt:lpstr>CRS Toolkit Theme</vt:lpstr>
      <vt:lpstr>PowerPoint Presentation</vt:lpstr>
      <vt:lpstr>PowerPoint Presentation</vt:lpstr>
      <vt:lpstr>Guess the article</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McCarthy</dc:creator>
  <cp:lastModifiedBy>Lydia McCarthy</cp:lastModifiedBy>
  <cp:revision>9</cp:revision>
  <dcterms:created xsi:type="dcterms:W3CDTF">2022-03-10T12:00:58Z</dcterms:created>
  <dcterms:modified xsi:type="dcterms:W3CDTF">2022-10-10T11:15:39Z</dcterms:modified>
</cp:coreProperties>
</file>