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sldIdLst>
    <p:sldId id="291" r:id="rId2"/>
    <p:sldId id="297" r:id="rId3"/>
    <p:sldId id="294" r:id="rId4"/>
    <p:sldId id="299" r:id="rId5"/>
    <p:sldId id="300" r:id="rId6"/>
    <p:sldId id="284" r:id="rId7"/>
    <p:sldId id="285" r:id="rId8"/>
    <p:sldId id="302" r:id="rId9"/>
    <p:sldId id="282" r:id="rId10"/>
    <p:sldId id="298" r:id="rId11"/>
    <p:sldId id="30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23DD3-891B-427A-8C86-4CE5D63E8D61}" v="30" dt="2022-11-17T12:16:23.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85" d="100"/>
          <a:sy n="85" d="100"/>
        </p:scale>
        <p:origin x="1152" y="6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CC723DD3-891B-427A-8C86-4CE5D63E8D61}"/>
    <pc:docChg chg="custSel modSld">
      <pc:chgData name="Lydia McCarthy" userId="22a45f89-275c-4667-8a50-f83ffacf2973" providerId="ADAL" clId="{CC723DD3-891B-427A-8C86-4CE5D63E8D61}" dt="2022-11-17T12:14:50.006" v="2301" actId="20577"/>
      <pc:docMkLst>
        <pc:docMk/>
      </pc:docMkLst>
      <pc:sldChg chg="addSp delSp modSp mod modNotesTx">
        <pc:chgData name="Lydia McCarthy" userId="22a45f89-275c-4667-8a50-f83ffacf2973" providerId="ADAL" clId="{CC723DD3-891B-427A-8C86-4CE5D63E8D61}" dt="2022-11-17T12:11:28.586" v="2178" actId="20577"/>
        <pc:sldMkLst>
          <pc:docMk/>
          <pc:sldMk cId="1301578224" sldId="282"/>
        </pc:sldMkLst>
        <pc:spChg chg="mod">
          <ac:chgData name="Lydia McCarthy" userId="22a45f89-275c-4667-8a50-f83ffacf2973" providerId="ADAL" clId="{CC723DD3-891B-427A-8C86-4CE5D63E8D61}" dt="2022-11-17T12:11:28.586" v="2178" actId="20577"/>
          <ac:spMkLst>
            <pc:docMk/>
            <pc:sldMk cId="1301578224" sldId="282"/>
            <ac:spMk id="5" creationId="{5A1CCF27-1CAA-4B46-8BE2-7B3BD8449788}"/>
          </ac:spMkLst>
        </pc:spChg>
        <pc:picChg chg="del">
          <ac:chgData name="Lydia McCarthy" userId="22a45f89-275c-4667-8a50-f83ffacf2973" providerId="ADAL" clId="{CC723DD3-891B-427A-8C86-4CE5D63E8D61}" dt="2022-11-17T11:10:05.982" v="384" actId="478"/>
          <ac:picMkLst>
            <pc:docMk/>
            <pc:sldMk cId="1301578224" sldId="282"/>
            <ac:picMk id="4" creationId="{BEB9E26D-4DDC-9A50-165A-D9ED2A50C3CB}"/>
          </ac:picMkLst>
        </pc:picChg>
        <pc:picChg chg="add mod modCrop">
          <ac:chgData name="Lydia McCarthy" userId="22a45f89-275c-4667-8a50-f83ffacf2973" providerId="ADAL" clId="{CC723DD3-891B-427A-8C86-4CE5D63E8D61}" dt="2022-11-17T11:10:24.744" v="393" actId="1076"/>
          <ac:picMkLst>
            <pc:docMk/>
            <pc:sldMk cId="1301578224" sldId="282"/>
            <ac:picMk id="6" creationId="{41B5A16E-E2CE-4F94-4ABD-608C26665895}"/>
          </ac:picMkLst>
        </pc:picChg>
      </pc:sldChg>
      <pc:sldChg chg="modSp mod">
        <pc:chgData name="Lydia McCarthy" userId="22a45f89-275c-4667-8a50-f83ffacf2973" providerId="ADAL" clId="{CC723DD3-891B-427A-8C86-4CE5D63E8D61}" dt="2022-11-17T12:13:12.204" v="2253" actId="20577"/>
        <pc:sldMkLst>
          <pc:docMk/>
          <pc:sldMk cId="1606822526" sldId="284"/>
        </pc:sldMkLst>
        <pc:spChg chg="mod">
          <ac:chgData name="Lydia McCarthy" userId="22a45f89-275c-4667-8a50-f83ffacf2973" providerId="ADAL" clId="{CC723DD3-891B-427A-8C86-4CE5D63E8D61}" dt="2022-11-17T12:13:12.204" v="2253" actId="20577"/>
          <ac:spMkLst>
            <pc:docMk/>
            <pc:sldMk cId="1606822526" sldId="284"/>
            <ac:spMk id="2" creationId="{519CE0EB-9064-441E-8E00-1290285670BD}"/>
          </ac:spMkLst>
        </pc:spChg>
      </pc:sldChg>
      <pc:sldChg chg="addSp delSp modSp mod modAnim">
        <pc:chgData name="Lydia McCarthy" userId="22a45f89-275c-4667-8a50-f83ffacf2973" providerId="ADAL" clId="{CC723DD3-891B-427A-8C86-4CE5D63E8D61}" dt="2022-11-17T12:14:50.006" v="2301" actId="20577"/>
        <pc:sldMkLst>
          <pc:docMk/>
          <pc:sldMk cId="430025987" sldId="285"/>
        </pc:sldMkLst>
        <pc:spChg chg="add mod">
          <ac:chgData name="Lydia McCarthy" userId="22a45f89-275c-4667-8a50-f83ffacf2973" providerId="ADAL" clId="{CC723DD3-891B-427A-8C86-4CE5D63E8D61}" dt="2022-11-17T12:14:19.754" v="2290" actId="20577"/>
          <ac:spMkLst>
            <pc:docMk/>
            <pc:sldMk cId="430025987" sldId="285"/>
            <ac:spMk id="2" creationId="{8563CB60-AB43-4B69-8108-774E13258765}"/>
          </ac:spMkLst>
        </pc:spChg>
        <pc:spChg chg="del mod">
          <ac:chgData name="Lydia McCarthy" userId="22a45f89-275c-4667-8a50-f83ffacf2973" providerId="ADAL" clId="{CC723DD3-891B-427A-8C86-4CE5D63E8D61}" dt="2022-11-17T11:37:53.485" v="1149" actId="478"/>
          <ac:spMkLst>
            <pc:docMk/>
            <pc:sldMk cId="430025987" sldId="285"/>
            <ac:spMk id="3" creationId="{D78E681C-6290-F8DD-510D-6EA44226D227}"/>
          </ac:spMkLst>
        </pc:spChg>
        <pc:spChg chg="mod">
          <ac:chgData name="Lydia McCarthy" userId="22a45f89-275c-4667-8a50-f83ffacf2973" providerId="ADAL" clId="{CC723DD3-891B-427A-8C86-4CE5D63E8D61}" dt="2022-11-17T12:14:50.006" v="2301" actId="20577"/>
          <ac:spMkLst>
            <pc:docMk/>
            <pc:sldMk cId="430025987" sldId="285"/>
            <ac:spMk id="8" creationId="{6992CA19-2496-49DF-9C45-E844E24EA06B}"/>
          </ac:spMkLst>
        </pc:spChg>
        <pc:spChg chg="mod">
          <ac:chgData name="Lydia McCarthy" userId="22a45f89-275c-4667-8a50-f83ffacf2973" providerId="ADAL" clId="{CC723DD3-891B-427A-8C86-4CE5D63E8D61}" dt="2022-11-17T12:07:57.374" v="1773" actId="2711"/>
          <ac:spMkLst>
            <pc:docMk/>
            <pc:sldMk cId="430025987" sldId="285"/>
            <ac:spMk id="17" creationId="{9BDAF274-B8BA-4BCF-8A3F-D09EE5141EC1}"/>
          </ac:spMkLst>
        </pc:spChg>
        <pc:picChg chg="del">
          <ac:chgData name="Lydia McCarthy" userId="22a45f89-275c-4667-8a50-f83ffacf2973" providerId="ADAL" clId="{CC723DD3-891B-427A-8C86-4CE5D63E8D61}" dt="2022-11-17T11:33:54.132" v="1144" actId="478"/>
          <ac:picMkLst>
            <pc:docMk/>
            <pc:sldMk cId="430025987" sldId="285"/>
            <ac:picMk id="4" creationId="{E11F7195-48B7-4363-5246-B61771EA0698}"/>
          </ac:picMkLst>
        </pc:picChg>
        <pc:picChg chg="add mod">
          <ac:chgData name="Lydia McCarthy" userId="22a45f89-275c-4667-8a50-f83ffacf2973" providerId="ADAL" clId="{CC723DD3-891B-427A-8C86-4CE5D63E8D61}" dt="2022-11-17T11:42:35.688" v="1161" actId="14100"/>
          <ac:picMkLst>
            <pc:docMk/>
            <pc:sldMk cId="430025987" sldId="285"/>
            <ac:picMk id="5" creationId="{CA4088B9-D291-E34B-8C12-6AB5BFA132B3}"/>
          </ac:picMkLst>
        </pc:picChg>
      </pc:sldChg>
      <pc:sldChg chg="addSp delSp modSp mod modNotesTx">
        <pc:chgData name="Lydia McCarthy" userId="22a45f89-275c-4667-8a50-f83ffacf2973" providerId="ADAL" clId="{CC723DD3-891B-427A-8C86-4CE5D63E8D61}" dt="2022-11-17T11:06:03.866" v="231" actId="20577"/>
        <pc:sldMkLst>
          <pc:docMk/>
          <pc:sldMk cId="3009748699" sldId="291"/>
        </pc:sldMkLst>
        <pc:spChg chg="mod">
          <ac:chgData name="Lydia McCarthy" userId="22a45f89-275c-4667-8a50-f83ffacf2973" providerId="ADAL" clId="{CC723DD3-891B-427A-8C86-4CE5D63E8D61}" dt="2022-11-17T11:05:22.032" v="138" actId="20577"/>
          <ac:spMkLst>
            <pc:docMk/>
            <pc:sldMk cId="3009748699" sldId="291"/>
            <ac:spMk id="9" creationId="{DE239B87-4B2C-F330-EE48-1EFCD552CDE4}"/>
          </ac:spMkLst>
        </pc:spChg>
        <pc:picChg chg="add del mod ord">
          <ac:chgData name="Lydia McCarthy" userId="22a45f89-275c-4667-8a50-f83ffacf2973" providerId="ADAL" clId="{CC723DD3-891B-427A-8C86-4CE5D63E8D61}" dt="2022-11-17T11:04:32.193" v="120" actId="478"/>
          <ac:picMkLst>
            <pc:docMk/>
            <pc:sldMk cId="3009748699" sldId="291"/>
            <ac:picMk id="3" creationId="{D9019ABB-04EC-EB34-912E-75B0E8A07BAC}"/>
          </ac:picMkLst>
        </pc:picChg>
        <pc:picChg chg="add mod ord">
          <ac:chgData name="Lydia McCarthy" userId="22a45f89-275c-4667-8a50-f83ffacf2973" providerId="ADAL" clId="{CC723DD3-891B-427A-8C86-4CE5D63E8D61}" dt="2022-11-17T11:04:41.234" v="126" actId="167"/>
          <ac:picMkLst>
            <pc:docMk/>
            <pc:sldMk cId="3009748699" sldId="291"/>
            <ac:picMk id="5" creationId="{E95C020D-BAEE-8A47-8C4D-F3C15F5BA4B4}"/>
          </ac:picMkLst>
        </pc:picChg>
        <pc:picChg chg="add del mod">
          <ac:chgData name="Lydia McCarthy" userId="22a45f89-275c-4667-8a50-f83ffacf2973" providerId="ADAL" clId="{CC723DD3-891B-427A-8C86-4CE5D63E8D61}" dt="2022-11-17T10:51:09.972" v="85" actId="478"/>
          <ac:picMkLst>
            <pc:docMk/>
            <pc:sldMk cId="3009748699" sldId="291"/>
            <ac:picMk id="1026" creationId="{A3B4714E-C747-F347-9CB8-D184582912A3}"/>
          </ac:picMkLst>
        </pc:picChg>
        <pc:picChg chg="del">
          <ac:chgData name="Lydia McCarthy" userId="22a45f89-275c-4667-8a50-f83ffacf2973" providerId="ADAL" clId="{CC723DD3-891B-427A-8C86-4CE5D63E8D61}" dt="2022-11-17T10:44:00.348" v="0" actId="478"/>
          <ac:picMkLst>
            <pc:docMk/>
            <pc:sldMk cId="3009748699" sldId="291"/>
            <ac:picMk id="2050" creationId="{0FBC7112-57C0-5763-862A-562823C6148C}"/>
          </ac:picMkLst>
        </pc:picChg>
      </pc:sldChg>
      <pc:sldChg chg="addSp delSp modSp mod modNotesTx">
        <pc:chgData name="Lydia McCarthy" userId="22a45f89-275c-4667-8a50-f83ffacf2973" providerId="ADAL" clId="{CC723DD3-891B-427A-8C86-4CE5D63E8D61}" dt="2022-11-17T11:23:51.375" v="841" actId="20577"/>
        <pc:sldMkLst>
          <pc:docMk/>
          <pc:sldMk cId="3376146375" sldId="294"/>
        </pc:sldMkLst>
        <pc:spChg chg="mod">
          <ac:chgData name="Lydia McCarthy" userId="22a45f89-275c-4667-8a50-f83ffacf2973" providerId="ADAL" clId="{CC723DD3-891B-427A-8C86-4CE5D63E8D61}" dt="2022-11-17T11:23:51.375" v="841" actId="20577"/>
          <ac:spMkLst>
            <pc:docMk/>
            <pc:sldMk cId="3376146375" sldId="294"/>
            <ac:spMk id="9" creationId="{CF4884E2-0186-41E3-AE32-BDD1C69265DE}"/>
          </ac:spMkLst>
        </pc:spChg>
        <pc:spChg chg="mod">
          <ac:chgData name="Lydia McCarthy" userId="22a45f89-275c-4667-8a50-f83ffacf2973" providerId="ADAL" clId="{CC723DD3-891B-427A-8C86-4CE5D63E8D61}" dt="2022-11-17T11:22:40.271" v="760" actId="1076"/>
          <ac:spMkLst>
            <pc:docMk/>
            <pc:sldMk cId="3376146375" sldId="294"/>
            <ac:spMk id="11" creationId="{7F41ACED-1497-48FC-BA7E-7B7D6565E512}"/>
          </ac:spMkLst>
        </pc:spChg>
        <pc:picChg chg="add del mod">
          <ac:chgData name="Lydia McCarthy" userId="22a45f89-275c-4667-8a50-f83ffacf2973" providerId="ADAL" clId="{CC723DD3-891B-427A-8C86-4CE5D63E8D61}" dt="2022-11-17T11:22:31.195" v="752" actId="478"/>
          <ac:picMkLst>
            <pc:docMk/>
            <pc:sldMk cId="3376146375" sldId="294"/>
            <ac:picMk id="4" creationId="{905B1C55-CBF1-D500-A714-C3D5BBDE41A4}"/>
          </ac:picMkLst>
        </pc:picChg>
        <pc:picChg chg="add del mod">
          <ac:chgData name="Lydia McCarthy" userId="22a45f89-275c-4667-8a50-f83ffacf2973" providerId="ADAL" clId="{CC723DD3-891B-427A-8C86-4CE5D63E8D61}" dt="2022-11-17T11:17:21.171" v="576" actId="478"/>
          <ac:picMkLst>
            <pc:docMk/>
            <pc:sldMk cId="3376146375" sldId="294"/>
            <ac:picMk id="6" creationId="{3EECA5B8-AFB3-4FF1-2BCF-4060FFAA73C2}"/>
          </ac:picMkLst>
        </pc:picChg>
        <pc:picChg chg="del">
          <ac:chgData name="Lydia McCarthy" userId="22a45f89-275c-4667-8a50-f83ffacf2973" providerId="ADAL" clId="{CC723DD3-891B-427A-8C86-4CE5D63E8D61}" dt="2022-11-17T11:14:34.627" v="568" actId="478"/>
          <ac:picMkLst>
            <pc:docMk/>
            <pc:sldMk cId="3376146375" sldId="294"/>
            <ac:picMk id="7" creationId="{03756242-BE76-275A-B1D0-4AC2BDAB6C5F}"/>
          </ac:picMkLst>
        </pc:picChg>
        <pc:picChg chg="add mod">
          <ac:chgData name="Lydia McCarthy" userId="22a45f89-275c-4667-8a50-f83ffacf2973" providerId="ADAL" clId="{CC723DD3-891B-427A-8C86-4CE5D63E8D61}" dt="2022-11-17T11:22:37.953" v="759" actId="1076"/>
          <ac:picMkLst>
            <pc:docMk/>
            <pc:sldMk cId="3376146375" sldId="294"/>
            <ac:picMk id="12" creationId="{4DB64FEF-C078-32DA-9F53-93C3079330AA}"/>
          </ac:picMkLst>
        </pc:picChg>
        <pc:picChg chg="add mod">
          <ac:chgData name="Lydia McCarthy" userId="22a45f89-275c-4667-8a50-f83ffacf2973" providerId="ADAL" clId="{CC723DD3-891B-427A-8C86-4CE5D63E8D61}" dt="2022-11-17T11:22:44.751" v="762" actId="14100"/>
          <ac:picMkLst>
            <pc:docMk/>
            <pc:sldMk cId="3376146375" sldId="294"/>
            <ac:picMk id="14" creationId="{9BBC5810-E5F5-5D12-584D-26D1BE10A09F}"/>
          </ac:picMkLst>
        </pc:picChg>
        <pc:picChg chg="del mod">
          <ac:chgData name="Lydia McCarthy" userId="22a45f89-275c-4667-8a50-f83ffacf2973" providerId="ADAL" clId="{CC723DD3-891B-427A-8C86-4CE5D63E8D61}" dt="2022-11-17T11:17:31.080" v="584" actId="478"/>
          <ac:picMkLst>
            <pc:docMk/>
            <pc:sldMk cId="3376146375" sldId="294"/>
            <ac:picMk id="1026" creationId="{8FC6A098-2C58-396B-5C8C-FCFB8CCD2383}"/>
          </ac:picMkLst>
        </pc:picChg>
        <pc:picChg chg="del">
          <ac:chgData name="Lydia McCarthy" userId="22a45f89-275c-4667-8a50-f83ffacf2973" providerId="ADAL" clId="{CC723DD3-891B-427A-8C86-4CE5D63E8D61}" dt="2022-11-17T11:11:03.521" v="394" actId="478"/>
          <ac:picMkLst>
            <pc:docMk/>
            <pc:sldMk cId="3376146375" sldId="294"/>
            <ac:picMk id="1028" creationId="{FC3967A5-4534-D08A-03BE-8266B915C98B}"/>
          </ac:picMkLst>
        </pc:picChg>
      </pc:sldChg>
      <pc:sldChg chg="modSp mod">
        <pc:chgData name="Lydia McCarthy" userId="22a45f89-275c-4667-8a50-f83ffacf2973" providerId="ADAL" clId="{CC723DD3-891B-427A-8C86-4CE5D63E8D61}" dt="2022-11-17T10:44:09.723" v="7" actId="20577"/>
        <pc:sldMkLst>
          <pc:docMk/>
          <pc:sldMk cId="3464991545" sldId="297"/>
        </pc:sldMkLst>
        <pc:spChg chg="mod">
          <ac:chgData name="Lydia McCarthy" userId="22a45f89-275c-4667-8a50-f83ffacf2973" providerId="ADAL" clId="{CC723DD3-891B-427A-8C86-4CE5D63E8D61}" dt="2022-11-17T10:44:09.723" v="7" actId="20577"/>
          <ac:spMkLst>
            <pc:docMk/>
            <pc:sldMk cId="3464991545" sldId="297"/>
            <ac:spMk id="5" creationId="{86183AFF-5A0F-4F8D-BF26-A709681517FA}"/>
          </ac:spMkLst>
        </pc:spChg>
      </pc:sldChg>
      <pc:sldChg chg="addSp delSp modSp mod">
        <pc:chgData name="Lydia McCarthy" userId="22a45f89-275c-4667-8a50-f83ffacf2973" providerId="ADAL" clId="{CC723DD3-891B-427A-8C86-4CE5D63E8D61}" dt="2022-11-17T10:45:59.298" v="75" actId="20577"/>
        <pc:sldMkLst>
          <pc:docMk/>
          <pc:sldMk cId="3817245765" sldId="299"/>
        </pc:sldMkLst>
        <pc:spChg chg="mod">
          <ac:chgData name="Lydia McCarthy" userId="22a45f89-275c-4667-8a50-f83ffacf2973" providerId="ADAL" clId="{CC723DD3-891B-427A-8C86-4CE5D63E8D61}" dt="2022-11-17T10:45:59.298" v="75" actId="20577"/>
          <ac:spMkLst>
            <pc:docMk/>
            <pc:sldMk cId="3817245765" sldId="299"/>
            <ac:spMk id="2" creationId="{FC632ABF-16BD-4B6E-9350-2567916EBF4E}"/>
          </ac:spMkLst>
        </pc:spChg>
        <pc:spChg chg="mod">
          <ac:chgData name="Lydia McCarthy" userId="22a45f89-275c-4667-8a50-f83ffacf2973" providerId="ADAL" clId="{CC723DD3-891B-427A-8C86-4CE5D63E8D61}" dt="2022-11-17T10:45:57.120" v="72" actId="1076"/>
          <ac:spMkLst>
            <pc:docMk/>
            <pc:sldMk cId="3817245765" sldId="299"/>
            <ac:spMk id="11" creationId="{ACEC7E54-7FA7-8A24-7DBB-EDA660522F99}"/>
          </ac:spMkLst>
        </pc:spChg>
        <pc:picChg chg="add mod">
          <ac:chgData name="Lydia McCarthy" userId="22a45f89-275c-4667-8a50-f83ffacf2973" providerId="ADAL" clId="{CC723DD3-891B-427A-8C86-4CE5D63E8D61}" dt="2022-11-17T10:44:49.301" v="14" actId="1076"/>
          <ac:picMkLst>
            <pc:docMk/>
            <pc:sldMk cId="3817245765" sldId="299"/>
            <ac:picMk id="6" creationId="{ADCB6E6B-103A-C752-2B19-F79652A17265}"/>
          </ac:picMkLst>
        </pc:picChg>
        <pc:picChg chg="del">
          <ac:chgData name="Lydia McCarthy" userId="22a45f89-275c-4667-8a50-f83ffacf2973" providerId="ADAL" clId="{CC723DD3-891B-427A-8C86-4CE5D63E8D61}" dt="2022-11-17T10:44:38.342" v="8" actId="478"/>
          <ac:picMkLst>
            <pc:docMk/>
            <pc:sldMk cId="3817245765" sldId="299"/>
            <ac:picMk id="7" creationId="{C62E5511-E37E-ED1C-0B29-939B0BEA04BB}"/>
          </ac:picMkLst>
        </pc:picChg>
      </pc:sldChg>
      <pc:sldChg chg="addSp delSp modSp mod modNotesTx">
        <pc:chgData name="Lydia McCarthy" userId="22a45f89-275c-4667-8a50-f83ffacf2973" providerId="ADAL" clId="{CC723DD3-891B-427A-8C86-4CE5D63E8D61}" dt="2022-11-17T11:25:53.022" v="975" actId="207"/>
        <pc:sldMkLst>
          <pc:docMk/>
          <pc:sldMk cId="1339530318" sldId="300"/>
        </pc:sldMkLst>
        <pc:spChg chg="mod">
          <ac:chgData name="Lydia McCarthy" userId="22a45f89-275c-4667-8a50-f83ffacf2973" providerId="ADAL" clId="{CC723DD3-891B-427A-8C86-4CE5D63E8D61}" dt="2022-11-17T10:46:10.659" v="79" actId="2711"/>
          <ac:spMkLst>
            <pc:docMk/>
            <pc:sldMk cId="1339530318" sldId="300"/>
            <ac:spMk id="5" creationId="{67ED24EA-6F07-46B6-A2F7-A9DD5527CE3E}"/>
          </ac:spMkLst>
        </pc:spChg>
        <pc:spChg chg="mod">
          <ac:chgData name="Lydia McCarthy" userId="22a45f89-275c-4667-8a50-f83ffacf2973" providerId="ADAL" clId="{CC723DD3-891B-427A-8C86-4CE5D63E8D61}" dt="2022-11-17T11:25:53.022" v="975" actId="207"/>
          <ac:spMkLst>
            <pc:docMk/>
            <pc:sldMk cId="1339530318" sldId="300"/>
            <ac:spMk id="6" creationId="{D7A9CF8A-2B27-470E-96B3-0F64E7F6619C}"/>
          </ac:spMkLst>
        </pc:spChg>
        <pc:spChg chg="add mod">
          <ac:chgData name="Lydia McCarthy" userId="22a45f89-275c-4667-8a50-f83ffacf2973" providerId="ADAL" clId="{CC723DD3-891B-427A-8C86-4CE5D63E8D61}" dt="2022-11-17T11:20:59.744" v="682" actId="20577"/>
          <ac:spMkLst>
            <pc:docMk/>
            <pc:sldMk cId="1339530318" sldId="300"/>
            <ac:spMk id="7" creationId="{7599B0BD-369E-16E2-8F88-6B647BD4C965}"/>
          </ac:spMkLst>
        </pc:spChg>
        <pc:picChg chg="add del mod">
          <ac:chgData name="Lydia McCarthy" userId="22a45f89-275c-4667-8a50-f83ffacf2973" providerId="ADAL" clId="{CC723DD3-891B-427A-8C86-4CE5D63E8D61}" dt="2022-11-17T11:20:27.596" v="643" actId="478"/>
          <ac:picMkLst>
            <pc:docMk/>
            <pc:sldMk cId="1339530318" sldId="300"/>
            <ac:picMk id="3" creationId="{250A415D-76AE-DF61-8DEF-76EF58A9EEB5}"/>
          </ac:picMkLst>
        </pc:picChg>
        <pc:picChg chg="add mod">
          <ac:chgData name="Lydia McCarthy" userId="22a45f89-275c-4667-8a50-f83ffacf2973" providerId="ADAL" clId="{CC723DD3-891B-427A-8C86-4CE5D63E8D61}" dt="2022-11-17T11:20:33.184" v="647" actId="962"/>
          <ac:picMkLst>
            <pc:docMk/>
            <pc:sldMk cId="1339530318" sldId="300"/>
            <ac:picMk id="9" creationId="{D7FDD8EE-EBA2-F2C9-4FC0-0A28F72FEC6C}"/>
          </ac:picMkLst>
        </pc:picChg>
        <pc:picChg chg="del">
          <ac:chgData name="Lydia McCarthy" userId="22a45f89-275c-4667-8a50-f83ffacf2973" providerId="ADAL" clId="{CC723DD3-891B-427A-8C86-4CE5D63E8D61}" dt="2022-11-17T11:06:34.447" v="232" actId="478"/>
          <ac:picMkLst>
            <pc:docMk/>
            <pc:sldMk cId="1339530318" sldId="300"/>
            <ac:picMk id="3074" creationId="{623950F9-7705-8FAF-AB7A-8F159720E284}"/>
          </ac:picMkLst>
        </pc:picChg>
      </pc:sldChg>
      <pc:sldChg chg="addSp delSp modSp mod delAnim modAnim">
        <pc:chgData name="Lydia McCarthy" userId="22a45f89-275c-4667-8a50-f83ffacf2973" providerId="ADAL" clId="{CC723DD3-891B-427A-8C86-4CE5D63E8D61}" dt="2022-11-17T12:08:31.783" v="1787" actId="20577"/>
        <pc:sldMkLst>
          <pc:docMk/>
          <pc:sldMk cId="1366671117" sldId="302"/>
        </pc:sldMkLst>
        <pc:spChg chg="mod">
          <ac:chgData name="Lydia McCarthy" userId="22a45f89-275c-4667-8a50-f83ffacf2973" providerId="ADAL" clId="{CC723DD3-891B-427A-8C86-4CE5D63E8D61}" dt="2022-11-17T12:08:31.783" v="1787" actId="20577"/>
          <ac:spMkLst>
            <pc:docMk/>
            <pc:sldMk cId="1366671117" sldId="302"/>
            <ac:spMk id="3" creationId="{BEB05EE8-46BF-7714-0267-4AFAA26B22F7}"/>
          </ac:spMkLst>
        </pc:spChg>
        <pc:spChg chg="mod">
          <ac:chgData name="Lydia McCarthy" userId="22a45f89-275c-4667-8a50-f83ffacf2973" providerId="ADAL" clId="{CC723DD3-891B-427A-8C86-4CE5D63E8D61}" dt="2022-11-17T11:46:26.440" v="1225" actId="20577"/>
          <ac:spMkLst>
            <pc:docMk/>
            <pc:sldMk cId="1366671117" sldId="302"/>
            <ac:spMk id="7" creationId="{1BC35212-95F8-14E8-E440-51EEDCB9B911}"/>
          </ac:spMkLst>
        </pc:spChg>
        <pc:picChg chg="del">
          <ac:chgData name="Lydia McCarthy" userId="22a45f89-275c-4667-8a50-f83ffacf2973" providerId="ADAL" clId="{CC723DD3-891B-427A-8C86-4CE5D63E8D61}" dt="2022-11-17T11:46:38.442" v="1226" actId="478"/>
          <ac:picMkLst>
            <pc:docMk/>
            <pc:sldMk cId="1366671117" sldId="302"/>
            <ac:picMk id="2" creationId="{BFEA16F7-C20A-6454-8942-FF5B3DEFD03E}"/>
          </ac:picMkLst>
        </pc:picChg>
        <pc:picChg chg="add mod">
          <ac:chgData name="Lydia McCarthy" userId="22a45f89-275c-4667-8a50-f83ffacf2973" providerId="ADAL" clId="{CC723DD3-891B-427A-8C86-4CE5D63E8D61}" dt="2022-11-17T11:46:56.564" v="1230" actId="1076"/>
          <ac:picMkLst>
            <pc:docMk/>
            <pc:sldMk cId="1366671117" sldId="302"/>
            <ac:picMk id="4" creationId="{24418A27-7F35-9869-E9B8-8C386EB207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999999"/>
                </a:solidFill>
                <a:effectLst/>
                <a:latin typeface="Open Sans" panose="020B0606030504020204" pitchFamily="34" charset="0"/>
              </a:rPr>
              <a:t>Young deaf and hard of hearing girls during a training session in the East of Cameroon.</a:t>
            </a:r>
            <a:endParaRPr lang="en-GB" b="0"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r>
              <a:rPr lang="en-GB" dirty="0"/>
              <a:t>Picture 1</a:t>
            </a:r>
          </a:p>
          <a:p>
            <a:r>
              <a:rPr lang="en-GB" dirty="0"/>
              <a:t>Assistance dog on train</a:t>
            </a:r>
          </a:p>
          <a:p>
            <a:endParaRPr lang="en-GB" dirty="0"/>
          </a:p>
          <a:p>
            <a:r>
              <a:rPr lang="en-GB" dirty="0"/>
              <a:t>Picture 2</a:t>
            </a:r>
          </a:p>
          <a:p>
            <a:r>
              <a:rPr lang="en-GB" dirty="0"/>
              <a:t>Children playing in an </a:t>
            </a:r>
            <a:r>
              <a:rPr lang="en-GB" dirty="0" err="1"/>
              <a:t>incluisve</a:t>
            </a:r>
            <a:r>
              <a:rPr lang="en-GB" dirty="0"/>
              <a:t> playground, Yemen</a:t>
            </a: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err="1">
                <a:solidFill>
                  <a:srgbClr val="212529"/>
                </a:solidFill>
                <a:effectLst/>
                <a:latin typeface="-apple-system"/>
              </a:rPr>
              <a:t>Gevorg</a:t>
            </a:r>
            <a:r>
              <a:rPr lang="en-IE" b="0" i="0" dirty="0">
                <a:solidFill>
                  <a:srgbClr val="212529"/>
                </a:solidFill>
                <a:effectLst/>
                <a:latin typeface="-apple-system"/>
              </a:rPr>
              <a:t> playing in an inclusive playground with his friend </a:t>
            </a:r>
            <a:r>
              <a:rPr lang="en-IE" b="0" i="0" dirty="0" err="1">
                <a:solidFill>
                  <a:srgbClr val="212529"/>
                </a:solidFill>
                <a:effectLst/>
                <a:latin typeface="-apple-system"/>
              </a:rPr>
              <a:t>Syuzanna</a:t>
            </a:r>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999999"/>
                </a:solidFill>
                <a:effectLst/>
                <a:latin typeface="Open Sans" panose="020B0606030504020204" pitchFamily="34" charset="0"/>
              </a:rPr>
              <a:t>A young girl is standing on her own in a studio with a blue background, her robotic arms are crossed and she's looking at the camera smiling in the UK.</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17/11/2022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video" Target="https://www.youtube.com/embed/CL8GMxRW_5Y?feature=oembed" TargetMode="External"/><Relationship Id="rId6" Type="http://schemas.openxmlformats.org/officeDocument/2006/relationships/hyperlink" Target="https://www.youtube.com/watch?v=CL8GMxRW_5Y" TargetMode="External"/><Relationship Id="rId5" Type="http://schemas.openxmlformats.org/officeDocument/2006/relationships/hyperlink" Target="https://d21ipp77gdifnw.cloudfront.net/app/uploads/2022/11/Accessibility-survey.pdf"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ideo" Target="https://www.youtube.com/embed/pNdlrKrWWPo?feature=oembed" TargetMode="External"/><Relationship Id="rId6" Type="http://schemas.openxmlformats.org/officeDocument/2006/relationships/hyperlink" Target="https://paralympics.ie/" TargetMode="External"/><Relationship Id="rId5" Type="http://schemas.openxmlformats.org/officeDocument/2006/relationships/hyperlink" Target="https://www.youtube.com/watch?v=pNdlrKrWWPo"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crowd&#10;&#10;Description automatically generated">
            <a:extLst>
              <a:ext uri="{FF2B5EF4-FFF2-40B4-BE49-F238E27FC236}">
                <a16:creationId xmlns:a16="http://schemas.microsoft.com/office/drawing/2014/main" id="{E95C020D-BAEE-8A47-8C4D-F3C15F5BA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76" cy="8126984"/>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9781116"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 UNICEF/UN0668511/</a:t>
            </a:r>
            <a:r>
              <a:rPr lang="en-IE" sz="1000" b="0" i="0" dirty="0" err="1">
                <a:solidFill>
                  <a:schemeClr val="bg1"/>
                </a:solidFill>
                <a:effectLst/>
                <a:latin typeface="Open Sans" panose="020B0606030504020204" pitchFamily="34" charset="0"/>
              </a:rPr>
              <a:t>Dejongh</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4955203"/>
          </a:xfrm>
          <a:prstGeom prst="rect">
            <a:avLst/>
          </a:prstGeom>
          <a:noFill/>
        </p:spPr>
        <p:txBody>
          <a:bodyPr wrap="square" rtlCol="0">
            <a:spAutoFit/>
          </a:bodyPr>
          <a:lstStyle/>
          <a:p>
            <a:pPr algn="l"/>
            <a:endParaRPr lang="en-IE" sz="2000" dirty="0">
              <a:cs typeface="Arial" panose="020B0604020202020204" pitchFamily="34" charset="0"/>
            </a:endParaRPr>
          </a:p>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23</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23</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sp>
        <p:nvSpPr>
          <p:cNvPr id="9" name="Rectangle 8">
            <a:extLst>
              <a:ext uri="{FF2B5EF4-FFF2-40B4-BE49-F238E27FC236}">
                <a16:creationId xmlns:a16="http://schemas.microsoft.com/office/drawing/2014/main" id="{CF4884E2-0186-41E3-AE32-BDD1C69265DE}"/>
              </a:ext>
            </a:extLst>
          </p:cNvPr>
          <p:cNvSpPr/>
          <p:nvPr/>
        </p:nvSpPr>
        <p:spPr>
          <a:xfrm>
            <a:off x="8800887" y="5488439"/>
            <a:ext cx="1975221" cy="369332"/>
          </a:xfrm>
          <a:prstGeom prst="rect">
            <a:avLst/>
          </a:prstGeom>
        </p:spPr>
        <p:txBody>
          <a:bodyPr wrap="non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 UNICEF/UN0460479/</a:t>
            </a:r>
            <a:r>
              <a:rPr lang="en-GB" sz="900" dirty="0" err="1">
                <a:solidFill>
                  <a:schemeClr val="accent6">
                    <a:lumMod val="10000"/>
                  </a:schemeClr>
                </a:solidFill>
                <a:latin typeface="Arial" panose="020B0604020202020204" pitchFamily="34" charset="0"/>
                <a:cs typeface="Arial" panose="020B0604020202020204" pitchFamily="34" charset="0"/>
              </a:rPr>
              <a:t>Gevorgyan</a:t>
            </a:r>
            <a:endParaRPr lang="en-GB" sz="900" dirty="0">
              <a:solidFill>
                <a:schemeClr val="accent6">
                  <a:lumMod val="10000"/>
                </a:schemeClr>
              </a:solidFill>
              <a:latin typeface="Arial" panose="020B0604020202020204" pitchFamily="34" charset="0"/>
              <a:cs typeface="Arial" panose="020B0604020202020204" pitchFamily="34" charset="0"/>
            </a:endParaRPr>
          </a:p>
          <a:p>
            <a:endParaRPr lang="en-GB" sz="900" dirty="0">
              <a:solidFill>
                <a:schemeClr val="accent6">
                  <a:lumMod val="10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F41ACED-1497-48FC-BA7E-7B7D6565E512}"/>
              </a:ext>
            </a:extLst>
          </p:cNvPr>
          <p:cNvSpPr/>
          <p:nvPr/>
        </p:nvSpPr>
        <p:spPr>
          <a:xfrm>
            <a:off x="3194430" y="5573433"/>
            <a:ext cx="1332416" cy="369332"/>
          </a:xfrm>
          <a:prstGeom prst="rect">
            <a:avLst/>
          </a:prstGeom>
        </p:spPr>
        <p:txBody>
          <a:bodyPr wrap="non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Wikimedia </a:t>
            </a:r>
            <a:r>
              <a:rPr lang="en-GB" sz="900" dirty="0" err="1">
                <a:solidFill>
                  <a:schemeClr val="accent6">
                    <a:lumMod val="10000"/>
                  </a:schemeClr>
                </a:solidFill>
                <a:latin typeface="Arial" panose="020B0604020202020204" pitchFamily="34" charset="0"/>
                <a:cs typeface="Arial" panose="020B0604020202020204" pitchFamily="34" charset="0"/>
              </a:rPr>
              <a:t>Commons</a:t>
            </a:r>
            <a:r>
              <a:rPr lang="en-GB" sz="900" dirty="0" err="1">
                <a:latin typeface="Arial" panose="020B0604020202020204" pitchFamily="34" charset="0"/>
                <a:cs typeface="Arial" panose="020B0604020202020204" pitchFamily="34" charset="0"/>
              </a:rPr>
              <a:t>s</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12" name="Picture 11" descr="A picture containing text, indoor&#10;&#10;Description automatically generated">
            <a:extLst>
              <a:ext uri="{FF2B5EF4-FFF2-40B4-BE49-F238E27FC236}">
                <a16:creationId xmlns:a16="http://schemas.microsoft.com/office/drawing/2014/main" id="{4DB64FEF-C078-32DA-9F53-93C307933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2027655"/>
            <a:ext cx="4479825" cy="3359868"/>
          </a:xfrm>
          <a:prstGeom prst="rect">
            <a:avLst/>
          </a:prstGeom>
        </p:spPr>
      </p:pic>
      <p:pic>
        <p:nvPicPr>
          <p:cNvPr id="14" name="Picture 13" descr="A picture containing person, ground, cart, handcart&#10;&#10;Description automatically generated">
            <a:extLst>
              <a:ext uri="{FF2B5EF4-FFF2-40B4-BE49-F238E27FC236}">
                <a16:creationId xmlns:a16="http://schemas.microsoft.com/office/drawing/2014/main" id="{9BBC5810-E5F5-5D12-584D-26D1BE10A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792" y="2008568"/>
            <a:ext cx="5039801" cy="3359867"/>
          </a:xfrm>
          <a:prstGeom prst="rect">
            <a:avLst/>
          </a:prstGeom>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23</a:t>
            </a:r>
          </a:p>
        </p:txBody>
      </p:sp>
      <p:sp>
        <p:nvSpPr>
          <p:cNvPr id="11" name="TextBox 10">
            <a:extLst>
              <a:ext uri="{FF2B5EF4-FFF2-40B4-BE49-F238E27FC236}">
                <a16:creationId xmlns:a16="http://schemas.microsoft.com/office/drawing/2014/main" id="{ACEC7E54-7FA7-8A24-7DBB-EDA660522F99}"/>
              </a:ext>
            </a:extLst>
          </p:cNvPr>
          <p:cNvSpPr txBox="1"/>
          <p:nvPr/>
        </p:nvSpPr>
        <p:spPr>
          <a:xfrm>
            <a:off x="6438360" y="2389225"/>
            <a:ext cx="5566695" cy="3434658"/>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mj-lt"/>
                <a:ea typeface="Calibri" panose="020F0502020204030204" pitchFamily="34" charset="0"/>
                <a:cs typeface="Arial" panose="020B0604020202020204" pitchFamily="34" charset="0"/>
              </a:rPr>
              <a:t>Article </a:t>
            </a:r>
            <a:r>
              <a:rPr lang="en-IE" sz="2400" b="1" dirty="0">
                <a:solidFill>
                  <a:schemeClr val="bg1"/>
                </a:solidFill>
                <a:latin typeface="+mj-lt"/>
                <a:ea typeface="Calibri" panose="020F0502020204030204" pitchFamily="34" charset="0"/>
                <a:cs typeface="Arial" panose="020B0604020202020204" pitchFamily="34" charset="0"/>
              </a:rPr>
              <a:t>23 Children with disabilities</a:t>
            </a:r>
          </a:p>
          <a:p>
            <a:pPr>
              <a:lnSpc>
                <a:spcPct val="107000"/>
              </a:lnSpc>
              <a:spcAft>
                <a:spcPts val="800"/>
              </a:spcAft>
            </a:pPr>
            <a:endParaRPr lang="en-IE" sz="2400" b="1" dirty="0">
              <a:solidFill>
                <a:schemeClr val="bg1"/>
              </a:solidFill>
              <a:effectLst/>
              <a:ea typeface="Calibri" panose="020F0502020204030204" pitchFamily="34" charset="0"/>
              <a:cs typeface="Arial" panose="020B0604020202020204" pitchFamily="34" charset="0"/>
            </a:endParaRPr>
          </a:p>
          <a:p>
            <a:pPr>
              <a:lnSpc>
                <a:spcPct val="107000"/>
              </a:lnSpc>
              <a:spcAft>
                <a:spcPts val="800"/>
              </a:spcAft>
            </a:pPr>
            <a:r>
              <a:rPr lang="en-IE" sz="2400" dirty="0">
                <a:solidFill>
                  <a:schemeClr val="bg1"/>
                </a:solidFill>
              </a:rPr>
              <a:t>Every child with a disability should enjoy the best possible life in society. Governments should remove all obstacles for children with disabilities to become independent and to participate actively in the community.</a:t>
            </a:r>
            <a:endParaRPr lang="en-IE" sz="2400" b="1" dirty="0">
              <a:solidFill>
                <a:schemeClr val="bg1"/>
              </a:solidFill>
              <a:effectLst/>
              <a:ea typeface="Calibri" panose="020F0502020204030204" pitchFamily="34" charset="0"/>
              <a:cs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ADCB6E6B-103A-C752-2B19-F79652A17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940" y="1863970"/>
            <a:ext cx="3363284" cy="4485169"/>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mj-lt"/>
                <a:cs typeface="Arial" panose="020B0604020202020204" pitchFamily="34" charset="0"/>
              </a:rPr>
              <a:t>EXPLORING ARTICLE 23</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2421340"/>
            <a:ext cx="5462954" cy="2677656"/>
          </a:xfrm>
          <a:prstGeom prst="rect">
            <a:avLst/>
          </a:prstGeom>
          <a:noFill/>
        </p:spPr>
        <p:txBody>
          <a:bodyPr wrap="square" rtlCol="0">
            <a:spAutoFit/>
          </a:bodyPr>
          <a:lstStyle/>
          <a:p>
            <a:r>
              <a:rPr lang="en-GB" sz="2800" b="1" i="0" dirty="0">
                <a:solidFill>
                  <a:schemeClr val="bg1"/>
                </a:solidFill>
                <a:effectLst/>
                <a:cs typeface="Arial" panose="020B0604020202020204" pitchFamily="34" charset="0"/>
              </a:rPr>
              <a:t>What can your school do to support children who have a disability? </a:t>
            </a:r>
          </a:p>
          <a:p>
            <a:endParaRPr lang="en-GB" sz="2800" b="1" dirty="0">
              <a:solidFill>
                <a:schemeClr val="bg1"/>
              </a:solidFill>
              <a:cs typeface="Arial" panose="020B0604020202020204" pitchFamily="34" charset="0"/>
            </a:endParaRPr>
          </a:p>
          <a:p>
            <a:r>
              <a:rPr lang="en-GB" sz="2800" b="1" i="0" dirty="0">
                <a:solidFill>
                  <a:schemeClr val="accent6">
                    <a:lumMod val="10000"/>
                  </a:schemeClr>
                </a:solidFill>
                <a:effectLst/>
                <a:highlight>
                  <a:srgbClr val="FFFF00"/>
                </a:highlight>
                <a:cs typeface="Arial" panose="020B0604020202020204" pitchFamily="34" charset="0"/>
              </a:rPr>
              <a:t>Remember that not all disabilities are visible.</a:t>
            </a:r>
            <a:endParaRPr lang="en-GB" sz="3600" b="1" dirty="0">
              <a:solidFill>
                <a:schemeClr val="accent6">
                  <a:lumMod val="10000"/>
                </a:schemeClr>
              </a:solidFill>
              <a:highlight>
                <a:srgbClr val="FFFF00"/>
              </a:highlight>
              <a:cs typeface="Arial" panose="020B0604020202020204" pitchFamily="34" charset="0"/>
            </a:endParaRPr>
          </a:p>
        </p:txBody>
      </p:sp>
      <p:sp>
        <p:nvSpPr>
          <p:cNvPr id="7" name="TextBox 6">
            <a:extLst>
              <a:ext uri="{FF2B5EF4-FFF2-40B4-BE49-F238E27FC236}">
                <a16:creationId xmlns:a16="http://schemas.microsoft.com/office/drawing/2014/main" id="{7599B0BD-369E-16E2-8F88-6B647BD4C965}"/>
              </a:ext>
            </a:extLst>
          </p:cNvPr>
          <p:cNvSpPr txBox="1"/>
          <p:nvPr/>
        </p:nvSpPr>
        <p:spPr>
          <a:xfrm>
            <a:off x="3544711" y="6195627"/>
            <a:ext cx="3454400" cy="246221"/>
          </a:xfrm>
          <a:prstGeom prst="rect">
            <a:avLst/>
          </a:prstGeom>
          <a:noFill/>
        </p:spPr>
        <p:txBody>
          <a:bodyPr wrap="square" rtlCol="0">
            <a:spAutoFit/>
          </a:bodyPr>
          <a:lstStyle/>
          <a:p>
            <a:r>
              <a:rPr lang="en-IE" sz="1000" dirty="0">
                <a:solidFill>
                  <a:schemeClr val="accent6">
                    <a:lumMod val="10000"/>
                  </a:schemeClr>
                </a:solidFill>
              </a:rPr>
              <a:t>© UNICEF/UN0460505/</a:t>
            </a:r>
            <a:r>
              <a:rPr lang="en-IE" sz="1000" dirty="0" err="1">
                <a:solidFill>
                  <a:schemeClr val="accent6">
                    <a:lumMod val="10000"/>
                  </a:schemeClr>
                </a:solidFill>
              </a:rPr>
              <a:t>Gevorgyan</a:t>
            </a:r>
            <a:endParaRPr lang="en-IE" sz="1000" dirty="0">
              <a:solidFill>
                <a:schemeClr val="accent6">
                  <a:lumMod val="10000"/>
                </a:schemeClr>
              </a:solidFill>
            </a:endParaRPr>
          </a:p>
        </p:txBody>
      </p:sp>
      <p:pic>
        <p:nvPicPr>
          <p:cNvPr id="9" name="Picture 8" descr="A child jumping on a trampoline&#10;&#10;Description automatically generated with low confidence">
            <a:extLst>
              <a:ext uri="{FF2B5EF4-FFF2-40B4-BE49-F238E27FC236}">
                <a16:creationId xmlns:a16="http://schemas.microsoft.com/office/drawing/2014/main" id="{D7FDD8EE-EBA2-F2C9-4FC0-0A28F72F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6" y="2199591"/>
            <a:ext cx="4681728" cy="3121152"/>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4294967295"/>
          </p:nvPr>
        </p:nvSpPr>
        <p:spPr>
          <a:xfrm>
            <a:off x="212020" y="1134162"/>
            <a:ext cx="10907536" cy="4748212"/>
          </a:xfrm>
        </p:spPr>
        <p:txBody>
          <a:bodyPr vert="horz" lIns="91440" tIns="180000" rIns="91440" bIns="45720" rtlCol="0" anchor="t">
            <a:normAutofit fontScale="92500" lnSpcReduction="20000"/>
          </a:bodyPr>
          <a:lstStyle/>
          <a:p>
            <a:pPr>
              <a:lnSpc>
                <a:spcPct val="150000"/>
              </a:lnSpc>
            </a:pPr>
            <a:r>
              <a:rPr lang="en-GB" sz="2000" dirty="0">
                <a:solidFill>
                  <a:schemeClr val="accent6">
                    <a:lumMod val="10000"/>
                  </a:schemeClr>
                </a:solidFill>
                <a:cs typeface="Arial" panose="020B0604020202020204" pitchFamily="34" charset="0"/>
              </a:rPr>
              <a:t>Make sure the building is physically accessible (ramps and lifts for example)</a:t>
            </a:r>
          </a:p>
          <a:p>
            <a:pPr>
              <a:lnSpc>
                <a:spcPct val="150000"/>
              </a:lnSpc>
            </a:pPr>
            <a:r>
              <a:rPr lang="en-GB" sz="2000" dirty="0">
                <a:solidFill>
                  <a:schemeClr val="accent6">
                    <a:lumMod val="10000"/>
                  </a:schemeClr>
                </a:solidFill>
                <a:cs typeface="Arial" panose="020B0604020202020204" pitchFamily="34" charset="0"/>
              </a:rPr>
              <a:t>Work with specialist services to meet the needs of the child such as accessible buildings, specialist equipment or audio descriptions</a:t>
            </a:r>
          </a:p>
          <a:p>
            <a:pPr>
              <a:lnSpc>
                <a:spcPct val="150000"/>
              </a:lnSpc>
            </a:pPr>
            <a:r>
              <a:rPr lang="en-GB" sz="2000" dirty="0">
                <a:solidFill>
                  <a:schemeClr val="accent6">
                    <a:lumMod val="10000"/>
                  </a:schemeClr>
                </a:solidFill>
                <a:cs typeface="Arial" panose="020B0604020202020204" pitchFamily="34" charset="0"/>
              </a:rPr>
              <a:t>Make lessons and activities accessible for all (easy read, sign language, Braille)</a:t>
            </a:r>
          </a:p>
          <a:p>
            <a:pPr>
              <a:lnSpc>
                <a:spcPct val="150000"/>
              </a:lnSpc>
            </a:pPr>
            <a:r>
              <a:rPr lang="en-GB" sz="2000" dirty="0">
                <a:solidFill>
                  <a:schemeClr val="accent6">
                    <a:lumMod val="10000"/>
                  </a:schemeClr>
                </a:solidFill>
                <a:cs typeface="Arial" panose="020B0604020202020204" pitchFamily="34" charset="0"/>
              </a:rPr>
              <a:t>Have quiet, calm and relaxing spaces such as a nurture room</a:t>
            </a:r>
          </a:p>
          <a:p>
            <a:pPr>
              <a:lnSpc>
                <a:spcPct val="150000"/>
              </a:lnSpc>
            </a:pPr>
            <a:r>
              <a:rPr lang="en-GB" sz="2000" dirty="0">
                <a:solidFill>
                  <a:schemeClr val="accent6">
                    <a:lumMod val="10000"/>
                  </a:schemeClr>
                </a:solidFill>
                <a:cs typeface="Arial" panose="020B0604020202020204" pitchFamily="34" charset="0"/>
              </a:rPr>
              <a:t>Use special equipment such as a microphone or hearing loop</a:t>
            </a:r>
          </a:p>
          <a:p>
            <a:pPr>
              <a:lnSpc>
                <a:spcPct val="150000"/>
              </a:lnSpc>
            </a:pPr>
            <a:r>
              <a:rPr lang="en-GB" sz="2000" dirty="0">
                <a:solidFill>
                  <a:schemeClr val="accent6">
                    <a:lumMod val="10000"/>
                  </a:schemeClr>
                </a:solidFill>
                <a:cs typeface="Arial" panose="020B0604020202020204" pitchFamily="34" charset="0"/>
              </a:rPr>
              <a:t>Listen to the child’s opinions about how they would like to be included – every child is unique</a:t>
            </a:r>
          </a:p>
          <a:p>
            <a:pPr>
              <a:lnSpc>
                <a:spcPct val="150000"/>
              </a:lnSpc>
            </a:pPr>
            <a:r>
              <a:rPr lang="en-GB" sz="2000" dirty="0">
                <a:solidFill>
                  <a:schemeClr val="accent6">
                    <a:lumMod val="10000"/>
                  </a:schemeClr>
                </a:solidFill>
                <a:cs typeface="Arial" panose="020B0604020202020204" pitchFamily="34" charset="0"/>
              </a:rPr>
              <a:t>Work together and create a plan – making sure the child is heard</a:t>
            </a:r>
          </a:p>
          <a:p>
            <a:pPr>
              <a:lnSpc>
                <a:spcPct val="150000"/>
              </a:lnSpc>
            </a:pPr>
            <a:r>
              <a:rPr lang="en-GB" sz="2000" dirty="0">
                <a:solidFill>
                  <a:schemeClr val="accent6">
                    <a:lumMod val="10000"/>
                  </a:schemeClr>
                </a:solidFill>
                <a:cs typeface="Arial" panose="020B0604020202020204" pitchFamily="34" charset="0"/>
              </a:rPr>
              <a:t>Have toilets that are accessible</a:t>
            </a:r>
          </a:p>
          <a:p>
            <a:pPr>
              <a:lnSpc>
                <a:spcPct val="150000"/>
              </a:lnSpc>
            </a:pPr>
            <a:r>
              <a:rPr lang="en-GB" sz="2000" dirty="0">
                <a:solidFill>
                  <a:schemeClr val="accent6">
                    <a:lumMod val="10000"/>
                  </a:schemeClr>
                </a:solidFill>
                <a:cs typeface="Arial" panose="020B0604020202020204" pitchFamily="34" charset="0"/>
              </a:rPr>
              <a:t>Make sure all children can enjoy the playground</a:t>
            </a:r>
          </a:p>
          <a:p>
            <a:pPr marL="0" lvl="0" indent="0">
              <a:lnSpc>
                <a:spcPct val="107000"/>
              </a:lnSpc>
              <a:buNone/>
            </a:pP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idx="4294967295"/>
          </p:nvPr>
        </p:nvSpPr>
        <p:spPr>
          <a:xfrm>
            <a:off x="387146" y="357332"/>
            <a:ext cx="11247438" cy="876300"/>
          </a:xfrm>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5840824"/>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4850648" y="1725970"/>
            <a:ext cx="7341352" cy="1703030"/>
          </a:xfrm>
          <a:prstGeom prst="rect">
            <a:avLst/>
          </a:prstGeom>
          <a:noFill/>
        </p:spPr>
        <p:txBody>
          <a:bodyPr wrap="square" rtlCol="0">
            <a:spAutoFit/>
          </a:bodyPr>
          <a:lstStyle/>
          <a:p>
            <a:pPr>
              <a:lnSpc>
                <a:spcPct val="150000"/>
              </a:lnSpc>
            </a:pPr>
            <a:r>
              <a:rPr lang="en-GB" dirty="0">
                <a:solidFill>
                  <a:schemeClr val="accent6">
                    <a:lumMod val="10000"/>
                  </a:schemeClr>
                </a:solidFill>
                <a:cs typeface="Arial"/>
              </a:rPr>
              <a:t>How would you feel if there was an area in your school that you couldn’t go because of your disability? Carry out an </a:t>
            </a:r>
            <a:r>
              <a:rPr lang="en-GB" dirty="0">
                <a:solidFill>
                  <a:schemeClr val="accent6">
                    <a:lumMod val="10000"/>
                  </a:schemeClr>
                </a:solidFill>
                <a:cs typeface="Arial"/>
                <a:hlinkClick r:id="rId5"/>
              </a:rPr>
              <a:t>accessibility survey </a:t>
            </a:r>
            <a:r>
              <a:rPr lang="en-GB" dirty="0">
                <a:solidFill>
                  <a:schemeClr val="accent6">
                    <a:lumMod val="10000"/>
                  </a:schemeClr>
                </a:solidFill>
                <a:cs typeface="Arial"/>
              </a:rPr>
              <a:t>of your school to understand if your school needs any improvements.</a:t>
            </a:r>
          </a:p>
        </p:txBody>
      </p:sp>
      <p:sp>
        <p:nvSpPr>
          <p:cNvPr id="17" name="TextBox 16">
            <a:extLst>
              <a:ext uri="{FF2B5EF4-FFF2-40B4-BE49-F238E27FC236}">
                <a16:creationId xmlns:a16="http://schemas.microsoft.com/office/drawing/2014/main" id="{9BDAF274-B8BA-4BCF-8A3F-D09EE5141EC1}"/>
              </a:ext>
            </a:extLst>
          </p:cNvPr>
          <p:cNvSpPr txBox="1"/>
          <p:nvPr/>
        </p:nvSpPr>
        <p:spPr>
          <a:xfrm>
            <a:off x="5178252" y="4457081"/>
            <a:ext cx="6534818" cy="2031325"/>
          </a:xfrm>
          <a:prstGeom prst="rect">
            <a:avLst/>
          </a:prstGeom>
          <a:noFill/>
        </p:spPr>
        <p:txBody>
          <a:bodyPr wrap="square" rtlCol="0">
            <a:spAutoFit/>
          </a:bodyPr>
          <a:lstStyle/>
          <a:p>
            <a:pPr>
              <a:lnSpc>
                <a:spcPct val="150000"/>
              </a:lnSpc>
            </a:pPr>
            <a:r>
              <a:rPr lang="en-IE" sz="1800" dirty="0">
                <a:solidFill>
                  <a:schemeClr val="accent6">
                    <a:lumMod val="10000"/>
                  </a:schemeClr>
                </a:solidFill>
                <a:ea typeface="+mn-lt"/>
                <a:cs typeface="+mn-lt"/>
              </a:rPr>
              <a:t>Invit</a:t>
            </a:r>
            <a:r>
              <a:rPr lang="en-IE" dirty="0">
                <a:solidFill>
                  <a:schemeClr val="accent6">
                    <a:lumMod val="10000"/>
                  </a:schemeClr>
                </a:solidFill>
                <a:ea typeface="+mn-lt"/>
                <a:cs typeface="+mn-lt"/>
              </a:rPr>
              <a:t>e your school principal into your classroom to discuss the survey results and develop an action plan to make improvements. Do you have a student council? Bring the issues that concern you the most to the student council.</a:t>
            </a:r>
            <a:endParaRPr lang="en-US" dirty="0">
              <a:solidFill>
                <a:schemeClr val="accent6">
                  <a:lumMod val="10000"/>
                </a:schemeClr>
              </a:solidFill>
              <a:cs typeface="Arial"/>
            </a:endParaRPr>
          </a:p>
          <a:p>
            <a:endParaRPr lang="en-GB" i="1" dirty="0">
              <a:latin typeface="Arial"/>
              <a:cs typeface="Arial"/>
            </a:endParaRPr>
          </a:p>
        </p:txBody>
      </p:sp>
      <p:sp>
        <p:nvSpPr>
          <p:cNvPr id="2" name="TextBox 1">
            <a:extLst>
              <a:ext uri="{FF2B5EF4-FFF2-40B4-BE49-F238E27FC236}">
                <a16:creationId xmlns:a16="http://schemas.microsoft.com/office/drawing/2014/main" id="{8563CB60-AB43-4B69-8108-774E13258765}"/>
              </a:ext>
            </a:extLst>
          </p:cNvPr>
          <p:cNvSpPr txBox="1"/>
          <p:nvPr/>
        </p:nvSpPr>
        <p:spPr>
          <a:xfrm>
            <a:off x="151326" y="1632497"/>
            <a:ext cx="4396670" cy="2862322"/>
          </a:xfrm>
          <a:prstGeom prst="rect">
            <a:avLst/>
          </a:prstGeom>
          <a:noFill/>
        </p:spPr>
        <p:txBody>
          <a:bodyPr wrap="square" rtlCol="0">
            <a:spAutoFit/>
          </a:bodyPr>
          <a:lstStyle/>
          <a:p>
            <a:r>
              <a:rPr lang="en-GB" sz="1800" dirty="0">
                <a:solidFill>
                  <a:schemeClr val="bg1"/>
                </a:solidFill>
                <a:cs typeface="Arial" panose="020B0604020202020204" pitchFamily="34" charset="0"/>
              </a:rPr>
              <a:t>It is important that a child with a disability is included and treated with respect. Watch </a:t>
            </a:r>
            <a:r>
              <a:rPr lang="en-GB" sz="1800" dirty="0">
                <a:solidFill>
                  <a:schemeClr val="bg1"/>
                </a:solidFill>
                <a:cs typeface="Arial" panose="020B0604020202020204" pitchFamily="34" charset="0"/>
                <a:hlinkClick r:id="rId6"/>
              </a:rPr>
              <a:t>this video </a:t>
            </a:r>
            <a:r>
              <a:rPr lang="en-GB" sz="1800" dirty="0">
                <a:solidFill>
                  <a:schemeClr val="bg1"/>
                </a:solidFill>
                <a:cs typeface="Arial" panose="020B0604020202020204" pitchFamily="34" charset="0"/>
              </a:rPr>
              <a:t>and listen to Phoebe, who has Cerebral Palsy, share her story. The talks about the importance of being included in everything that she wants to do. Think about what you would ask Phoebe.</a:t>
            </a:r>
            <a:endParaRPr lang="en-GB" dirty="0">
              <a:solidFill>
                <a:schemeClr val="bg1"/>
              </a:solidFill>
              <a:latin typeface="Arial" panose="020B0604020202020204" pitchFamily="34" charset="0"/>
              <a:cs typeface="Arial" panose="020B0604020202020204" pitchFamily="34" charset="0"/>
            </a:endParaRPr>
          </a:p>
          <a:p>
            <a:endParaRPr lang="en-GB" sz="1800" dirty="0">
              <a:solidFill>
                <a:schemeClr val="bg1"/>
              </a:solidFill>
              <a:latin typeface="Arial" panose="020B0604020202020204" pitchFamily="34" charset="0"/>
              <a:cs typeface="Arial" panose="020B0604020202020204" pitchFamily="34" charset="0"/>
            </a:endParaRPr>
          </a:p>
          <a:p>
            <a:endParaRPr lang="en-IE" dirty="0"/>
          </a:p>
        </p:txBody>
      </p:sp>
      <p:pic>
        <p:nvPicPr>
          <p:cNvPr id="5" name="Online Media 4" title="TALK TO ME | Physical Disability Awareness">
            <a:hlinkClick r:id="" action="ppaction://media"/>
            <a:extLst>
              <a:ext uri="{FF2B5EF4-FFF2-40B4-BE49-F238E27FC236}">
                <a16:creationId xmlns:a16="http://schemas.microsoft.com/office/drawing/2014/main" id="{CA4088B9-D291-E34B-8C12-6AB5BFA132B3}"/>
              </a:ext>
            </a:extLst>
          </p:cNvPr>
          <p:cNvPicPr>
            <a:picLocks noRot="1" noChangeAspect="1"/>
          </p:cNvPicPr>
          <p:nvPr>
            <a:videoFile r:link="rId1"/>
          </p:nvPr>
        </p:nvPicPr>
        <p:blipFill>
          <a:blip r:embed="rId7"/>
          <a:stretch>
            <a:fillRect/>
          </a:stretch>
        </p:blipFill>
        <p:spPr>
          <a:xfrm>
            <a:off x="287867" y="4332715"/>
            <a:ext cx="4033237" cy="2278779"/>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21883" y="1244277"/>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308429" y="1722635"/>
            <a:ext cx="5749908" cy="1705723"/>
          </a:xfrm>
          <a:prstGeom prst="rect">
            <a:avLst/>
          </a:prstGeom>
          <a:noFill/>
        </p:spPr>
        <p:txBody>
          <a:bodyPr wrap="square" rtlCol="0">
            <a:spAutoFit/>
          </a:bodyPr>
          <a:lstStyle/>
          <a:p>
            <a:pPr>
              <a:lnSpc>
                <a:spcPct val="150000"/>
              </a:lnSpc>
            </a:pPr>
            <a:r>
              <a:rPr lang="en-GB" sz="1800" dirty="0">
                <a:solidFill>
                  <a:schemeClr val="bg1"/>
                </a:solidFill>
                <a:latin typeface="Arial" panose="020B0604020202020204" pitchFamily="34" charset="0"/>
                <a:cs typeface="Arial" panose="020B0604020202020204" pitchFamily="34" charset="0"/>
              </a:rPr>
              <a:t>Sign language is a way of communicating using your hands, mostly used by people with loss of hearing. </a:t>
            </a:r>
            <a:r>
              <a:rPr lang="en-GB" sz="1800" dirty="0">
                <a:solidFill>
                  <a:schemeClr val="bg1"/>
                </a:solidFill>
                <a:latin typeface="Arial" panose="020B0604020202020204" pitchFamily="34" charset="0"/>
                <a:cs typeface="Arial" panose="020B0604020202020204" pitchFamily="34" charset="0"/>
                <a:hlinkClick r:id="rId5"/>
              </a:rPr>
              <a:t>Watch this video </a:t>
            </a:r>
            <a:r>
              <a:rPr lang="en-GB" sz="1800" dirty="0">
                <a:solidFill>
                  <a:schemeClr val="bg1"/>
                </a:solidFill>
                <a:latin typeface="Arial" panose="020B0604020202020204" pitchFamily="34" charset="0"/>
                <a:cs typeface="Arial" panose="020B0604020202020204" pitchFamily="34" charset="0"/>
              </a:rPr>
              <a:t>and learn the ABC in Irish Sign Language.</a:t>
            </a:r>
            <a:endParaRPr lang="en-IE" dirty="0">
              <a:solidFill>
                <a:schemeClr val="bg1"/>
              </a:solidFill>
            </a:endParaRPr>
          </a:p>
        </p:txBody>
      </p:sp>
      <p:sp>
        <p:nvSpPr>
          <p:cNvPr id="3" name="TextBox 2">
            <a:extLst>
              <a:ext uri="{FF2B5EF4-FFF2-40B4-BE49-F238E27FC236}">
                <a16:creationId xmlns:a16="http://schemas.microsoft.com/office/drawing/2014/main" id="{BEB05EE8-46BF-7714-0267-4AFAA26B22F7}"/>
              </a:ext>
            </a:extLst>
          </p:cNvPr>
          <p:cNvSpPr txBox="1"/>
          <p:nvPr/>
        </p:nvSpPr>
        <p:spPr>
          <a:xfrm>
            <a:off x="511629" y="4928586"/>
            <a:ext cx="11348348" cy="875368"/>
          </a:xfrm>
          <a:prstGeom prst="rect">
            <a:avLst/>
          </a:prstGeom>
          <a:noFill/>
        </p:spPr>
        <p:txBody>
          <a:bodyPr wrap="square" rtlCol="0">
            <a:spAutoFit/>
          </a:bodyPr>
          <a:lstStyle/>
          <a:p>
            <a:pPr>
              <a:lnSpc>
                <a:spcPct val="150000"/>
              </a:lnSpc>
              <a:spcAft>
                <a:spcPts val="800"/>
              </a:spcAft>
            </a:pPr>
            <a:r>
              <a:rPr lang="en-GB" sz="1800" dirty="0">
                <a:solidFill>
                  <a:schemeClr val="accent6">
                    <a:lumMod val="10000"/>
                  </a:schemeClr>
                </a:solidFill>
                <a:cs typeface="Arial" panose="020B0604020202020204" pitchFamily="34" charset="0"/>
              </a:rPr>
              <a:t>Find out about a </a:t>
            </a:r>
            <a:r>
              <a:rPr lang="en-GB" sz="1800" dirty="0">
                <a:solidFill>
                  <a:schemeClr val="accent6">
                    <a:lumMod val="10000"/>
                  </a:schemeClr>
                </a:solidFill>
                <a:cs typeface="Arial" panose="020B0604020202020204" pitchFamily="34" charset="0"/>
                <a:hlinkClick r:id="rId6">
                  <a:extLst>
                    <a:ext uri="{A12FA001-AC4F-418D-AE19-62706E023703}">
                      <ahyp:hlinkClr xmlns:ahyp="http://schemas.microsoft.com/office/drawing/2018/hyperlinkcolor" val="tx"/>
                    </a:ext>
                  </a:extLst>
                </a:hlinkClick>
              </a:rPr>
              <a:t>Paralympic sport </a:t>
            </a:r>
            <a:r>
              <a:rPr lang="en-GB" sz="1800" dirty="0">
                <a:solidFill>
                  <a:schemeClr val="accent6">
                    <a:lumMod val="10000"/>
                  </a:schemeClr>
                </a:solidFill>
                <a:cs typeface="Arial" panose="020B0604020202020204" pitchFamily="34" charset="0"/>
              </a:rPr>
              <a:t>that interests you. </a:t>
            </a:r>
            <a:r>
              <a:rPr lang="en-IE" b="0" i="0" dirty="0">
                <a:solidFill>
                  <a:schemeClr val="accent6">
                    <a:lumMod val="10000"/>
                  </a:schemeClr>
                </a:solidFill>
                <a:effectLst/>
              </a:rPr>
              <a:t>Ellen Keane was Ireland’s youngest ever paralympic athlete when she swam in the 2008 Beijing Paralympic Games. Find out more about Ellen’s achievements.</a:t>
            </a:r>
            <a:endParaRPr lang="en-GB" sz="1800" dirty="0">
              <a:solidFill>
                <a:schemeClr val="accent6">
                  <a:lumMod val="10000"/>
                </a:schemeClr>
              </a:solidFill>
              <a:effectLst/>
              <a:ea typeface="Calibri" panose="020F0502020204030204" pitchFamily="34" charset="0"/>
              <a:cs typeface="Arial" panose="020B0604020202020204" pitchFamily="34" charset="0"/>
            </a:endParaRPr>
          </a:p>
        </p:txBody>
      </p:sp>
      <p:pic>
        <p:nvPicPr>
          <p:cNvPr id="4" name="Online Media 3" title="ABC in Irish Sign Language">
            <a:hlinkClick r:id="" action="ppaction://media"/>
            <a:extLst>
              <a:ext uri="{FF2B5EF4-FFF2-40B4-BE49-F238E27FC236}">
                <a16:creationId xmlns:a16="http://schemas.microsoft.com/office/drawing/2014/main" id="{24418A27-7F35-9869-E9B8-8C386EB2077F}"/>
              </a:ext>
            </a:extLst>
          </p:cNvPr>
          <p:cNvPicPr>
            <a:picLocks noRot="1" noChangeAspect="1"/>
          </p:cNvPicPr>
          <p:nvPr>
            <a:videoFile r:link="rId1"/>
          </p:nvPr>
        </p:nvPicPr>
        <p:blipFill>
          <a:blip r:embed="rId7"/>
          <a:stretch>
            <a:fillRect/>
          </a:stretch>
        </p:blipFill>
        <p:spPr>
          <a:xfrm>
            <a:off x="6914444" y="1523600"/>
            <a:ext cx="4227688" cy="2388644"/>
          </a:xfrm>
          <a:prstGeom prst="rect">
            <a:avLst/>
          </a:prstGeom>
        </p:spPr>
      </p:pic>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412089" y="2240510"/>
            <a:ext cx="5508978" cy="2862322"/>
          </a:xfrm>
          <a:prstGeom prst="rect">
            <a:avLst/>
          </a:prstGeom>
          <a:noFill/>
        </p:spPr>
        <p:txBody>
          <a:bodyPr wrap="square" rtlCol="0">
            <a:spAutoFit/>
          </a:bodyPr>
          <a:lstStyle/>
          <a:p>
            <a:pPr rtl="0" fontAlgn="base"/>
            <a:r>
              <a:rPr lang="en-GB" dirty="0">
                <a:solidFill>
                  <a:schemeClr val="accent6">
                    <a:lumMod val="10000"/>
                  </a:schemeClr>
                </a:solidFill>
                <a:latin typeface="Arial" panose="020B0604020202020204" pitchFamily="34" charset="0"/>
              </a:rPr>
              <a:t>Find somewhere peaceful and spend a few minutes being quiet and still. Think about </a:t>
            </a:r>
            <a:r>
              <a:rPr lang="en-GB" sz="1800" dirty="0">
                <a:solidFill>
                  <a:schemeClr val="accent6">
                    <a:lumMod val="10000"/>
                  </a:schemeClr>
                </a:solidFill>
                <a:latin typeface="Arial" panose="020B0604020202020204" pitchFamily="34" charset="0"/>
              </a:rPr>
              <a:t>…</a:t>
            </a:r>
          </a:p>
          <a:p>
            <a:pPr rtl="0" fontAlgn="base"/>
            <a:endParaRPr lang="en-GB" b="0" i="0" dirty="0">
              <a:solidFill>
                <a:schemeClr val="accent6">
                  <a:lumMod val="10000"/>
                </a:schemeClr>
              </a:solidFill>
              <a:effectLst/>
              <a:latin typeface="Arial" panose="020B0604020202020204" pitchFamily="34" charset="0"/>
              <a:cs typeface="Arial" panose="020B0604020202020204" pitchFamily="34" charset="0"/>
            </a:endParaRPr>
          </a:p>
          <a:p>
            <a:pPr marL="0" indent="0">
              <a:buNone/>
            </a:pPr>
            <a:r>
              <a:rPr lang="en-GB" sz="1800" b="1" dirty="0">
                <a:solidFill>
                  <a:schemeClr val="accent6">
                    <a:lumMod val="10000"/>
                  </a:schemeClr>
                </a:solidFill>
              </a:rPr>
              <a:t> </a:t>
            </a:r>
          </a:p>
          <a:p>
            <a:r>
              <a:rPr lang="en-GB" sz="1800" dirty="0">
                <a:solidFill>
                  <a:schemeClr val="accent6">
                    <a:lumMod val="10000"/>
                  </a:schemeClr>
                </a:solidFill>
              </a:rPr>
              <a:t>Do you have a disability? How do people include you?</a:t>
            </a:r>
          </a:p>
          <a:p>
            <a:endParaRPr lang="en-GB" sz="1800" dirty="0">
              <a:solidFill>
                <a:schemeClr val="accent6">
                  <a:lumMod val="10000"/>
                </a:schemeClr>
              </a:solidFill>
            </a:endParaRPr>
          </a:p>
          <a:p>
            <a:r>
              <a:rPr lang="en-GB" sz="1800" dirty="0">
                <a:solidFill>
                  <a:schemeClr val="accent6">
                    <a:lumMod val="10000"/>
                  </a:schemeClr>
                </a:solidFill>
              </a:rPr>
              <a:t>If you don’t </a:t>
            </a:r>
            <a:r>
              <a:rPr lang="en-GB" dirty="0">
                <a:solidFill>
                  <a:schemeClr val="accent6">
                    <a:lumMod val="10000"/>
                  </a:schemeClr>
                </a:solidFill>
              </a:rPr>
              <a:t>have a disability, w</a:t>
            </a:r>
            <a:r>
              <a:rPr lang="en-GB" sz="1800" dirty="0">
                <a:solidFill>
                  <a:schemeClr val="accent6">
                    <a:lumMod val="10000"/>
                  </a:schemeClr>
                </a:solidFill>
              </a:rPr>
              <a:t>hat do you do to respect the rights of children living with a disability?</a:t>
            </a:r>
          </a:p>
          <a:p>
            <a:endParaRPr lang="en-GB" dirty="0"/>
          </a:p>
        </p:txBody>
      </p:sp>
      <p:pic>
        <p:nvPicPr>
          <p:cNvPr id="6" name="Picture 5" descr="A picture containing person&#10;&#10;Description automatically generated">
            <a:extLst>
              <a:ext uri="{FF2B5EF4-FFF2-40B4-BE49-F238E27FC236}">
                <a16:creationId xmlns:a16="http://schemas.microsoft.com/office/drawing/2014/main" id="{41B5A16E-E2CE-4F94-4ABD-608C2666589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1154" y="1486166"/>
            <a:ext cx="3894667" cy="4773040"/>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CRS Toolkit Theme</Template>
  <TotalTime>2136</TotalTime>
  <Words>794</Words>
  <Application>Microsoft Office PowerPoint</Application>
  <PresentationFormat>Widescreen</PresentationFormat>
  <Paragraphs>92</Paragraphs>
  <Slides>11</Slides>
  <Notes>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-apple-system</vt:lpstr>
      <vt:lpstr>Arial</vt:lpstr>
      <vt:lpstr>Calibri</vt:lpstr>
      <vt:lpstr>Open Sans</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11</cp:revision>
  <dcterms:created xsi:type="dcterms:W3CDTF">2022-03-10T12:00:58Z</dcterms:created>
  <dcterms:modified xsi:type="dcterms:W3CDTF">2022-11-17T12:16:32Z</dcterms:modified>
</cp:coreProperties>
</file>