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3"/>
  </p:notesMasterIdLst>
  <p:sldIdLst>
    <p:sldId id="291" r:id="rId2"/>
    <p:sldId id="297" r:id="rId3"/>
    <p:sldId id="294" r:id="rId4"/>
    <p:sldId id="299" r:id="rId5"/>
    <p:sldId id="300" r:id="rId6"/>
    <p:sldId id="284" r:id="rId7"/>
    <p:sldId id="285" r:id="rId8"/>
    <p:sldId id="302" r:id="rId9"/>
    <p:sldId id="282" r:id="rId10"/>
    <p:sldId id="298" r:id="rId11"/>
    <p:sldId id="30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16B16-2904-4420-8843-F04384E3C759}" v="63" dt="2022-10-27T09:34:27.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398" autoAdjust="0"/>
  </p:normalViewPr>
  <p:slideViewPr>
    <p:cSldViewPr snapToGrid="0">
      <p:cViewPr varScale="1">
        <p:scale>
          <a:sx n="85" d="100"/>
          <a:sy n="85" d="100"/>
        </p:scale>
        <p:origin x="1638" y="9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24F16B16-2904-4420-8843-F04384E3C759}"/>
    <pc:docChg chg="undo custSel modSld">
      <pc:chgData name="Lydia McCarthy" userId="22a45f89-275c-4667-8a50-f83ffacf2973" providerId="ADAL" clId="{24F16B16-2904-4420-8843-F04384E3C759}" dt="2022-11-08T11:58:51.803" v="1482" actId="20577"/>
      <pc:docMkLst>
        <pc:docMk/>
      </pc:docMkLst>
      <pc:sldChg chg="addSp delSp modSp mod modNotesTx">
        <pc:chgData name="Lydia McCarthy" userId="22a45f89-275c-4667-8a50-f83ffacf2973" providerId="ADAL" clId="{24F16B16-2904-4420-8843-F04384E3C759}" dt="2022-11-08T11:58:51.803" v="1482" actId="20577"/>
        <pc:sldMkLst>
          <pc:docMk/>
          <pc:sldMk cId="1301578224" sldId="282"/>
        </pc:sldMkLst>
        <pc:spChg chg="mod">
          <ac:chgData name="Lydia McCarthy" userId="22a45f89-275c-4667-8a50-f83ffacf2973" providerId="ADAL" clId="{24F16B16-2904-4420-8843-F04384E3C759}" dt="2022-11-08T11:58:51.803" v="1482" actId="20577"/>
          <ac:spMkLst>
            <pc:docMk/>
            <pc:sldMk cId="1301578224" sldId="282"/>
            <ac:spMk id="5" creationId="{5A1CCF27-1CAA-4B46-8BE2-7B3BD8449788}"/>
          </ac:spMkLst>
        </pc:spChg>
        <pc:spChg chg="del">
          <ac:chgData name="Lydia McCarthy" userId="22a45f89-275c-4667-8a50-f83ffacf2973" providerId="ADAL" clId="{24F16B16-2904-4420-8843-F04384E3C759}" dt="2022-10-27T09:34:37.731" v="1344" actId="478"/>
          <ac:spMkLst>
            <pc:docMk/>
            <pc:sldMk cId="1301578224" sldId="282"/>
            <ac:spMk id="6" creationId="{B3BE43D5-0CA3-4E2C-87CC-4E755E542DF1}"/>
          </ac:spMkLst>
        </pc:spChg>
        <pc:spChg chg="mod">
          <ac:chgData name="Lydia McCarthy" userId="22a45f89-275c-4667-8a50-f83ffacf2973" providerId="ADAL" clId="{24F16B16-2904-4420-8843-F04384E3C759}" dt="2022-10-27T09:33:44.671" v="1336" actId="14100"/>
          <ac:spMkLst>
            <pc:docMk/>
            <pc:sldMk cId="1301578224" sldId="282"/>
            <ac:spMk id="8" creationId="{6E09DA10-F896-43A6-8B1E-7914547DEAB3}"/>
          </ac:spMkLst>
        </pc:spChg>
        <pc:picChg chg="add mod">
          <ac:chgData name="Lydia McCarthy" userId="22a45f89-275c-4667-8a50-f83ffacf2973" providerId="ADAL" clId="{24F16B16-2904-4420-8843-F04384E3C759}" dt="2022-10-27T09:34:40.482" v="1345" actId="1076"/>
          <ac:picMkLst>
            <pc:docMk/>
            <pc:sldMk cId="1301578224" sldId="282"/>
            <ac:picMk id="4" creationId="{BEB9E26D-4DDC-9A50-165A-D9ED2A50C3CB}"/>
          </ac:picMkLst>
        </pc:picChg>
        <pc:picChg chg="del">
          <ac:chgData name="Lydia McCarthy" userId="22a45f89-275c-4667-8a50-f83ffacf2973" providerId="ADAL" clId="{24F16B16-2904-4420-8843-F04384E3C759}" dt="2022-10-27T09:25:02.726" v="1298" actId="478"/>
          <ac:picMkLst>
            <pc:docMk/>
            <pc:sldMk cId="1301578224" sldId="282"/>
            <ac:picMk id="9" creationId="{D7E4472D-F417-1DE8-73C6-A5D5F3E385FF}"/>
          </ac:picMkLst>
        </pc:picChg>
        <pc:picChg chg="add del mod">
          <ac:chgData name="Lydia McCarthy" userId="22a45f89-275c-4667-8a50-f83ffacf2973" providerId="ADAL" clId="{24F16B16-2904-4420-8843-F04384E3C759}" dt="2022-10-27T09:31:27.996" v="1321"/>
          <ac:picMkLst>
            <pc:docMk/>
            <pc:sldMk cId="1301578224" sldId="282"/>
            <ac:picMk id="5122" creationId="{A4F6201F-E03F-150D-440F-5FD930627CEB}"/>
          </ac:picMkLst>
        </pc:picChg>
        <pc:picChg chg="add del mod">
          <ac:chgData name="Lydia McCarthy" userId="22a45f89-275c-4667-8a50-f83ffacf2973" providerId="ADAL" clId="{24F16B16-2904-4420-8843-F04384E3C759}" dt="2022-10-27T09:31:46.901" v="1331"/>
          <ac:picMkLst>
            <pc:docMk/>
            <pc:sldMk cId="1301578224" sldId="282"/>
            <ac:picMk id="5124" creationId="{B786BE40-5150-7300-8DAE-96FE5C8B0490}"/>
          </ac:picMkLst>
        </pc:picChg>
        <pc:picChg chg="add del mod">
          <ac:chgData name="Lydia McCarthy" userId="22a45f89-275c-4667-8a50-f83ffacf2973" providerId="ADAL" clId="{24F16B16-2904-4420-8843-F04384E3C759}" dt="2022-10-27T09:33:47.123" v="1337"/>
          <ac:picMkLst>
            <pc:docMk/>
            <pc:sldMk cId="1301578224" sldId="282"/>
            <ac:picMk id="5126" creationId="{B93CD75F-1A02-B1AC-F151-57632F0F2065}"/>
          </ac:picMkLst>
        </pc:picChg>
      </pc:sldChg>
      <pc:sldChg chg="modSp mod">
        <pc:chgData name="Lydia McCarthy" userId="22a45f89-275c-4667-8a50-f83ffacf2973" providerId="ADAL" clId="{24F16B16-2904-4420-8843-F04384E3C759}" dt="2022-10-27T09:12:47.935" v="357" actId="27636"/>
        <pc:sldMkLst>
          <pc:docMk/>
          <pc:sldMk cId="1606822526" sldId="284"/>
        </pc:sldMkLst>
        <pc:spChg chg="mod">
          <ac:chgData name="Lydia McCarthy" userId="22a45f89-275c-4667-8a50-f83ffacf2973" providerId="ADAL" clId="{24F16B16-2904-4420-8843-F04384E3C759}" dt="2022-10-27T09:12:47.935" v="357" actId="27636"/>
          <ac:spMkLst>
            <pc:docMk/>
            <pc:sldMk cId="1606822526" sldId="284"/>
            <ac:spMk id="2" creationId="{519CE0EB-9064-441E-8E00-1290285670BD}"/>
          </ac:spMkLst>
        </pc:spChg>
      </pc:sldChg>
      <pc:sldChg chg="addSp delSp modSp mod delAnim">
        <pc:chgData name="Lydia McCarthy" userId="22a45f89-275c-4667-8a50-f83ffacf2973" providerId="ADAL" clId="{24F16B16-2904-4420-8843-F04384E3C759}" dt="2022-10-27T09:36:34.585" v="1466" actId="20577"/>
        <pc:sldMkLst>
          <pc:docMk/>
          <pc:sldMk cId="430025987" sldId="285"/>
        </pc:sldMkLst>
        <pc:spChg chg="mod">
          <ac:chgData name="Lydia McCarthy" userId="22a45f89-275c-4667-8a50-f83ffacf2973" providerId="ADAL" clId="{24F16B16-2904-4420-8843-F04384E3C759}" dt="2022-10-27T09:14:26.693" v="528" actId="20577"/>
          <ac:spMkLst>
            <pc:docMk/>
            <pc:sldMk cId="430025987" sldId="285"/>
            <ac:spMk id="3" creationId="{D78E681C-6290-F8DD-510D-6EA44226D227}"/>
          </ac:spMkLst>
        </pc:spChg>
        <pc:spChg chg="mod">
          <ac:chgData name="Lydia McCarthy" userId="22a45f89-275c-4667-8a50-f83ffacf2973" providerId="ADAL" clId="{24F16B16-2904-4420-8843-F04384E3C759}" dt="2022-10-27T09:36:34.585" v="1466" actId="20577"/>
          <ac:spMkLst>
            <pc:docMk/>
            <pc:sldMk cId="430025987" sldId="285"/>
            <ac:spMk id="8" creationId="{6992CA19-2496-49DF-9C45-E844E24EA06B}"/>
          </ac:spMkLst>
        </pc:spChg>
        <pc:spChg chg="mod">
          <ac:chgData name="Lydia McCarthy" userId="22a45f89-275c-4667-8a50-f83ffacf2973" providerId="ADAL" clId="{24F16B16-2904-4420-8843-F04384E3C759}" dt="2022-10-27T09:14:35.830" v="531"/>
          <ac:spMkLst>
            <pc:docMk/>
            <pc:sldMk cId="430025987" sldId="285"/>
            <ac:spMk id="11" creationId="{EA0C9D92-CA60-4F9B-AD40-3BB42220F3B5}"/>
          </ac:spMkLst>
        </pc:spChg>
        <pc:spChg chg="mod">
          <ac:chgData name="Lydia McCarthy" userId="22a45f89-275c-4667-8a50-f83ffacf2973" providerId="ADAL" clId="{24F16B16-2904-4420-8843-F04384E3C759}" dt="2022-10-27T09:18:15.067" v="794" actId="20577"/>
          <ac:spMkLst>
            <pc:docMk/>
            <pc:sldMk cId="430025987" sldId="285"/>
            <ac:spMk id="17" creationId="{9BDAF274-B8BA-4BCF-8A3F-D09EE5141EC1}"/>
          </ac:spMkLst>
        </pc:spChg>
        <pc:picChg chg="del">
          <ac:chgData name="Lydia McCarthy" userId="22a45f89-275c-4667-8a50-f83ffacf2973" providerId="ADAL" clId="{24F16B16-2904-4420-8843-F04384E3C759}" dt="2022-10-27T09:14:32.238" v="529" actId="478"/>
          <ac:picMkLst>
            <pc:docMk/>
            <pc:sldMk cId="430025987" sldId="285"/>
            <ac:picMk id="2" creationId="{BCCAAF80-8288-C716-2C23-82F416E49767}"/>
          </ac:picMkLst>
        </pc:picChg>
        <pc:picChg chg="add mod">
          <ac:chgData name="Lydia McCarthy" userId="22a45f89-275c-4667-8a50-f83ffacf2973" providerId="ADAL" clId="{24F16B16-2904-4420-8843-F04384E3C759}" dt="2022-10-27T09:14:45.750" v="533" actId="1076"/>
          <ac:picMkLst>
            <pc:docMk/>
            <pc:sldMk cId="430025987" sldId="285"/>
            <ac:picMk id="4" creationId="{E11F7195-48B7-4363-5246-B61771EA0698}"/>
          </ac:picMkLst>
        </pc:picChg>
      </pc:sldChg>
      <pc:sldChg chg="addSp delSp modSp mod modNotesTx">
        <pc:chgData name="Lydia McCarthy" userId="22a45f89-275c-4667-8a50-f83ffacf2973" providerId="ADAL" clId="{24F16B16-2904-4420-8843-F04384E3C759}" dt="2022-10-27T09:04:47.809" v="317" actId="113"/>
        <pc:sldMkLst>
          <pc:docMk/>
          <pc:sldMk cId="3009748699" sldId="291"/>
        </pc:sldMkLst>
        <pc:picChg chg="add del mod">
          <ac:chgData name="Lydia McCarthy" userId="22a45f89-275c-4667-8a50-f83ffacf2973" providerId="ADAL" clId="{24F16B16-2904-4420-8843-F04384E3C759}" dt="2022-10-27T09:02:53.236" v="141" actId="478"/>
          <ac:picMkLst>
            <pc:docMk/>
            <pc:sldMk cId="3009748699" sldId="291"/>
            <ac:picMk id="2" creationId="{EA7EACD9-9DF0-104F-733F-092F967A59DB}"/>
          </ac:picMkLst>
        </pc:picChg>
        <pc:picChg chg="del">
          <ac:chgData name="Lydia McCarthy" userId="22a45f89-275c-4667-8a50-f83ffacf2973" providerId="ADAL" clId="{24F16B16-2904-4420-8843-F04384E3C759}" dt="2022-10-27T08:35:37.914" v="44" actId="478"/>
          <ac:picMkLst>
            <pc:docMk/>
            <pc:sldMk cId="3009748699" sldId="291"/>
            <ac:picMk id="3" creationId="{81365E86-48AC-B426-30B8-7B4F08377AC2}"/>
          </ac:picMkLst>
        </pc:picChg>
        <pc:picChg chg="add mod">
          <ac:chgData name="Lydia McCarthy" userId="22a45f89-275c-4667-8a50-f83ffacf2973" providerId="ADAL" clId="{24F16B16-2904-4420-8843-F04384E3C759}" dt="2022-10-27T09:03:03.137" v="145" actId="167"/>
          <ac:picMkLst>
            <pc:docMk/>
            <pc:sldMk cId="3009748699" sldId="291"/>
            <ac:picMk id="2050" creationId="{0FBC7112-57C0-5763-862A-562823C6148C}"/>
          </ac:picMkLst>
        </pc:picChg>
      </pc:sldChg>
      <pc:sldChg chg="addSp delSp modSp mod">
        <pc:chgData name="Lydia McCarthy" userId="22a45f89-275c-4667-8a50-f83ffacf2973" providerId="ADAL" clId="{24F16B16-2904-4420-8843-F04384E3C759}" dt="2022-10-27T09:07:41.086" v="331" actId="1076"/>
        <pc:sldMkLst>
          <pc:docMk/>
          <pc:sldMk cId="3376146375" sldId="294"/>
        </pc:sldMkLst>
        <pc:spChg chg="mod">
          <ac:chgData name="Lydia McCarthy" userId="22a45f89-275c-4667-8a50-f83ffacf2973" providerId="ADAL" clId="{24F16B16-2904-4420-8843-F04384E3C759}" dt="2022-10-27T09:07:37.006" v="330" actId="1076"/>
          <ac:spMkLst>
            <pc:docMk/>
            <pc:sldMk cId="3376146375" sldId="294"/>
            <ac:spMk id="9" creationId="{CF4884E2-0186-41E3-AE32-BDD1C69265DE}"/>
          </ac:spMkLst>
        </pc:spChg>
        <pc:spChg chg="mod">
          <ac:chgData name="Lydia McCarthy" userId="22a45f89-275c-4667-8a50-f83ffacf2973" providerId="ADAL" clId="{24F16B16-2904-4420-8843-F04384E3C759}" dt="2022-10-27T09:07:41.086" v="331" actId="1076"/>
          <ac:spMkLst>
            <pc:docMk/>
            <pc:sldMk cId="3376146375" sldId="294"/>
            <ac:spMk id="11" creationId="{7F41ACED-1497-48FC-BA7E-7B7D6565E512}"/>
          </ac:spMkLst>
        </pc:spChg>
        <pc:spChg chg="del">
          <ac:chgData name="Lydia McCarthy" userId="22a45f89-275c-4667-8a50-f83ffacf2973" providerId="ADAL" clId="{24F16B16-2904-4420-8843-F04384E3C759}" dt="2022-10-27T09:07:00.591" v="321" actId="478"/>
          <ac:spMkLst>
            <pc:docMk/>
            <pc:sldMk cId="3376146375" sldId="294"/>
            <ac:spMk id="17" creationId="{82EBA0A2-E707-4431-BE69-BAFCF337868C}"/>
          </ac:spMkLst>
        </pc:spChg>
        <pc:graphicFrameChg chg="del">
          <ac:chgData name="Lydia McCarthy" userId="22a45f89-275c-4667-8a50-f83ffacf2973" providerId="ADAL" clId="{24F16B16-2904-4420-8843-F04384E3C759}" dt="2022-10-27T08:41:47.706" v="47" actId="478"/>
          <ac:graphicFrameMkLst>
            <pc:docMk/>
            <pc:sldMk cId="3376146375" sldId="294"/>
            <ac:graphicFrameMk id="6" creationId="{AAA7D8AF-63B3-89DB-CA60-8AA46C194956}"/>
          </ac:graphicFrameMkLst>
        </pc:graphicFrameChg>
        <pc:picChg chg="del">
          <ac:chgData name="Lydia McCarthy" userId="22a45f89-275c-4667-8a50-f83ffacf2973" providerId="ADAL" clId="{24F16B16-2904-4420-8843-F04384E3C759}" dt="2022-10-27T08:44:50.698" v="132" actId="478"/>
          <ac:picMkLst>
            <pc:docMk/>
            <pc:sldMk cId="3376146375" sldId="294"/>
            <ac:picMk id="3" creationId="{813848CC-718F-95C6-958E-F4003AEA3005}"/>
          </ac:picMkLst>
        </pc:picChg>
        <pc:picChg chg="del">
          <ac:chgData name="Lydia McCarthy" userId="22a45f89-275c-4667-8a50-f83ffacf2973" providerId="ADAL" clId="{24F16B16-2904-4420-8843-F04384E3C759}" dt="2022-10-27T08:43:02.558" v="85" actId="478"/>
          <ac:picMkLst>
            <pc:docMk/>
            <pc:sldMk cId="3376146375" sldId="294"/>
            <ac:picMk id="4" creationId="{53AFAAEF-2957-CE51-C3C9-844BE8A9290F}"/>
          </ac:picMkLst>
        </pc:picChg>
        <pc:picChg chg="add mod">
          <ac:chgData name="Lydia McCarthy" userId="22a45f89-275c-4667-8a50-f83ffacf2973" providerId="ADAL" clId="{24F16B16-2904-4420-8843-F04384E3C759}" dt="2022-10-27T09:07:32.074" v="329" actId="14100"/>
          <ac:picMkLst>
            <pc:docMk/>
            <pc:sldMk cId="3376146375" sldId="294"/>
            <ac:picMk id="7" creationId="{03756242-BE76-275A-B1D0-4AC2BDAB6C5F}"/>
          </ac:picMkLst>
        </pc:picChg>
        <pc:picChg chg="add mod">
          <ac:chgData name="Lydia McCarthy" userId="22a45f89-275c-4667-8a50-f83ffacf2973" providerId="ADAL" clId="{24F16B16-2904-4420-8843-F04384E3C759}" dt="2022-10-27T09:07:25.826" v="327" actId="1076"/>
          <ac:picMkLst>
            <pc:docMk/>
            <pc:sldMk cId="3376146375" sldId="294"/>
            <ac:picMk id="1026" creationId="{8FC6A098-2C58-396B-5C8C-FCFB8CCD2383}"/>
          </ac:picMkLst>
        </pc:picChg>
        <pc:picChg chg="add mod">
          <ac:chgData name="Lydia McCarthy" userId="22a45f89-275c-4667-8a50-f83ffacf2973" providerId="ADAL" clId="{24F16B16-2904-4420-8843-F04384E3C759}" dt="2022-10-27T09:07:29.571" v="328" actId="1076"/>
          <ac:picMkLst>
            <pc:docMk/>
            <pc:sldMk cId="3376146375" sldId="294"/>
            <ac:picMk id="1028" creationId="{FC3967A5-4534-D08A-03BE-8266B915C98B}"/>
          </ac:picMkLst>
        </pc:picChg>
        <pc:picChg chg="add del mod">
          <ac:chgData name="Lydia McCarthy" userId="22a45f89-275c-4667-8a50-f83ffacf2973" providerId="ADAL" clId="{24F16B16-2904-4420-8843-F04384E3C759}" dt="2022-10-27T09:00:58.553" v="136" actId="21"/>
          <ac:picMkLst>
            <pc:docMk/>
            <pc:sldMk cId="3376146375" sldId="294"/>
            <ac:picMk id="1030" creationId="{CAE699C7-E70D-A52E-1F51-6E2DE14C9962}"/>
          </ac:picMkLst>
        </pc:picChg>
      </pc:sldChg>
      <pc:sldChg chg="modSp mod">
        <pc:chgData name="Lydia McCarthy" userId="22a45f89-275c-4667-8a50-f83ffacf2973" providerId="ADAL" clId="{24F16B16-2904-4420-8843-F04384E3C759}" dt="2022-10-27T09:25:21.348" v="1302" actId="20577"/>
        <pc:sldMkLst>
          <pc:docMk/>
          <pc:sldMk cId="3464991545" sldId="297"/>
        </pc:sldMkLst>
        <pc:spChg chg="mod">
          <ac:chgData name="Lydia McCarthy" userId="22a45f89-275c-4667-8a50-f83ffacf2973" providerId="ADAL" clId="{24F16B16-2904-4420-8843-F04384E3C759}" dt="2022-10-27T09:25:21.348" v="1302" actId="20577"/>
          <ac:spMkLst>
            <pc:docMk/>
            <pc:sldMk cId="3464991545" sldId="297"/>
            <ac:spMk id="5" creationId="{86183AFF-5A0F-4F8D-BF26-A709681517FA}"/>
          </ac:spMkLst>
        </pc:spChg>
      </pc:sldChg>
      <pc:sldChg chg="addSp delSp modSp mod">
        <pc:chgData name="Lydia McCarthy" userId="22a45f89-275c-4667-8a50-f83ffacf2973" providerId="ADAL" clId="{24F16B16-2904-4420-8843-F04384E3C759}" dt="2022-10-27T08:35:30.490" v="43" actId="1076"/>
        <pc:sldMkLst>
          <pc:docMk/>
          <pc:sldMk cId="3817245765" sldId="299"/>
        </pc:sldMkLst>
        <pc:spChg chg="mod">
          <ac:chgData name="Lydia McCarthy" userId="22a45f89-275c-4667-8a50-f83ffacf2973" providerId="ADAL" clId="{24F16B16-2904-4420-8843-F04384E3C759}" dt="2022-10-27T08:35:02.851" v="39" actId="20577"/>
          <ac:spMkLst>
            <pc:docMk/>
            <pc:sldMk cId="3817245765" sldId="299"/>
            <ac:spMk id="2" creationId="{FC632ABF-16BD-4B6E-9350-2567916EBF4E}"/>
          </ac:spMkLst>
        </pc:spChg>
        <pc:spChg chg="mod">
          <ac:chgData name="Lydia McCarthy" userId="22a45f89-275c-4667-8a50-f83ffacf2973" providerId="ADAL" clId="{24F16B16-2904-4420-8843-F04384E3C759}" dt="2022-10-27T08:35:24.748" v="42" actId="1076"/>
          <ac:spMkLst>
            <pc:docMk/>
            <pc:sldMk cId="3817245765" sldId="299"/>
            <ac:spMk id="11" creationId="{ACEC7E54-7FA7-8A24-7DBB-EDA660522F99}"/>
          </ac:spMkLst>
        </pc:spChg>
        <pc:picChg chg="del">
          <ac:chgData name="Lydia McCarthy" userId="22a45f89-275c-4667-8a50-f83ffacf2973" providerId="ADAL" clId="{24F16B16-2904-4420-8843-F04384E3C759}" dt="2022-10-27T08:34:52.748" v="23" actId="478"/>
          <ac:picMkLst>
            <pc:docMk/>
            <pc:sldMk cId="3817245765" sldId="299"/>
            <ac:picMk id="6" creationId="{D481507A-EA25-2E23-9BB0-1165B978AEF9}"/>
          </ac:picMkLst>
        </pc:picChg>
        <pc:picChg chg="add mod">
          <ac:chgData name="Lydia McCarthy" userId="22a45f89-275c-4667-8a50-f83ffacf2973" providerId="ADAL" clId="{24F16B16-2904-4420-8843-F04384E3C759}" dt="2022-10-27T08:35:30.490" v="43" actId="1076"/>
          <ac:picMkLst>
            <pc:docMk/>
            <pc:sldMk cId="3817245765" sldId="299"/>
            <ac:picMk id="7" creationId="{C62E5511-E37E-ED1C-0B29-939B0BEA04BB}"/>
          </ac:picMkLst>
        </pc:picChg>
      </pc:sldChg>
      <pc:sldChg chg="addSp delSp modSp mod modNotesTx">
        <pc:chgData name="Lydia McCarthy" userId="22a45f89-275c-4667-8a50-f83ffacf2973" providerId="ADAL" clId="{24F16B16-2904-4420-8843-F04384E3C759}" dt="2022-10-27T09:29:26.433" v="1313" actId="1076"/>
        <pc:sldMkLst>
          <pc:docMk/>
          <pc:sldMk cId="1339530318" sldId="300"/>
        </pc:sldMkLst>
        <pc:spChg chg="mod">
          <ac:chgData name="Lydia McCarthy" userId="22a45f89-275c-4667-8a50-f83ffacf2973" providerId="ADAL" clId="{24F16B16-2904-4420-8843-F04384E3C759}" dt="2022-10-27T09:07:56.506" v="334" actId="20577"/>
          <ac:spMkLst>
            <pc:docMk/>
            <pc:sldMk cId="1339530318" sldId="300"/>
            <ac:spMk id="5" creationId="{67ED24EA-6F07-46B6-A2F7-A9DD5527CE3E}"/>
          </ac:spMkLst>
        </pc:spChg>
        <pc:spChg chg="mod">
          <ac:chgData name="Lydia McCarthy" userId="22a45f89-275c-4667-8a50-f83ffacf2973" providerId="ADAL" clId="{24F16B16-2904-4420-8843-F04384E3C759}" dt="2022-10-27T09:11:25.540" v="338" actId="1076"/>
          <ac:spMkLst>
            <pc:docMk/>
            <pc:sldMk cId="1339530318" sldId="300"/>
            <ac:spMk id="6" creationId="{D7A9CF8A-2B27-470E-96B3-0F64E7F6619C}"/>
          </ac:spMkLst>
        </pc:spChg>
        <pc:spChg chg="del">
          <ac:chgData name="Lydia McCarthy" userId="22a45f89-275c-4667-8a50-f83ffacf2973" providerId="ADAL" clId="{24F16B16-2904-4420-8843-F04384E3C759}" dt="2022-10-27T09:29:14.302" v="1310" actId="478"/>
          <ac:spMkLst>
            <pc:docMk/>
            <pc:sldMk cId="1339530318" sldId="300"/>
            <ac:spMk id="9" creationId="{0655363C-EA2F-1B6C-74D4-1DA7E5159A7A}"/>
          </ac:spMkLst>
        </pc:spChg>
        <pc:picChg chg="del">
          <ac:chgData name="Lydia McCarthy" userId="22a45f89-275c-4667-8a50-f83ffacf2973" providerId="ADAL" clId="{24F16B16-2904-4420-8843-F04384E3C759}" dt="2022-10-27T09:07:58.429" v="335" actId="478"/>
          <ac:picMkLst>
            <pc:docMk/>
            <pc:sldMk cId="1339530318" sldId="300"/>
            <ac:picMk id="7" creationId="{BCDAAFBC-4BFB-AE2E-B8BB-09F955F5CA44}"/>
          </ac:picMkLst>
        </pc:picChg>
        <pc:picChg chg="add mod">
          <ac:chgData name="Lydia McCarthy" userId="22a45f89-275c-4667-8a50-f83ffacf2973" providerId="ADAL" clId="{24F16B16-2904-4420-8843-F04384E3C759}" dt="2022-10-27T09:29:26.433" v="1313" actId="1076"/>
          <ac:picMkLst>
            <pc:docMk/>
            <pc:sldMk cId="1339530318" sldId="300"/>
            <ac:picMk id="3074" creationId="{623950F9-7705-8FAF-AB7A-8F159720E284}"/>
          </ac:picMkLst>
        </pc:picChg>
      </pc:sldChg>
      <pc:sldChg chg="addSp modSp mod modAnim">
        <pc:chgData name="Lydia McCarthy" userId="22a45f89-275c-4667-8a50-f83ffacf2973" providerId="ADAL" clId="{24F16B16-2904-4420-8843-F04384E3C759}" dt="2022-11-08T11:58:05.038" v="1481" actId="20577"/>
        <pc:sldMkLst>
          <pc:docMk/>
          <pc:sldMk cId="1366671117" sldId="302"/>
        </pc:sldMkLst>
        <pc:spChg chg="mod">
          <ac:chgData name="Lydia McCarthy" userId="22a45f89-275c-4667-8a50-f83ffacf2973" providerId="ADAL" clId="{24F16B16-2904-4420-8843-F04384E3C759}" dt="2022-10-27T09:22:43.844" v="1284" actId="1076"/>
          <ac:spMkLst>
            <pc:docMk/>
            <pc:sldMk cId="1366671117" sldId="302"/>
            <ac:spMk id="3" creationId="{BEB05EE8-46BF-7714-0267-4AFAA26B22F7}"/>
          </ac:spMkLst>
        </pc:spChg>
        <pc:spChg chg="mod">
          <ac:chgData name="Lydia McCarthy" userId="22a45f89-275c-4667-8a50-f83ffacf2973" providerId="ADAL" clId="{24F16B16-2904-4420-8843-F04384E3C759}" dt="2022-11-08T11:58:05.038" v="1481" actId="20577"/>
          <ac:spMkLst>
            <pc:docMk/>
            <pc:sldMk cId="1366671117" sldId="302"/>
            <ac:spMk id="7" creationId="{1BC35212-95F8-14E8-E440-51EEDCB9B911}"/>
          </ac:spMkLst>
        </pc:spChg>
        <pc:spChg chg="mod">
          <ac:chgData name="Lydia McCarthy" userId="22a45f89-275c-4667-8a50-f83ffacf2973" providerId="ADAL" clId="{24F16B16-2904-4420-8843-F04384E3C759}" dt="2022-10-27T09:22:26.196" v="1280" actId="20577"/>
          <ac:spMkLst>
            <pc:docMk/>
            <pc:sldMk cId="1366671117" sldId="302"/>
            <ac:spMk id="13" creationId="{361FE6CB-9549-435F-808B-9DF9FF0075B2}"/>
          </ac:spMkLst>
        </pc:spChg>
        <pc:picChg chg="add mod">
          <ac:chgData name="Lydia McCarthy" userId="22a45f89-275c-4667-8a50-f83ffacf2973" providerId="ADAL" clId="{24F16B16-2904-4420-8843-F04384E3C759}" dt="2022-10-27T09:24:00.902" v="1290" actId="1076"/>
          <ac:picMkLst>
            <pc:docMk/>
            <pc:sldMk cId="1366671117" sldId="302"/>
            <ac:picMk id="2" creationId="{BFEA16F7-C20A-6454-8942-FF5B3DEFD0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212529"/>
                </a:solidFill>
                <a:effectLst/>
                <a:latin typeface="-apple-system"/>
              </a:rPr>
              <a:t>Each year around World Children’s Day, UNICEF organises a #KidsTakeOver event. Kids from all around the world take over key roles in media, politics, business, sport, and entertainment. Here in Ireland, UNICEF helps arrange a meeting with the Taoiseach to give young people, who are passionate about different issues, a chance to advocate for the change they want to see. In 2021 climate activist </a:t>
            </a:r>
            <a:r>
              <a:rPr lang="en-IE" b="0" i="0" dirty="0" err="1">
                <a:solidFill>
                  <a:srgbClr val="212529"/>
                </a:solidFill>
                <a:effectLst/>
                <a:latin typeface="-apple-system"/>
              </a:rPr>
              <a:t>Liadh</a:t>
            </a:r>
            <a:r>
              <a:rPr lang="en-IE" b="0" i="0" dirty="0">
                <a:solidFill>
                  <a:srgbClr val="212529"/>
                </a:solidFill>
                <a:effectLst/>
                <a:latin typeface="-apple-system"/>
              </a:rPr>
              <a:t> Dalton, from Co Offaly, met the Taoiseach, to discuss the impact of climate change on young farmers in Ireland.</a:t>
            </a:r>
            <a:endParaRPr lang="en-GB" b="0" dirty="0"/>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62642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212529"/>
                </a:solidFill>
                <a:effectLst/>
                <a:latin typeface="-apple-system"/>
              </a:rPr>
              <a:t>In 2017, Joella Dhlamini (16) from Drogheda, Co. Louth spent World Children’s Day with An Taoiseach Leo Varadkar.  Joella and Mr. Varadkar attended a number of events across counties Meath and Dublin before returning to Leinster House for World Children’s Day celebrations. Mr. Varadkar heard how Joella would educate people about the impact of racism if she could change one thing about Ireland. Joella is originally from Soweto, Johannesburg, South Africa but moved to Ireland in 2013 to escape violent crime, and to benefit from Ireland’s education system. Joella also spoke to Mr. Varadkar about issues of concern for young people in Ireland, as expressed to UNICEF Ireland, including disability rights, poverty, climate change and the Sustainable Development Goals.</a:t>
            </a:r>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6</a:t>
            </a:fld>
            <a:endParaRPr lang="en-GB"/>
          </a:p>
        </p:txBody>
      </p:sp>
    </p:spTree>
    <p:extLst>
      <p:ext uri="{BB962C8B-B14F-4D97-AF65-F5344CB8AC3E}">
        <p14:creationId xmlns:p14="http://schemas.microsoft.com/office/powerpoint/2010/main" val="33801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Ruairi Holohan is an advocate for LGBT rights in Ireland as well as being the winner of UNICEF Taoiseach Takeover 2020.</a:t>
            </a:r>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10</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08/11/2022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s://d21ipp77gdifnw.cloudfront.net/app/uploads/2021/11/7.-CRC-double-sided-poster-A2-size.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y4udqAY2Bqc?feature=oembed" TargetMode="External"/><Relationship Id="rId6" Type="http://schemas.openxmlformats.org/officeDocument/2006/relationships/image" Target="../media/image26.jpeg"/><Relationship Id="rId5" Type="http://schemas.openxmlformats.org/officeDocument/2006/relationships/hyperlink" Target="https://www.youtube.com/watch?v=y4udqAY2Bqc"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FBC7112-57C0-5763-862A-562823C61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 y="0"/>
            <a:ext cx="12193504" cy="81329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9781116"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 UNICEF/UN0594598/</a:t>
            </a:r>
            <a:r>
              <a:rPr lang="en-IE" sz="1000" b="0" i="0" dirty="0" err="1">
                <a:solidFill>
                  <a:schemeClr val="bg1"/>
                </a:solidFill>
                <a:effectLst/>
                <a:latin typeface="Open Sans" panose="020B0606030504020204" pitchFamily="34" charset="0"/>
              </a:rPr>
              <a:t>Dejongh</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6961212" y="1264356"/>
            <a:ext cx="4944533" cy="4955203"/>
          </a:xfrm>
          <a:prstGeom prst="rect">
            <a:avLst/>
          </a:prstGeom>
          <a:noFill/>
        </p:spPr>
        <p:txBody>
          <a:bodyPr wrap="square" rtlCol="0">
            <a:spAutoFit/>
          </a:bodyPr>
          <a:lstStyle/>
          <a:p>
            <a:pPr algn="l"/>
            <a:endParaRPr lang="en-IE" sz="2000" dirty="0">
              <a:cs typeface="Arial" panose="020B0604020202020204" pitchFamily="34" charset="0"/>
            </a:endParaRPr>
          </a:p>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4</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4</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657079"/>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Can you guess how they are linked together? Which article of the Convention do these pictures relate to?</a:t>
            </a: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Write down your thoughts or discuss with someone in your home. </a:t>
            </a:r>
          </a:p>
        </p:txBody>
      </p:sp>
      <p:sp>
        <p:nvSpPr>
          <p:cNvPr id="9" name="Rectangle 8">
            <a:extLst>
              <a:ext uri="{FF2B5EF4-FFF2-40B4-BE49-F238E27FC236}">
                <a16:creationId xmlns:a16="http://schemas.microsoft.com/office/drawing/2014/main" id="{CF4884E2-0186-41E3-AE32-BDD1C69265DE}"/>
              </a:ext>
            </a:extLst>
          </p:cNvPr>
          <p:cNvSpPr/>
          <p:nvPr/>
        </p:nvSpPr>
        <p:spPr>
          <a:xfrm>
            <a:off x="8800887" y="5488439"/>
            <a:ext cx="1274708" cy="369332"/>
          </a:xfrm>
          <a:prstGeom prst="rect">
            <a:avLst/>
          </a:prstGeom>
        </p:spPr>
        <p:txBody>
          <a:bodyPr wrap="non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Wikimedia Commons</a:t>
            </a:r>
          </a:p>
          <a:p>
            <a:endParaRPr lang="en-GB" sz="900" dirty="0">
              <a:solidFill>
                <a:schemeClr val="accent6">
                  <a:lumMod val="10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F41ACED-1497-48FC-BA7E-7B7D6565E512}"/>
              </a:ext>
            </a:extLst>
          </p:cNvPr>
          <p:cNvSpPr/>
          <p:nvPr/>
        </p:nvSpPr>
        <p:spPr>
          <a:xfrm>
            <a:off x="4024921" y="5488439"/>
            <a:ext cx="1332416" cy="369332"/>
          </a:xfrm>
          <a:prstGeom prst="rect">
            <a:avLst/>
          </a:prstGeom>
        </p:spPr>
        <p:txBody>
          <a:bodyPr wrap="none">
            <a:spAutoFit/>
          </a:bodyPr>
          <a:lstStyle/>
          <a:p>
            <a:r>
              <a:rPr lang="en-GB" sz="900" dirty="0">
                <a:solidFill>
                  <a:schemeClr val="accent6">
                    <a:lumMod val="10000"/>
                  </a:schemeClr>
                </a:solidFill>
                <a:latin typeface="Arial" panose="020B0604020202020204" pitchFamily="34" charset="0"/>
                <a:cs typeface="Arial" panose="020B0604020202020204" pitchFamily="34" charset="0"/>
              </a:rPr>
              <a:t>Wikimedia </a:t>
            </a:r>
            <a:r>
              <a:rPr lang="en-GB" sz="900" dirty="0" err="1">
                <a:solidFill>
                  <a:schemeClr val="accent6">
                    <a:lumMod val="10000"/>
                  </a:schemeClr>
                </a:solidFill>
                <a:latin typeface="Arial" panose="020B0604020202020204" pitchFamily="34" charset="0"/>
                <a:cs typeface="Arial" panose="020B0604020202020204" pitchFamily="34" charset="0"/>
              </a:rPr>
              <a:t>Commons</a:t>
            </a:r>
            <a:r>
              <a:rPr lang="en-GB" sz="900" dirty="0" err="1">
                <a:latin typeface="Arial" panose="020B0604020202020204" pitchFamily="34" charset="0"/>
                <a:cs typeface="Arial" panose="020B0604020202020204" pitchFamily="34" charset="0"/>
              </a:rPr>
              <a:t>s</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FC6A098-2C58-396B-5C8C-FCFB8CCD2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246" y="2763561"/>
            <a:ext cx="3658327" cy="2437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3967A5-4534-D08A-03BE-8266B915C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887" y="1771921"/>
            <a:ext cx="28067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756242-BE76-275A-B1D0-4AC2BDAB6C5F}"/>
              </a:ext>
            </a:extLst>
          </p:cNvPr>
          <p:cNvPicPr>
            <a:picLocks noChangeAspect="1"/>
          </p:cNvPicPr>
          <p:nvPr/>
        </p:nvPicPr>
        <p:blipFill>
          <a:blip r:embed="rId5"/>
          <a:stretch>
            <a:fillRect/>
          </a:stretch>
        </p:blipFill>
        <p:spPr>
          <a:xfrm>
            <a:off x="570249" y="1746865"/>
            <a:ext cx="2548089" cy="3405525"/>
          </a:xfrm>
          <a:prstGeom prst="rect">
            <a:avLst/>
          </a:prstGeom>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972252"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4</a:t>
            </a:r>
          </a:p>
        </p:txBody>
      </p:sp>
      <p:sp>
        <p:nvSpPr>
          <p:cNvPr id="11" name="TextBox 10">
            <a:extLst>
              <a:ext uri="{FF2B5EF4-FFF2-40B4-BE49-F238E27FC236}">
                <a16:creationId xmlns:a16="http://schemas.microsoft.com/office/drawing/2014/main" id="{ACEC7E54-7FA7-8A24-7DBB-EDA660522F99}"/>
              </a:ext>
            </a:extLst>
          </p:cNvPr>
          <p:cNvSpPr txBox="1"/>
          <p:nvPr/>
        </p:nvSpPr>
        <p:spPr>
          <a:xfrm>
            <a:off x="6376949" y="2107292"/>
            <a:ext cx="5892759" cy="2643416"/>
          </a:xfrm>
          <a:prstGeom prst="rect">
            <a:avLst/>
          </a:prstGeom>
          <a:noFill/>
        </p:spPr>
        <p:txBody>
          <a:bodyPr wrap="square" rtlCol="0">
            <a:spAutoFit/>
          </a:bodyPr>
          <a:lstStyle/>
          <a:p>
            <a:pPr>
              <a:lnSpc>
                <a:spcPct val="107000"/>
              </a:lnSpc>
              <a:spcAft>
                <a:spcPts val="800"/>
              </a:spcAft>
            </a:pPr>
            <a:r>
              <a:rPr lang="en-GB" sz="2400" b="1" dirty="0">
                <a:solidFill>
                  <a:schemeClr val="bg1"/>
                </a:solidFill>
                <a:effectLst/>
                <a:latin typeface="+mj-lt"/>
                <a:ea typeface="Calibri" panose="020F0502020204030204" pitchFamily="34" charset="0"/>
                <a:cs typeface="Arial" panose="020B0604020202020204" pitchFamily="34" charset="0"/>
              </a:rPr>
              <a:t>Article </a:t>
            </a:r>
            <a:r>
              <a:rPr lang="en-IE" sz="2400" b="1" dirty="0">
                <a:solidFill>
                  <a:schemeClr val="bg1"/>
                </a:solidFill>
                <a:effectLst/>
                <a:latin typeface="+mj-lt"/>
                <a:ea typeface="Calibri" panose="020F0502020204030204" pitchFamily="34" charset="0"/>
                <a:cs typeface="Arial" panose="020B0604020202020204" pitchFamily="34" charset="0"/>
              </a:rPr>
              <a:t>4 Making Rights Real</a:t>
            </a:r>
          </a:p>
          <a:p>
            <a:pPr>
              <a:lnSpc>
                <a:spcPct val="107000"/>
              </a:lnSpc>
              <a:spcAft>
                <a:spcPts val="800"/>
              </a:spcAft>
            </a:pPr>
            <a:endParaRPr lang="en-IE" sz="2400" b="1" dirty="0">
              <a:solidFill>
                <a:schemeClr val="bg1"/>
              </a:solidFill>
              <a:effectLst/>
              <a:latin typeface="+mj-lt"/>
              <a:ea typeface="Calibri" panose="020F0502020204030204" pitchFamily="34" charset="0"/>
              <a:cs typeface="Arial" panose="020B0604020202020204" pitchFamily="34" charset="0"/>
            </a:endParaRPr>
          </a:p>
          <a:p>
            <a:pPr>
              <a:lnSpc>
                <a:spcPct val="107000"/>
              </a:lnSpc>
              <a:spcAft>
                <a:spcPts val="800"/>
              </a:spcAft>
            </a:pPr>
            <a:r>
              <a:rPr lang="en-IE" sz="2400" dirty="0">
                <a:solidFill>
                  <a:schemeClr val="bg1"/>
                </a:solidFill>
              </a:rPr>
              <a:t>Governments must do all they can to make sure that every child in their countries can enjoy all the rights in this Convention.</a:t>
            </a:r>
            <a:endParaRPr lang="en-IE"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C62E5511-E37E-ED1C-0B29-939B0BE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682" y="1755969"/>
            <a:ext cx="3224344" cy="4297609"/>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4</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2521059"/>
            <a:ext cx="5462954" cy="1815882"/>
          </a:xfrm>
          <a:prstGeom prst="rect">
            <a:avLst/>
          </a:prstGeom>
          <a:noFill/>
        </p:spPr>
        <p:txBody>
          <a:bodyPr wrap="square" rtlCol="0">
            <a:spAutoFit/>
          </a:bodyPr>
          <a:lstStyle/>
          <a:p>
            <a:pPr algn="r"/>
            <a:r>
              <a:rPr lang="en-GB" sz="2800" b="1" i="0" dirty="0">
                <a:solidFill>
                  <a:schemeClr val="bg1"/>
                </a:solidFill>
                <a:effectLst/>
                <a:latin typeface="Arial" panose="020B0604020202020204" pitchFamily="34" charset="0"/>
                <a:cs typeface="Arial" panose="020B0604020202020204" pitchFamily="34" charset="0"/>
              </a:rPr>
              <a:t>We all have human rights. Why did the UN add the </a:t>
            </a:r>
            <a:r>
              <a:rPr lang="en-GB" sz="2800" b="1" i="0" dirty="0">
                <a:solidFill>
                  <a:srgbClr val="FFFF00"/>
                </a:solidFill>
                <a:effectLst/>
                <a:latin typeface="Arial" panose="020B0604020202020204" pitchFamily="34" charset="0"/>
                <a:cs typeface="Arial" panose="020B0604020202020204" pitchFamily="34" charset="0"/>
              </a:rPr>
              <a:t>Convention on the Rights of the Child </a:t>
            </a:r>
            <a:r>
              <a:rPr lang="en-GB" sz="2800" b="1" i="0" dirty="0">
                <a:solidFill>
                  <a:schemeClr val="bg1"/>
                </a:solidFill>
                <a:effectLst/>
                <a:latin typeface="Arial" panose="020B0604020202020204" pitchFamily="34" charset="0"/>
                <a:cs typeface="Arial" panose="020B0604020202020204" pitchFamily="34" charset="0"/>
              </a:rPr>
              <a:t>for children and young people? </a:t>
            </a:r>
            <a:endParaRPr lang="en-GB" sz="3600" b="1" dirty="0">
              <a:solidFill>
                <a:schemeClr val="bg1"/>
              </a:solidFill>
              <a:latin typeface="Arial" panose="020B0604020202020204" pitchFamily="34" charset="0"/>
              <a:cs typeface="Arial" panose="020B0604020202020204" pitchFamily="34" charset="0"/>
            </a:endParaRPr>
          </a:p>
        </p:txBody>
      </p:sp>
      <p:pic>
        <p:nvPicPr>
          <p:cNvPr id="3074" name="Picture 2" descr="Taoiseach Takeover - UNICEF Ireland">
            <a:extLst>
              <a:ext uri="{FF2B5EF4-FFF2-40B4-BE49-F238E27FC236}">
                <a16:creationId xmlns:a16="http://schemas.microsoft.com/office/drawing/2014/main" id="{623950F9-7705-8FAF-AB7A-8F159720E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85" y="2395700"/>
            <a:ext cx="5438292" cy="289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4294967295"/>
          </p:nvPr>
        </p:nvSpPr>
        <p:spPr>
          <a:xfrm>
            <a:off x="212020" y="1134162"/>
            <a:ext cx="10907536" cy="4748212"/>
          </a:xfrm>
        </p:spPr>
        <p:txBody>
          <a:bodyPr vert="horz" lIns="91440" tIns="180000" rIns="91440" bIns="45720" rtlCol="0" anchor="t">
            <a:normAutofit fontScale="70000" lnSpcReduction="20000"/>
          </a:bodyPr>
          <a:lstStyle/>
          <a:p>
            <a:pPr>
              <a:lnSpc>
                <a:spcPct val="120000"/>
              </a:lnSpc>
            </a:pPr>
            <a:r>
              <a:rPr lang="en-GB" sz="2000" dirty="0">
                <a:solidFill>
                  <a:schemeClr val="accent6">
                    <a:lumMod val="10000"/>
                  </a:schemeClr>
                </a:solidFill>
                <a:ea typeface="+mn-lt"/>
                <a:cs typeface="+mn-lt"/>
              </a:rPr>
              <a:t>Children need a set of rights just for them because childhood is a time when children and young people need special consideration and protection as they grow. </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The Convention is an agreed set of standards so we all know what children need and are entitled to so they can grow up healthy and safe.</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The Convention gives the world a vision or a goal for how life should be for children everywhere. </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Children have less power to make decisions than adults, so they need to be given a say in decisions affecting them.</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Children need special protection from harm as they may not be as big or strong as adults.</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Children need a good quality education to help them have a good life and this is guaranteed by the Convention.</a:t>
            </a:r>
          </a:p>
          <a:p>
            <a:pPr>
              <a:lnSpc>
                <a:spcPct val="120000"/>
              </a:lnSpc>
            </a:pPr>
            <a:endParaRPr lang="en-GB" sz="2000" dirty="0">
              <a:solidFill>
                <a:schemeClr val="accent6">
                  <a:lumMod val="10000"/>
                </a:schemeClr>
              </a:solidFill>
              <a:ea typeface="+mn-lt"/>
              <a:cs typeface="+mn-lt"/>
            </a:endParaRPr>
          </a:p>
          <a:p>
            <a:pPr>
              <a:lnSpc>
                <a:spcPct val="120000"/>
              </a:lnSpc>
            </a:pPr>
            <a:r>
              <a:rPr lang="en-GB" sz="2000" dirty="0">
                <a:solidFill>
                  <a:schemeClr val="accent6">
                    <a:lumMod val="10000"/>
                  </a:schemeClr>
                </a:solidFill>
                <a:ea typeface="+mn-lt"/>
                <a:cs typeface="+mn-lt"/>
              </a:rPr>
              <a:t>The Convention ensures and encourages governments to help children for example, families often need extra support from government to look after their children.</a:t>
            </a:r>
            <a:r>
              <a:rPr lang="en-GB" sz="2000" i="1" dirty="0">
                <a:solidFill>
                  <a:schemeClr val="accent6">
                    <a:lumMod val="10000"/>
                  </a:schemeClr>
                </a:solidFill>
                <a:ea typeface="+mn-lt"/>
                <a:cs typeface="+mn-lt"/>
              </a:rPr>
              <a:t> </a:t>
            </a:r>
            <a:endParaRPr lang="en-GB" sz="3600" dirty="0">
              <a:solidFill>
                <a:schemeClr val="accent6">
                  <a:lumMod val="10000"/>
                </a:schemeClr>
              </a:solidFill>
            </a:endParaRPr>
          </a:p>
          <a:p>
            <a:pPr marL="0" lvl="0" indent="0">
              <a:lnSpc>
                <a:spcPct val="107000"/>
              </a:lnSpc>
              <a:buNone/>
            </a:pPr>
            <a:endParaRPr lang="en-GB" sz="2000" b="0" dirty="0">
              <a:solidFill>
                <a:schemeClr val="accent6">
                  <a:lumMod val="10000"/>
                </a:schemeClr>
              </a:solidFill>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idx="4294967295"/>
          </p:nvPr>
        </p:nvSpPr>
        <p:spPr>
          <a:xfrm>
            <a:off x="387146" y="357332"/>
            <a:ext cx="11247438" cy="876300"/>
          </a:xfrm>
        </p:spPr>
        <p:txBody>
          <a:bodyPr>
            <a:normAutofit/>
          </a:bodyPr>
          <a:lstStyle/>
          <a:p>
            <a:r>
              <a:rPr lang="en-GB" dirty="0">
                <a:latin typeface="Arial" panose="020B0604020202020204" pitchFamily="34" charset="0"/>
                <a:cs typeface="Arial" panose="020B0604020202020204" pitchFamily="34" charset="0"/>
              </a:rPr>
              <a:t>Did you think of these? </a:t>
            </a:r>
          </a:p>
        </p:txBody>
      </p:sp>
      <p:sp>
        <p:nvSpPr>
          <p:cNvPr id="4" name="Text Placeholder 1">
            <a:extLst>
              <a:ext uri="{FF2B5EF4-FFF2-40B4-BE49-F238E27FC236}">
                <a16:creationId xmlns:a16="http://schemas.microsoft.com/office/drawing/2014/main" id="{95A1F908-72CB-493B-AC08-FDCF0FF0F192}"/>
              </a:ext>
            </a:extLst>
          </p:cNvPr>
          <p:cNvSpPr txBox="1">
            <a:spLocks/>
          </p:cNvSpPr>
          <p:nvPr/>
        </p:nvSpPr>
        <p:spPr>
          <a:xfrm>
            <a:off x="6226140" y="1554277"/>
            <a:ext cx="5838994" cy="4748220"/>
          </a:xfrm>
          <a:prstGeom prst="rect">
            <a:avLst/>
          </a:prstGeom>
        </p:spPr>
        <p:txBody>
          <a:bodyPr vert="horz" lIns="91440" tIns="180000" rIns="91440" bIns="45720" rtlCol="0" anchor="t">
            <a:normAutofit/>
          </a:bodyPr>
          <a:lstStyle>
            <a:lvl1pPr marL="457200" indent="-457200" algn="l" defTabSz="914400" rtl="0" eaLnBrk="1" latinLnBrk="0" hangingPunct="1">
              <a:lnSpc>
                <a:spcPct val="90000"/>
              </a:lnSpc>
              <a:spcBef>
                <a:spcPts val="1000"/>
              </a:spcBef>
              <a:spcAft>
                <a:spcPts val="1000"/>
              </a:spcAft>
              <a:buClr>
                <a:srgbClr val="00AEEF"/>
              </a:buClr>
              <a:buFont typeface="Wingdings" pitchFamily="2" charset="2"/>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tx1"/>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AEEF"/>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AEEF"/>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ClrTx/>
              <a:buFont typeface="Symbol" panose="05050102010706020507" pitchFamily="18" charset="2"/>
              <a:buChar char=""/>
            </a:pPr>
            <a:endParaRPr lang="en-GB" sz="16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831199-8A67-401D-8AA2-2EE2632740A6}"/>
              </a:ext>
            </a:extLst>
          </p:cNvPr>
          <p:cNvSpPr txBox="1"/>
          <p:nvPr/>
        </p:nvSpPr>
        <p:spPr>
          <a:xfrm>
            <a:off x="522613" y="5840824"/>
            <a:ext cx="6187556" cy="461665"/>
          </a:xfrm>
          <a:prstGeom prst="rect">
            <a:avLst/>
          </a:prstGeom>
          <a:noFill/>
        </p:spPr>
        <p:txBody>
          <a:bodyPr wrap="square" rtlCol="0">
            <a:spAutoFit/>
          </a:bodyPr>
          <a:lstStyle/>
          <a:p>
            <a:pPr marL="0" indent="0">
              <a:buNone/>
            </a:pPr>
            <a:r>
              <a:rPr lang="en-GB" sz="2400" b="1" dirty="0">
                <a:solidFill>
                  <a:srgbClr val="00ACE9"/>
                </a:solidFill>
                <a:latin typeface="Arial"/>
                <a:cs typeface="Arial"/>
              </a:rPr>
              <a:t>What else did you think of?</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517112"/>
            <a:ext cx="7492678" cy="2534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518118"/>
            <a:ext cx="4699322" cy="533988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5123578" y="1932610"/>
            <a:ext cx="6917096" cy="1703030"/>
          </a:xfrm>
          <a:prstGeom prst="rect">
            <a:avLst/>
          </a:prstGeom>
          <a:noFill/>
        </p:spPr>
        <p:txBody>
          <a:bodyPr wrap="square" rtlCol="0">
            <a:spAutoFit/>
          </a:bodyPr>
          <a:lstStyle/>
          <a:p>
            <a:pPr>
              <a:lnSpc>
                <a:spcPct val="150000"/>
              </a:lnSpc>
            </a:pPr>
            <a:r>
              <a:rPr lang="en-GB" dirty="0">
                <a:solidFill>
                  <a:schemeClr val="accent6">
                    <a:lumMod val="10000"/>
                  </a:schemeClr>
                </a:solidFill>
                <a:latin typeface="Arial"/>
                <a:cs typeface="Arial"/>
              </a:rPr>
              <a:t>It is the job of duty bearers, especially governments, to ensure children enjoy their rights. Write a letter or design a poster and send it to your local TD. Ask them to mention children’s rights in the </a:t>
            </a:r>
            <a:r>
              <a:rPr lang="en-GB" dirty="0" err="1">
                <a:solidFill>
                  <a:schemeClr val="accent6">
                    <a:lumMod val="10000"/>
                  </a:schemeClr>
                </a:solidFill>
                <a:latin typeface="Arial"/>
                <a:cs typeface="Arial"/>
              </a:rPr>
              <a:t>Dáil</a:t>
            </a:r>
            <a:r>
              <a:rPr lang="en-GB" dirty="0">
                <a:solidFill>
                  <a:schemeClr val="accent6">
                    <a:lumMod val="10000"/>
                  </a:schemeClr>
                </a:solidFill>
                <a:latin typeface="Arial"/>
                <a:cs typeface="Arial"/>
              </a:rPr>
              <a:t>.</a:t>
            </a:r>
          </a:p>
        </p:txBody>
      </p:sp>
      <p:sp>
        <p:nvSpPr>
          <p:cNvPr id="17" name="TextBox 16">
            <a:extLst>
              <a:ext uri="{FF2B5EF4-FFF2-40B4-BE49-F238E27FC236}">
                <a16:creationId xmlns:a16="http://schemas.microsoft.com/office/drawing/2014/main" id="{9BDAF274-B8BA-4BCF-8A3F-D09EE5141EC1}"/>
              </a:ext>
            </a:extLst>
          </p:cNvPr>
          <p:cNvSpPr txBox="1"/>
          <p:nvPr/>
        </p:nvSpPr>
        <p:spPr>
          <a:xfrm>
            <a:off x="5160471" y="4242964"/>
            <a:ext cx="6534818" cy="2446824"/>
          </a:xfrm>
          <a:prstGeom prst="rect">
            <a:avLst/>
          </a:prstGeom>
          <a:noFill/>
        </p:spPr>
        <p:txBody>
          <a:bodyPr wrap="square" rtlCol="0">
            <a:spAutoFit/>
          </a:bodyPr>
          <a:lstStyle/>
          <a:p>
            <a:pPr>
              <a:lnSpc>
                <a:spcPct val="150000"/>
              </a:lnSpc>
            </a:pPr>
            <a:r>
              <a:rPr lang="en-GB" sz="1800" dirty="0">
                <a:solidFill>
                  <a:schemeClr val="accent6">
                    <a:lumMod val="10000"/>
                  </a:schemeClr>
                </a:solidFill>
                <a:latin typeface="Arial"/>
                <a:ea typeface="+mn-lt"/>
                <a:cs typeface="+mn-lt"/>
              </a:rPr>
              <a:t>Imagine that for one day only, you have been made the principal of your school. What changes will you make? Are there things which you could change to uphold the rights of pupils in the school? Explore your ideas using role play or ‘hot seating’, taking it in turns </a:t>
            </a:r>
            <a:r>
              <a:rPr kumimoji="0" lang="en-GB" sz="1800" u="none" strike="noStrike" kern="1200" cap="none" spc="0" normalizeH="0" baseline="0" noProof="0" dirty="0">
                <a:ln>
                  <a:noFill/>
                </a:ln>
                <a:solidFill>
                  <a:schemeClr val="accent6">
                    <a:lumMod val="10000"/>
                  </a:schemeClr>
                </a:solidFill>
                <a:effectLst/>
                <a:uLnTx/>
                <a:uFillTx/>
                <a:latin typeface="Arial"/>
                <a:ea typeface="+mn-lt"/>
                <a:cs typeface="+mn-lt"/>
              </a:rPr>
              <a:t>to </a:t>
            </a:r>
            <a:r>
              <a:rPr lang="en-GB" sz="1800" dirty="0">
                <a:solidFill>
                  <a:schemeClr val="accent6">
                    <a:lumMod val="10000"/>
                  </a:schemeClr>
                </a:solidFill>
                <a:latin typeface="Arial"/>
                <a:ea typeface="+mn-lt"/>
                <a:cs typeface="+mn-lt"/>
              </a:rPr>
              <a:t>be the principal.</a:t>
            </a:r>
            <a:endParaRPr lang="en-US" dirty="0">
              <a:solidFill>
                <a:schemeClr val="accent6">
                  <a:lumMod val="10000"/>
                </a:schemeClr>
              </a:solidFill>
              <a:latin typeface="Arial"/>
              <a:cs typeface="Arial"/>
            </a:endParaRPr>
          </a:p>
          <a:p>
            <a:endParaRPr lang="en-GB" i="1" dirty="0">
              <a:latin typeface="Arial"/>
              <a:cs typeface="Arial"/>
            </a:endParaRPr>
          </a:p>
        </p:txBody>
      </p:sp>
      <p:sp>
        <p:nvSpPr>
          <p:cNvPr id="3" name="TextBox 2">
            <a:extLst>
              <a:ext uri="{FF2B5EF4-FFF2-40B4-BE49-F238E27FC236}">
                <a16:creationId xmlns:a16="http://schemas.microsoft.com/office/drawing/2014/main" id="{D78E681C-6290-F8DD-510D-6EA44226D227}"/>
              </a:ext>
            </a:extLst>
          </p:cNvPr>
          <p:cNvSpPr txBox="1"/>
          <p:nvPr/>
        </p:nvSpPr>
        <p:spPr>
          <a:xfrm>
            <a:off x="160714" y="1515222"/>
            <a:ext cx="4538607" cy="1703030"/>
          </a:xfrm>
          <a:prstGeom prst="rect">
            <a:avLst/>
          </a:prstGeom>
          <a:noFill/>
        </p:spPr>
        <p:txBody>
          <a:bodyPr wrap="square" rtlCol="0">
            <a:spAutoFit/>
          </a:bodyPr>
          <a:lstStyle/>
          <a:p>
            <a:pPr>
              <a:lnSpc>
                <a:spcPct val="150000"/>
              </a:lnSpc>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Look at the different articles in the Convention on the Rights of the Child </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hlinkClick r:id="rId4"/>
              </a:rPr>
              <a:t>here</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 Discuss the things that might stop children from enjoying their rights.</a:t>
            </a:r>
          </a:p>
        </p:txBody>
      </p:sp>
      <p:pic>
        <p:nvPicPr>
          <p:cNvPr id="4" name="Picture 3">
            <a:extLst>
              <a:ext uri="{FF2B5EF4-FFF2-40B4-BE49-F238E27FC236}">
                <a16:creationId xmlns:a16="http://schemas.microsoft.com/office/drawing/2014/main" id="{E11F7195-48B7-4363-5246-B61771EA0698}"/>
              </a:ext>
            </a:extLst>
          </p:cNvPr>
          <p:cNvPicPr>
            <a:picLocks noChangeAspect="1"/>
          </p:cNvPicPr>
          <p:nvPr/>
        </p:nvPicPr>
        <p:blipFill>
          <a:blip r:embed="rId5"/>
          <a:stretch>
            <a:fillRect/>
          </a:stretch>
        </p:blipFill>
        <p:spPr>
          <a:xfrm>
            <a:off x="1155972" y="3335363"/>
            <a:ext cx="2548089" cy="3405525"/>
          </a:xfrm>
          <a:prstGeom prst="rect">
            <a:avLst/>
          </a:prstGeom>
        </p:spPr>
      </p:pic>
    </p:spTree>
    <p:extLst>
      <p:ext uri="{BB962C8B-B14F-4D97-AF65-F5344CB8AC3E}">
        <p14:creationId xmlns:p14="http://schemas.microsoft.com/office/powerpoint/2010/main" val="43002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800" dirty="0">
              <a:solidFill>
                <a:schemeClr val="accent6">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21883" y="1244277"/>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308429" y="1722635"/>
            <a:ext cx="5749908" cy="1706365"/>
          </a:xfrm>
          <a:prstGeom prst="rect">
            <a:avLst/>
          </a:prstGeom>
          <a:noFill/>
        </p:spPr>
        <p:txBody>
          <a:bodyPr wrap="square" rtlCol="0">
            <a:spAutoFit/>
          </a:bodyPr>
          <a:lstStyle/>
          <a:p>
            <a:pPr>
              <a:lnSpc>
                <a:spcPct val="150000"/>
              </a:lnSpc>
            </a:pPr>
            <a:r>
              <a:rPr lang="en-IE" dirty="0">
                <a:solidFill>
                  <a:schemeClr val="bg1"/>
                </a:solidFill>
              </a:rPr>
              <a:t>Children cannot vote because they are younger than 18. However your voice can still be heard by politicians and decision makers. Watch </a:t>
            </a:r>
            <a:r>
              <a:rPr lang="en-IE" dirty="0">
                <a:solidFill>
                  <a:schemeClr val="bg1"/>
                </a:solidFill>
                <a:hlinkClick r:id="rId5"/>
              </a:rPr>
              <a:t>this video </a:t>
            </a:r>
            <a:r>
              <a:rPr lang="en-IE" dirty="0">
                <a:solidFill>
                  <a:schemeClr val="bg1"/>
                </a:solidFill>
              </a:rPr>
              <a:t>to learn about some inspirational children who spoke up for change.</a:t>
            </a:r>
          </a:p>
        </p:txBody>
      </p:sp>
      <p:sp>
        <p:nvSpPr>
          <p:cNvPr id="3" name="TextBox 2">
            <a:extLst>
              <a:ext uri="{FF2B5EF4-FFF2-40B4-BE49-F238E27FC236}">
                <a16:creationId xmlns:a16="http://schemas.microsoft.com/office/drawing/2014/main" id="{BEB05EE8-46BF-7714-0267-4AFAA26B22F7}"/>
              </a:ext>
            </a:extLst>
          </p:cNvPr>
          <p:cNvSpPr txBox="1"/>
          <p:nvPr/>
        </p:nvSpPr>
        <p:spPr>
          <a:xfrm>
            <a:off x="1115284" y="4918660"/>
            <a:ext cx="10176216" cy="1390124"/>
          </a:xfrm>
          <a:prstGeom prst="rect">
            <a:avLst/>
          </a:prstGeom>
          <a:noFill/>
        </p:spPr>
        <p:txBody>
          <a:bodyPr wrap="square" rtlCol="0">
            <a:spAutoFit/>
          </a:bodyPr>
          <a:lstStyle/>
          <a:p>
            <a:pPr>
              <a:lnSpc>
                <a:spcPct val="150000"/>
              </a:lnSpc>
              <a:spcAft>
                <a:spcPts val="800"/>
              </a:spcAft>
            </a:pPr>
            <a:r>
              <a:rPr lang="en-GB" b="0" i="0" dirty="0">
                <a:solidFill>
                  <a:schemeClr val="accent6">
                    <a:lumMod val="10000"/>
                  </a:schemeClr>
                </a:solidFill>
                <a:effectLst/>
                <a:latin typeface="Arial" panose="020B0604020202020204" pitchFamily="34" charset="0"/>
              </a:rPr>
              <a:t>Are children being denied any of their rights in your local community? Invite a local politician into your school to talk about the issue and ask them to do something about it.</a:t>
            </a:r>
            <a:endParaRPr lang="en-GB" sz="1600" b="1" dirty="0">
              <a:solidFill>
                <a:schemeClr val="accent6">
                  <a:lumMod val="10000"/>
                </a:schemeClr>
              </a:solidFill>
              <a:latin typeface="Arial" panose="020B0604020202020204" pitchFamily="34" charset="0"/>
              <a:cs typeface="Arial" panose="020B0604020202020204" pitchFamily="34" charset="0"/>
            </a:endParaRPr>
          </a:p>
          <a:p>
            <a:pPr>
              <a:lnSpc>
                <a:spcPct val="150000"/>
              </a:lnSpc>
              <a:spcAft>
                <a:spcPts val="800"/>
              </a:spcAft>
            </a:pP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Online Media 1" title="Just a Kid | UNICEF">
            <a:hlinkClick r:id="" action="ppaction://media"/>
            <a:extLst>
              <a:ext uri="{FF2B5EF4-FFF2-40B4-BE49-F238E27FC236}">
                <a16:creationId xmlns:a16="http://schemas.microsoft.com/office/drawing/2014/main" id="{BFEA16F7-C20A-6454-8942-FF5B3DEFD03E}"/>
              </a:ext>
            </a:extLst>
          </p:cNvPr>
          <p:cNvPicPr>
            <a:picLocks noRot="1" noChangeAspect="1"/>
          </p:cNvPicPr>
          <p:nvPr>
            <a:videoFile r:link="rId1"/>
          </p:nvPr>
        </p:nvPicPr>
        <p:blipFill>
          <a:blip r:embed="rId6"/>
          <a:stretch>
            <a:fillRect/>
          </a:stretch>
        </p:blipFill>
        <p:spPr>
          <a:xfrm>
            <a:off x="6902244" y="1383173"/>
            <a:ext cx="4551202" cy="2571429"/>
          </a:xfrm>
          <a:prstGeom prst="rect">
            <a:avLst/>
          </a:prstGeom>
        </p:spPr>
      </p:pic>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389511" y="1393844"/>
            <a:ext cx="5508978" cy="3970318"/>
          </a:xfrm>
          <a:prstGeom prst="rect">
            <a:avLst/>
          </a:prstGeom>
          <a:noFill/>
        </p:spPr>
        <p:txBody>
          <a:bodyPr wrap="square" rtlCol="0">
            <a:spAutoFit/>
          </a:bodyPr>
          <a:lstStyle/>
          <a:p>
            <a:pPr rtl="0" fontAlgn="base"/>
            <a:r>
              <a:rPr lang="en-GB" sz="1800" dirty="0">
                <a:solidFill>
                  <a:schemeClr val="accent6">
                    <a:lumMod val="10000"/>
                  </a:schemeClr>
                </a:solidFill>
                <a:latin typeface="Arial" panose="020B0604020202020204" pitchFamily="34" charset="0"/>
              </a:rPr>
              <a:t>You may like to reflect as a class …</a:t>
            </a:r>
          </a:p>
          <a:p>
            <a:pPr rtl="0" fontAlgn="base"/>
            <a:endParaRPr lang="en-GB" b="0" i="0" dirty="0">
              <a:solidFill>
                <a:schemeClr val="accent6">
                  <a:lumMod val="10000"/>
                </a:schemeClr>
              </a:solidFill>
              <a:effectLst/>
              <a:latin typeface="Arial" panose="020B0604020202020204" pitchFamily="34" charset="0"/>
              <a:cs typeface="Arial" panose="020B0604020202020204" pitchFamily="34" charset="0"/>
            </a:endParaRPr>
          </a:p>
          <a:p>
            <a:pPr marL="0" indent="0">
              <a:buNone/>
            </a:pPr>
            <a:r>
              <a:rPr lang="en-GB" sz="1800" b="1" dirty="0">
                <a:solidFill>
                  <a:schemeClr val="accent6">
                    <a:lumMod val="10000"/>
                  </a:schemeClr>
                </a:solidFill>
              </a:rPr>
              <a:t> </a:t>
            </a:r>
          </a:p>
          <a:p>
            <a:pPr marL="285750" indent="-285750">
              <a:lnSpc>
                <a:spcPct val="150000"/>
              </a:lnSpc>
              <a:buFont typeface="Arial" panose="020B0604020202020204" pitchFamily="34" charset="0"/>
              <a:buChar char="•"/>
            </a:pPr>
            <a:r>
              <a:rPr lang="en-IE" sz="1800" dirty="0">
                <a:solidFill>
                  <a:schemeClr val="accent6">
                    <a:lumMod val="10000"/>
                  </a:schemeClr>
                </a:solidFill>
              </a:rPr>
              <a:t>Can you remember a time when you did not know you had rights?</a:t>
            </a:r>
          </a:p>
          <a:p>
            <a:pPr marL="285750" indent="-285750">
              <a:lnSpc>
                <a:spcPct val="150000"/>
              </a:lnSpc>
              <a:buFont typeface="Arial" panose="020B0604020202020204" pitchFamily="34" charset="0"/>
              <a:buChar char="•"/>
            </a:pPr>
            <a:r>
              <a:rPr lang="en-IE" sz="1800" dirty="0">
                <a:solidFill>
                  <a:schemeClr val="accent6">
                    <a:lumMod val="10000"/>
                  </a:schemeClr>
                </a:solidFill>
              </a:rPr>
              <a:t>Why are your rights special to you?</a:t>
            </a:r>
          </a:p>
          <a:p>
            <a:pPr marL="285750" indent="-285750">
              <a:lnSpc>
                <a:spcPct val="150000"/>
              </a:lnSpc>
              <a:buFont typeface="Arial" panose="020B0604020202020204" pitchFamily="34" charset="0"/>
              <a:buChar char="•"/>
            </a:pPr>
            <a:r>
              <a:rPr lang="en-IE" sz="1800" dirty="0">
                <a:solidFill>
                  <a:schemeClr val="accent6">
                    <a:lumMod val="10000"/>
                  </a:schemeClr>
                </a:solidFill>
              </a:rPr>
              <a:t>Which duty bearers do you particularly appreciate and value for making sure you get your rights? (Could you tell them?)</a:t>
            </a:r>
          </a:p>
          <a:p>
            <a:endParaRPr lang="en-GB" sz="1800" dirty="0"/>
          </a:p>
          <a:p>
            <a:endParaRPr lang="en-GB" dirty="0"/>
          </a:p>
        </p:txBody>
      </p:sp>
      <p:pic>
        <p:nvPicPr>
          <p:cNvPr id="4" name="Picture 3" descr="A person standing in front of a wall with art&#10;&#10;Description automatically generated with medium confidence">
            <a:extLst>
              <a:ext uri="{FF2B5EF4-FFF2-40B4-BE49-F238E27FC236}">
                <a16:creationId xmlns:a16="http://schemas.microsoft.com/office/drawing/2014/main" id="{BEB9E26D-4DDC-9A50-165A-D9ED2A50C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85" y="1506804"/>
            <a:ext cx="5065584" cy="4388368"/>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CRS Toolkit Theme</Template>
  <TotalTime>2043</TotalTime>
  <Words>1013</Words>
  <Application>Microsoft Office PowerPoint</Application>
  <PresentationFormat>Widescreen</PresentationFormat>
  <Paragraphs>87</Paragraphs>
  <Slides>11</Slides>
  <Notes>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-apple-system</vt:lpstr>
      <vt:lpstr>Arial</vt:lpstr>
      <vt:lpstr>Calibri</vt:lpstr>
      <vt:lpstr>Open Sans</vt:lpstr>
      <vt:lpstr>Symbol</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Did you think of these?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10</cp:revision>
  <dcterms:created xsi:type="dcterms:W3CDTF">2022-03-10T12:00:58Z</dcterms:created>
  <dcterms:modified xsi:type="dcterms:W3CDTF">2022-11-08T11:59:00Z</dcterms:modified>
</cp:coreProperties>
</file>