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4"/>
  </p:sldMasterIdLst>
  <p:notesMasterIdLst>
    <p:notesMasterId r:id="rId16"/>
  </p:notesMasterIdLst>
  <p:sldIdLst>
    <p:sldId id="291" r:id="rId5"/>
    <p:sldId id="297" r:id="rId6"/>
    <p:sldId id="294" r:id="rId7"/>
    <p:sldId id="299" r:id="rId8"/>
    <p:sldId id="300" r:id="rId9"/>
    <p:sldId id="284" r:id="rId10"/>
    <p:sldId id="285" r:id="rId11"/>
    <p:sldId id="302" r:id="rId12"/>
    <p:sldId id="282" r:id="rId13"/>
    <p:sldId id="298" r:id="rId14"/>
    <p:sldId id="303"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iel Walden" initials="DW" lastIdx="6" clrIdx="0">
    <p:extLst>
      <p:ext uri="{19B8F6BF-5375-455C-9EA6-DF929625EA0E}">
        <p15:presenceInfo xmlns:p15="http://schemas.microsoft.com/office/powerpoint/2012/main" userId="zPv9w53k+qsHuQdkrlX1cjL3ualBiUsTvrgI0SjBRBA=" providerId="None"/>
      </p:ext>
    </p:extLst>
  </p:cmAuthor>
  <p:cmAuthor id="2" name="Romana Juhasova" initials="RJ" lastIdx="5" clrIdx="1">
    <p:extLst>
      <p:ext uri="{19B8F6BF-5375-455C-9EA6-DF929625EA0E}">
        <p15:presenceInfo xmlns:p15="http://schemas.microsoft.com/office/powerpoint/2012/main" userId="pug63gakqHhUKCblM6dKftwFImXt0SaHY6Q/zF0jifQ="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CE9"/>
    <a:srgbClr val="FFFF99"/>
    <a:srgbClr val="CCFF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6339F0-1A85-4BE9-B1B2-D04EC159DF78}" v="31" dt="2023-01-17T10:53:52.5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59" autoAdjust="0"/>
    <p:restoredTop sz="76398" autoAdjust="0"/>
  </p:normalViewPr>
  <p:slideViewPr>
    <p:cSldViewPr snapToGrid="0">
      <p:cViewPr varScale="1">
        <p:scale>
          <a:sx n="85" d="100"/>
          <a:sy n="85" d="100"/>
        </p:scale>
        <p:origin x="1638" y="90"/>
      </p:cViewPr>
      <p:guideLst/>
    </p:cSldViewPr>
  </p:slideViewPr>
  <p:notesTextViewPr>
    <p:cViewPr>
      <p:scale>
        <a:sx n="3" d="2"/>
        <a:sy n="3" d="2"/>
      </p:scale>
      <p:origin x="0" y="0"/>
    </p:cViewPr>
  </p:notesTextViewPr>
  <p:notesViewPr>
    <p:cSldViewPr snapToGrid="0">
      <p:cViewPr varScale="1">
        <p:scale>
          <a:sx n="51" d="100"/>
          <a:sy n="51" d="100"/>
        </p:scale>
        <p:origin x="2692" y="2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ydia McCarthy" userId="22a45f89-275c-4667-8a50-f83ffacf2973" providerId="ADAL" clId="{0F6339F0-1A85-4BE9-B1B2-D04EC159DF78}"/>
    <pc:docChg chg="undo custSel modSld">
      <pc:chgData name="Lydia McCarthy" userId="22a45f89-275c-4667-8a50-f83ffacf2973" providerId="ADAL" clId="{0F6339F0-1A85-4BE9-B1B2-D04EC159DF78}" dt="2023-01-17T10:59:54.794" v="1044" actId="20577"/>
      <pc:docMkLst>
        <pc:docMk/>
      </pc:docMkLst>
      <pc:sldChg chg="addSp delSp modSp mod modNotesTx">
        <pc:chgData name="Lydia McCarthy" userId="22a45f89-275c-4667-8a50-f83ffacf2973" providerId="ADAL" clId="{0F6339F0-1A85-4BE9-B1B2-D04EC159DF78}" dt="2023-01-17T10:59:54.794" v="1044" actId="20577"/>
        <pc:sldMkLst>
          <pc:docMk/>
          <pc:sldMk cId="1301578224" sldId="282"/>
        </pc:sldMkLst>
        <pc:spChg chg="add del mod">
          <ac:chgData name="Lydia McCarthy" userId="22a45f89-275c-4667-8a50-f83ffacf2973" providerId="ADAL" clId="{0F6339F0-1A85-4BE9-B1B2-D04EC159DF78}" dt="2023-01-17T10:47:59.298" v="729" actId="478"/>
          <ac:spMkLst>
            <pc:docMk/>
            <pc:sldMk cId="1301578224" sldId="282"/>
            <ac:spMk id="3" creationId="{69567A0F-3203-1C1A-7A7F-6D299D4C3828}"/>
          </ac:spMkLst>
        </pc:spChg>
        <pc:spChg chg="mod">
          <ac:chgData name="Lydia McCarthy" userId="22a45f89-275c-4667-8a50-f83ffacf2973" providerId="ADAL" clId="{0F6339F0-1A85-4BE9-B1B2-D04EC159DF78}" dt="2023-01-17T10:59:43.311" v="1042" actId="20577"/>
          <ac:spMkLst>
            <pc:docMk/>
            <pc:sldMk cId="1301578224" sldId="282"/>
            <ac:spMk id="5" creationId="{5A1CCF27-1CAA-4B46-8BE2-7B3BD8449788}"/>
          </ac:spMkLst>
        </pc:spChg>
        <pc:spChg chg="add del mod">
          <ac:chgData name="Lydia McCarthy" userId="22a45f89-275c-4667-8a50-f83ffacf2973" providerId="ADAL" clId="{0F6339F0-1A85-4BE9-B1B2-D04EC159DF78}" dt="2023-01-17T10:49:10.257" v="737" actId="21"/>
          <ac:spMkLst>
            <pc:docMk/>
            <pc:sldMk cId="1301578224" sldId="282"/>
            <ac:spMk id="8" creationId="{6E09DA10-F896-43A6-8B1E-7914547DEAB3}"/>
          </ac:spMkLst>
        </pc:spChg>
        <pc:spChg chg="add mod">
          <ac:chgData name="Lydia McCarthy" userId="22a45f89-275c-4667-8a50-f83ffacf2973" providerId="ADAL" clId="{0F6339F0-1A85-4BE9-B1B2-D04EC159DF78}" dt="2023-01-17T10:49:28.968" v="745" actId="1076"/>
          <ac:spMkLst>
            <pc:docMk/>
            <pc:sldMk cId="1301578224" sldId="282"/>
            <ac:spMk id="10" creationId="{A10CD9AE-A893-30B0-D20D-6DACFF5E93E5}"/>
          </ac:spMkLst>
        </pc:spChg>
        <pc:picChg chg="add del mod">
          <ac:chgData name="Lydia McCarthy" userId="22a45f89-275c-4667-8a50-f83ffacf2973" providerId="ADAL" clId="{0F6339F0-1A85-4BE9-B1B2-D04EC159DF78}" dt="2023-01-17T10:47:59.298" v="729" actId="478"/>
          <ac:picMkLst>
            <pc:docMk/>
            <pc:sldMk cId="1301578224" sldId="282"/>
            <ac:picMk id="4" creationId="{6CC6E781-D786-2E07-68FF-9C449F94C43A}"/>
          </ac:picMkLst>
        </pc:picChg>
        <pc:picChg chg="del">
          <ac:chgData name="Lydia McCarthy" userId="22a45f89-275c-4667-8a50-f83ffacf2973" providerId="ADAL" clId="{0F6339F0-1A85-4BE9-B1B2-D04EC159DF78}" dt="2023-01-13T13:17:19.833" v="370" actId="478"/>
          <ac:picMkLst>
            <pc:docMk/>
            <pc:sldMk cId="1301578224" sldId="282"/>
            <ac:picMk id="6" creationId="{41B5A16E-E2CE-4F94-4ABD-608C26665895}"/>
          </ac:picMkLst>
        </pc:picChg>
        <pc:picChg chg="add mod">
          <ac:chgData name="Lydia McCarthy" userId="22a45f89-275c-4667-8a50-f83ffacf2973" providerId="ADAL" clId="{0F6339F0-1A85-4BE9-B1B2-D04EC159DF78}" dt="2023-01-17T10:49:11.749" v="738" actId="1076"/>
          <ac:picMkLst>
            <pc:docMk/>
            <pc:sldMk cId="1301578224" sldId="282"/>
            <ac:picMk id="9" creationId="{C832A62D-CABA-CF8E-FB49-2D6B560A6560}"/>
          </ac:picMkLst>
        </pc:picChg>
        <pc:picChg chg="add del">
          <ac:chgData name="Lydia McCarthy" userId="22a45f89-275c-4667-8a50-f83ffacf2973" providerId="ADAL" clId="{0F6339F0-1A85-4BE9-B1B2-D04EC159DF78}" dt="2023-01-17T10:47:44.488" v="724"/>
          <ac:picMkLst>
            <pc:docMk/>
            <pc:sldMk cId="1301578224" sldId="282"/>
            <ac:picMk id="2050" creationId="{32FCF376-E520-6EDE-39A8-4BFD43923C33}"/>
          </ac:picMkLst>
        </pc:picChg>
      </pc:sldChg>
      <pc:sldChg chg="addSp modSp mod">
        <pc:chgData name="Lydia McCarthy" userId="22a45f89-275c-4667-8a50-f83ffacf2973" providerId="ADAL" clId="{0F6339F0-1A85-4BE9-B1B2-D04EC159DF78}" dt="2023-01-17T10:56:24.507" v="975" actId="20577"/>
        <pc:sldMkLst>
          <pc:docMk/>
          <pc:sldMk cId="1606822526" sldId="284"/>
        </pc:sldMkLst>
        <pc:spChg chg="mod">
          <ac:chgData name="Lydia McCarthy" userId="22a45f89-275c-4667-8a50-f83ffacf2973" providerId="ADAL" clId="{0F6339F0-1A85-4BE9-B1B2-D04EC159DF78}" dt="2023-01-17T10:56:24.507" v="975" actId="20577"/>
          <ac:spMkLst>
            <pc:docMk/>
            <pc:sldMk cId="1606822526" sldId="284"/>
            <ac:spMk id="2" creationId="{519CE0EB-9064-441E-8E00-1290285670BD}"/>
          </ac:spMkLst>
        </pc:spChg>
        <pc:spChg chg="mod">
          <ac:chgData name="Lydia McCarthy" userId="22a45f89-275c-4667-8a50-f83ffacf2973" providerId="ADAL" clId="{0F6339F0-1A85-4BE9-B1B2-D04EC159DF78}" dt="2023-01-13T13:03:33.259" v="339" actId="1076"/>
          <ac:spMkLst>
            <pc:docMk/>
            <pc:sldMk cId="1606822526" sldId="284"/>
            <ac:spMk id="5" creationId="{ED831199-8A67-401D-8AA2-2EE2632740A6}"/>
          </ac:spMkLst>
        </pc:spChg>
        <pc:picChg chg="add mod">
          <ac:chgData name="Lydia McCarthy" userId="22a45f89-275c-4667-8a50-f83ffacf2973" providerId="ADAL" clId="{0F6339F0-1A85-4BE9-B1B2-D04EC159DF78}" dt="2023-01-13T13:03:48.959" v="340"/>
          <ac:picMkLst>
            <pc:docMk/>
            <pc:sldMk cId="1606822526" sldId="284"/>
            <ac:picMk id="6" creationId="{29C5701F-F9FE-CCBC-4E80-5B69B9B76DC6}"/>
          </ac:picMkLst>
        </pc:picChg>
      </pc:sldChg>
      <pc:sldChg chg="addSp delSp modSp mod delAnim modAnim">
        <pc:chgData name="Lydia McCarthy" userId="22a45f89-275c-4667-8a50-f83ffacf2973" providerId="ADAL" clId="{0F6339F0-1A85-4BE9-B1B2-D04EC159DF78}" dt="2023-01-17T10:58:45.529" v="1035" actId="20577"/>
        <pc:sldMkLst>
          <pc:docMk/>
          <pc:sldMk cId="430025987" sldId="285"/>
        </pc:sldMkLst>
        <pc:spChg chg="mod">
          <ac:chgData name="Lydia McCarthy" userId="22a45f89-275c-4667-8a50-f83ffacf2973" providerId="ADAL" clId="{0F6339F0-1A85-4BE9-B1B2-D04EC159DF78}" dt="2023-01-17T10:58:28.246" v="1034" actId="20577"/>
          <ac:spMkLst>
            <pc:docMk/>
            <pc:sldMk cId="430025987" sldId="285"/>
            <ac:spMk id="2" creationId="{8563CB60-AB43-4B69-8108-774E13258765}"/>
          </ac:spMkLst>
        </pc:spChg>
        <pc:spChg chg="mod">
          <ac:chgData name="Lydia McCarthy" userId="22a45f89-275c-4667-8a50-f83ffacf2973" providerId="ADAL" clId="{0F6339F0-1A85-4BE9-B1B2-D04EC159DF78}" dt="2023-01-13T13:10:01.222" v="353" actId="20577"/>
          <ac:spMkLst>
            <pc:docMk/>
            <pc:sldMk cId="430025987" sldId="285"/>
            <ac:spMk id="8" creationId="{6992CA19-2496-49DF-9C45-E844E24EA06B}"/>
          </ac:spMkLst>
        </pc:spChg>
        <pc:spChg chg="mod">
          <ac:chgData name="Lydia McCarthy" userId="22a45f89-275c-4667-8a50-f83ffacf2973" providerId="ADAL" clId="{0F6339F0-1A85-4BE9-B1B2-D04EC159DF78}" dt="2023-01-17T10:58:45.529" v="1035" actId="20577"/>
          <ac:spMkLst>
            <pc:docMk/>
            <pc:sldMk cId="430025987" sldId="285"/>
            <ac:spMk id="17" creationId="{9BDAF274-B8BA-4BCF-8A3F-D09EE5141EC1}"/>
          </ac:spMkLst>
        </pc:spChg>
        <pc:picChg chg="add mod">
          <ac:chgData name="Lydia McCarthy" userId="22a45f89-275c-4667-8a50-f83ffacf2973" providerId="ADAL" clId="{0F6339F0-1A85-4BE9-B1B2-D04EC159DF78}" dt="2023-01-13T13:08:48.331" v="347" actId="1076"/>
          <ac:picMkLst>
            <pc:docMk/>
            <pc:sldMk cId="430025987" sldId="285"/>
            <ac:picMk id="3" creationId="{4AC9F947-5843-17BB-253C-81EE4CB0A42A}"/>
          </ac:picMkLst>
        </pc:picChg>
        <pc:picChg chg="del">
          <ac:chgData name="Lydia McCarthy" userId="22a45f89-275c-4667-8a50-f83ffacf2973" providerId="ADAL" clId="{0F6339F0-1A85-4BE9-B1B2-D04EC159DF78}" dt="2023-01-13T13:08:21.188" v="343" actId="478"/>
          <ac:picMkLst>
            <pc:docMk/>
            <pc:sldMk cId="430025987" sldId="285"/>
            <ac:picMk id="5" creationId="{CA4088B9-D291-E34B-8C12-6AB5BFA132B3}"/>
          </ac:picMkLst>
        </pc:picChg>
      </pc:sldChg>
      <pc:sldChg chg="addSp delSp modSp mod modNotesTx">
        <pc:chgData name="Lydia McCarthy" userId="22a45f89-275c-4667-8a50-f83ffacf2973" providerId="ADAL" clId="{0F6339F0-1A85-4BE9-B1B2-D04EC159DF78}" dt="2023-01-17T10:54:56.779" v="963" actId="20577"/>
        <pc:sldMkLst>
          <pc:docMk/>
          <pc:sldMk cId="3009748699" sldId="291"/>
        </pc:sldMkLst>
        <pc:spChg chg="mod">
          <ac:chgData name="Lydia McCarthy" userId="22a45f89-275c-4667-8a50-f83ffacf2973" providerId="ADAL" clId="{0F6339F0-1A85-4BE9-B1B2-D04EC159DF78}" dt="2023-01-17T10:54:26.870" v="891" actId="207"/>
          <ac:spMkLst>
            <pc:docMk/>
            <pc:sldMk cId="3009748699" sldId="291"/>
            <ac:spMk id="9" creationId="{DE239B87-4B2C-F330-EE48-1EFCD552CDE4}"/>
          </ac:spMkLst>
        </pc:spChg>
        <pc:picChg chg="add mod ord">
          <ac:chgData name="Lydia McCarthy" userId="22a45f89-275c-4667-8a50-f83ffacf2973" providerId="ADAL" clId="{0F6339F0-1A85-4BE9-B1B2-D04EC159DF78}" dt="2023-01-17T10:54:00.502" v="865" actId="167"/>
          <ac:picMkLst>
            <pc:docMk/>
            <pc:sldMk cId="3009748699" sldId="291"/>
            <ac:picMk id="3" creationId="{28CF5207-3760-22EF-4803-DC817AE2F2DD}"/>
          </ac:picMkLst>
        </pc:picChg>
        <pc:picChg chg="del">
          <ac:chgData name="Lydia McCarthy" userId="22a45f89-275c-4667-8a50-f83ffacf2973" providerId="ADAL" clId="{0F6339F0-1A85-4BE9-B1B2-D04EC159DF78}" dt="2023-01-13T13:18:33.662" v="475" actId="478"/>
          <ac:picMkLst>
            <pc:docMk/>
            <pc:sldMk cId="3009748699" sldId="291"/>
            <ac:picMk id="5" creationId="{E95C020D-BAEE-8A47-8C4D-F3C15F5BA4B4}"/>
          </ac:picMkLst>
        </pc:picChg>
        <pc:picChg chg="add del mod">
          <ac:chgData name="Lydia McCarthy" userId="22a45f89-275c-4667-8a50-f83ffacf2973" providerId="ADAL" clId="{0F6339F0-1A85-4BE9-B1B2-D04EC159DF78}" dt="2023-01-17T10:53:23.611" v="859" actId="478"/>
          <ac:picMkLst>
            <pc:docMk/>
            <pc:sldMk cId="3009748699" sldId="291"/>
            <ac:picMk id="4098" creationId="{3EE6F3B2-B37F-1CC7-EA8B-8F3D74F399F1}"/>
          </ac:picMkLst>
        </pc:picChg>
      </pc:sldChg>
      <pc:sldChg chg="addSp delSp modSp mod modNotesTx">
        <pc:chgData name="Lydia McCarthy" userId="22a45f89-275c-4667-8a50-f83ffacf2973" providerId="ADAL" clId="{0F6339F0-1A85-4BE9-B1B2-D04EC159DF78}" dt="2023-01-17T10:55:41.937" v="965" actId="1076"/>
        <pc:sldMkLst>
          <pc:docMk/>
          <pc:sldMk cId="3376146375" sldId="294"/>
        </pc:sldMkLst>
        <pc:spChg chg="add mod">
          <ac:chgData name="Lydia McCarthy" userId="22a45f89-275c-4667-8a50-f83ffacf2973" providerId="ADAL" clId="{0F6339F0-1A85-4BE9-B1B2-D04EC159DF78}" dt="2023-01-17T10:55:26.711" v="964" actId="1076"/>
          <ac:spMkLst>
            <pc:docMk/>
            <pc:sldMk cId="3376146375" sldId="294"/>
            <ac:spMk id="6" creationId="{E973D733-F210-1AFB-11E0-0BB4A6975444}"/>
          </ac:spMkLst>
        </pc:spChg>
        <pc:spChg chg="mod">
          <ac:chgData name="Lydia McCarthy" userId="22a45f89-275c-4667-8a50-f83ffacf2973" providerId="ADAL" clId="{0F6339F0-1A85-4BE9-B1B2-D04EC159DF78}" dt="2023-01-17T10:43:38.097" v="554" actId="20577"/>
          <ac:spMkLst>
            <pc:docMk/>
            <pc:sldMk cId="3376146375" sldId="294"/>
            <ac:spMk id="9" creationId="{CF4884E2-0186-41E3-AE32-BDD1C69265DE}"/>
          </ac:spMkLst>
        </pc:spChg>
        <pc:spChg chg="mod">
          <ac:chgData name="Lydia McCarthy" userId="22a45f89-275c-4667-8a50-f83ffacf2973" providerId="ADAL" clId="{0F6339F0-1A85-4BE9-B1B2-D04EC159DF78}" dt="2023-01-17T10:55:41.937" v="965" actId="1076"/>
          <ac:spMkLst>
            <pc:docMk/>
            <pc:sldMk cId="3376146375" sldId="294"/>
            <ac:spMk id="11" creationId="{7F41ACED-1497-48FC-BA7E-7B7D6565E512}"/>
          </ac:spMkLst>
        </pc:spChg>
        <pc:picChg chg="add mod">
          <ac:chgData name="Lydia McCarthy" userId="22a45f89-275c-4667-8a50-f83ffacf2973" providerId="ADAL" clId="{0F6339F0-1A85-4BE9-B1B2-D04EC159DF78}" dt="2023-01-17T10:43:09.758" v="549" actId="14100"/>
          <ac:picMkLst>
            <pc:docMk/>
            <pc:sldMk cId="3376146375" sldId="294"/>
            <ac:picMk id="4" creationId="{B85EF87F-0BDB-08DB-1342-06F4FA8B128D}"/>
          </ac:picMkLst>
        </pc:picChg>
        <pc:picChg chg="del">
          <ac:chgData name="Lydia McCarthy" userId="22a45f89-275c-4667-8a50-f83ffacf2973" providerId="ADAL" clId="{0F6339F0-1A85-4BE9-B1B2-D04EC159DF78}" dt="2023-01-13T12:57:04.960" v="20" actId="478"/>
          <ac:picMkLst>
            <pc:docMk/>
            <pc:sldMk cId="3376146375" sldId="294"/>
            <ac:picMk id="12" creationId="{4DB64FEF-C078-32DA-9F53-93C3079330AA}"/>
          </ac:picMkLst>
        </pc:picChg>
        <pc:picChg chg="del">
          <ac:chgData name="Lydia McCarthy" userId="22a45f89-275c-4667-8a50-f83ffacf2973" providerId="ADAL" clId="{0F6339F0-1A85-4BE9-B1B2-D04EC159DF78}" dt="2023-01-13T12:57:06.416" v="21" actId="478"/>
          <ac:picMkLst>
            <pc:docMk/>
            <pc:sldMk cId="3376146375" sldId="294"/>
            <ac:picMk id="14" creationId="{9BBC5810-E5F5-5D12-584D-26D1BE10A09F}"/>
          </ac:picMkLst>
        </pc:picChg>
        <pc:picChg chg="add mod">
          <ac:chgData name="Lydia McCarthy" userId="22a45f89-275c-4667-8a50-f83ffacf2973" providerId="ADAL" clId="{0F6339F0-1A85-4BE9-B1B2-D04EC159DF78}" dt="2023-01-17T10:43:05.941" v="547" actId="1076"/>
          <ac:picMkLst>
            <pc:docMk/>
            <pc:sldMk cId="3376146375" sldId="294"/>
            <ac:picMk id="1026" creationId="{9683DBB1-42C6-6D75-0BB0-CCC9EB06C791}"/>
          </ac:picMkLst>
        </pc:picChg>
        <pc:picChg chg="add mod">
          <ac:chgData name="Lydia McCarthy" userId="22a45f89-275c-4667-8a50-f83ffacf2973" providerId="ADAL" clId="{0F6339F0-1A85-4BE9-B1B2-D04EC159DF78}" dt="2023-01-17T10:45:37.270" v="638" actId="14100"/>
          <ac:picMkLst>
            <pc:docMk/>
            <pc:sldMk cId="3376146375" sldId="294"/>
            <ac:picMk id="1028" creationId="{136217D8-1049-1D0C-0C24-E3FACFC2BEA8}"/>
          </ac:picMkLst>
        </pc:picChg>
      </pc:sldChg>
      <pc:sldChg chg="modSp mod">
        <pc:chgData name="Lydia McCarthy" userId="22a45f89-275c-4667-8a50-f83ffacf2973" providerId="ADAL" clId="{0F6339F0-1A85-4BE9-B1B2-D04EC159DF78}" dt="2023-01-13T13:00:59.322" v="261" actId="20577"/>
        <pc:sldMkLst>
          <pc:docMk/>
          <pc:sldMk cId="3464991545" sldId="297"/>
        </pc:sldMkLst>
        <pc:spChg chg="mod">
          <ac:chgData name="Lydia McCarthy" userId="22a45f89-275c-4667-8a50-f83ffacf2973" providerId="ADAL" clId="{0F6339F0-1A85-4BE9-B1B2-D04EC159DF78}" dt="2023-01-13T13:00:59.322" v="261" actId="20577"/>
          <ac:spMkLst>
            <pc:docMk/>
            <pc:sldMk cId="3464991545" sldId="297"/>
            <ac:spMk id="5" creationId="{86183AFF-5A0F-4F8D-BF26-A709681517FA}"/>
          </ac:spMkLst>
        </pc:spChg>
      </pc:sldChg>
      <pc:sldChg chg="addSp delSp modSp mod">
        <pc:chgData name="Lydia McCarthy" userId="22a45f89-275c-4667-8a50-f83ffacf2973" providerId="ADAL" clId="{0F6339F0-1A85-4BE9-B1B2-D04EC159DF78}" dt="2023-01-13T13:01:06.568" v="263" actId="20577"/>
        <pc:sldMkLst>
          <pc:docMk/>
          <pc:sldMk cId="3817245765" sldId="299"/>
        </pc:sldMkLst>
        <pc:spChg chg="mod">
          <ac:chgData name="Lydia McCarthy" userId="22a45f89-275c-4667-8a50-f83ffacf2973" providerId="ADAL" clId="{0F6339F0-1A85-4BE9-B1B2-D04EC159DF78}" dt="2023-01-13T13:01:06.568" v="263" actId="20577"/>
          <ac:spMkLst>
            <pc:docMk/>
            <pc:sldMk cId="3817245765" sldId="299"/>
            <ac:spMk id="2" creationId="{FC632ABF-16BD-4B6E-9350-2567916EBF4E}"/>
          </ac:spMkLst>
        </pc:spChg>
        <pc:spChg chg="mod">
          <ac:chgData name="Lydia McCarthy" userId="22a45f89-275c-4667-8a50-f83ffacf2973" providerId="ADAL" clId="{0F6339F0-1A85-4BE9-B1B2-D04EC159DF78}" dt="2023-01-13T13:00:45.582" v="237" actId="1076"/>
          <ac:spMkLst>
            <pc:docMk/>
            <pc:sldMk cId="3817245765" sldId="299"/>
            <ac:spMk id="11" creationId="{ACEC7E54-7FA7-8A24-7DBB-EDA660522F99}"/>
          </ac:spMkLst>
        </pc:spChg>
        <pc:picChg chg="del">
          <ac:chgData name="Lydia McCarthy" userId="22a45f89-275c-4667-8a50-f83ffacf2973" providerId="ADAL" clId="{0F6339F0-1A85-4BE9-B1B2-D04EC159DF78}" dt="2023-01-13T12:57:22.957" v="22" actId="478"/>
          <ac:picMkLst>
            <pc:docMk/>
            <pc:sldMk cId="3817245765" sldId="299"/>
            <ac:picMk id="6" creationId="{ADCB6E6B-103A-C752-2B19-F79652A17265}"/>
          </ac:picMkLst>
        </pc:picChg>
        <pc:picChg chg="add mod">
          <ac:chgData name="Lydia McCarthy" userId="22a45f89-275c-4667-8a50-f83ffacf2973" providerId="ADAL" clId="{0F6339F0-1A85-4BE9-B1B2-D04EC159DF78}" dt="2023-01-13T13:00:41.433" v="236" actId="1076"/>
          <ac:picMkLst>
            <pc:docMk/>
            <pc:sldMk cId="3817245765" sldId="299"/>
            <ac:picMk id="7" creationId="{4B749FF9-8FE0-469C-BD67-7EB438B4D65A}"/>
          </ac:picMkLst>
        </pc:picChg>
        <pc:picChg chg="add del mod">
          <ac:chgData name="Lydia McCarthy" userId="22a45f89-275c-4667-8a50-f83ffacf2973" providerId="ADAL" clId="{0F6339F0-1A85-4BE9-B1B2-D04EC159DF78}" dt="2023-01-13T13:00:27.053" v="233" actId="478"/>
          <ac:picMkLst>
            <pc:docMk/>
            <pc:sldMk cId="3817245765" sldId="299"/>
            <ac:picMk id="9" creationId="{F2964B4C-1AC2-C6C7-FCFC-9A90076F5379}"/>
          </ac:picMkLst>
        </pc:picChg>
      </pc:sldChg>
      <pc:sldChg chg="addSp delSp modSp mod modNotesTx">
        <pc:chgData name="Lydia McCarthy" userId="22a45f89-275c-4667-8a50-f83ffacf2973" providerId="ADAL" clId="{0F6339F0-1A85-4BE9-B1B2-D04EC159DF78}" dt="2023-01-17T10:56:19.626" v="974" actId="20577"/>
        <pc:sldMkLst>
          <pc:docMk/>
          <pc:sldMk cId="1339530318" sldId="300"/>
        </pc:sldMkLst>
        <pc:spChg chg="mod">
          <ac:chgData name="Lydia McCarthy" userId="22a45f89-275c-4667-8a50-f83ffacf2973" providerId="ADAL" clId="{0F6339F0-1A85-4BE9-B1B2-D04EC159DF78}" dt="2023-01-13T13:01:13.113" v="265" actId="20577"/>
          <ac:spMkLst>
            <pc:docMk/>
            <pc:sldMk cId="1339530318" sldId="300"/>
            <ac:spMk id="5" creationId="{67ED24EA-6F07-46B6-A2F7-A9DD5527CE3E}"/>
          </ac:spMkLst>
        </pc:spChg>
        <pc:spChg chg="mod">
          <ac:chgData name="Lydia McCarthy" userId="22a45f89-275c-4667-8a50-f83ffacf2973" providerId="ADAL" clId="{0F6339F0-1A85-4BE9-B1B2-D04EC159DF78}" dt="2023-01-17T10:56:19.626" v="974" actId="20577"/>
          <ac:spMkLst>
            <pc:docMk/>
            <pc:sldMk cId="1339530318" sldId="300"/>
            <ac:spMk id="6" creationId="{D7A9CF8A-2B27-470E-96B3-0F64E7F6619C}"/>
          </ac:spMkLst>
        </pc:spChg>
        <pc:spChg chg="mod">
          <ac:chgData name="Lydia McCarthy" userId="22a45f89-275c-4667-8a50-f83ffacf2973" providerId="ADAL" clId="{0F6339F0-1A85-4BE9-B1B2-D04EC159DF78}" dt="2023-01-17T10:56:04.965" v="966" actId="1076"/>
          <ac:spMkLst>
            <pc:docMk/>
            <pc:sldMk cId="1339530318" sldId="300"/>
            <ac:spMk id="7" creationId="{7599B0BD-369E-16E2-8F88-6B647BD4C965}"/>
          </ac:spMkLst>
        </pc:spChg>
        <pc:picChg chg="del">
          <ac:chgData name="Lydia McCarthy" userId="22a45f89-275c-4667-8a50-f83ffacf2973" providerId="ADAL" clId="{0F6339F0-1A85-4BE9-B1B2-D04EC159DF78}" dt="2023-01-13T13:01:14.804" v="266" actId="478"/>
          <ac:picMkLst>
            <pc:docMk/>
            <pc:sldMk cId="1339530318" sldId="300"/>
            <ac:picMk id="9" creationId="{D7FDD8EE-EBA2-F2C9-4FC0-0A28F72FEC6C}"/>
          </ac:picMkLst>
        </pc:picChg>
        <pc:picChg chg="add mod">
          <ac:chgData name="Lydia McCarthy" userId="22a45f89-275c-4667-8a50-f83ffacf2973" providerId="ADAL" clId="{0F6339F0-1A85-4BE9-B1B2-D04EC159DF78}" dt="2023-01-17T10:50:44.744" v="844" actId="1076"/>
          <ac:picMkLst>
            <pc:docMk/>
            <pc:sldMk cId="1339530318" sldId="300"/>
            <ac:picMk id="3074" creationId="{DE95DDCE-2AB3-BA7D-405E-C57BDED2C5EA}"/>
          </ac:picMkLst>
        </pc:picChg>
      </pc:sldChg>
      <pc:sldChg chg="addSp delSp modSp mod delAnim modAnim">
        <pc:chgData name="Lydia McCarthy" userId="22a45f89-275c-4667-8a50-f83ffacf2973" providerId="ADAL" clId="{0F6339F0-1A85-4BE9-B1B2-D04EC159DF78}" dt="2023-01-17T10:59:12.849" v="1041" actId="20577"/>
        <pc:sldMkLst>
          <pc:docMk/>
          <pc:sldMk cId="1366671117" sldId="302"/>
        </pc:sldMkLst>
        <pc:spChg chg="mod">
          <ac:chgData name="Lydia McCarthy" userId="22a45f89-275c-4667-8a50-f83ffacf2973" providerId="ADAL" clId="{0F6339F0-1A85-4BE9-B1B2-D04EC159DF78}" dt="2023-01-13T13:17:10.865" v="369" actId="1076"/>
          <ac:spMkLst>
            <pc:docMk/>
            <pc:sldMk cId="1366671117" sldId="302"/>
            <ac:spMk id="3" creationId="{BEB05EE8-46BF-7714-0267-4AFAA26B22F7}"/>
          </ac:spMkLst>
        </pc:spChg>
        <pc:spChg chg="mod">
          <ac:chgData name="Lydia McCarthy" userId="22a45f89-275c-4667-8a50-f83ffacf2973" providerId="ADAL" clId="{0F6339F0-1A85-4BE9-B1B2-D04EC159DF78}" dt="2023-01-17T10:59:12.849" v="1041" actId="20577"/>
          <ac:spMkLst>
            <pc:docMk/>
            <pc:sldMk cId="1366671117" sldId="302"/>
            <ac:spMk id="7" creationId="{1BC35212-95F8-14E8-E440-51EEDCB9B911}"/>
          </ac:spMkLst>
        </pc:spChg>
        <pc:spChg chg="mod">
          <ac:chgData name="Lydia McCarthy" userId="22a45f89-275c-4667-8a50-f83ffacf2973" providerId="ADAL" clId="{0F6339F0-1A85-4BE9-B1B2-D04EC159DF78}" dt="2023-01-13T13:16:57.163" v="367" actId="1076"/>
          <ac:spMkLst>
            <pc:docMk/>
            <pc:sldMk cId="1366671117" sldId="302"/>
            <ac:spMk id="13" creationId="{361FE6CB-9549-435F-808B-9DF9FF0075B2}"/>
          </ac:spMkLst>
        </pc:spChg>
        <pc:spChg chg="mod">
          <ac:chgData name="Lydia McCarthy" userId="22a45f89-275c-4667-8a50-f83ffacf2973" providerId="ADAL" clId="{0F6339F0-1A85-4BE9-B1B2-D04EC159DF78}" dt="2023-01-13T13:15:22.917" v="362" actId="1076"/>
          <ac:spMkLst>
            <pc:docMk/>
            <pc:sldMk cId="1366671117" sldId="302"/>
            <ac:spMk id="18" creationId="{945E555B-6CCA-4D1F-9B0C-32A0BDCAC2D7}"/>
          </ac:spMkLst>
        </pc:spChg>
        <pc:picChg chg="add mod">
          <ac:chgData name="Lydia McCarthy" userId="22a45f89-275c-4667-8a50-f83ffacf2973" providerId="ADAL" clId="{0F6339F0-1A85-4BE9-B1B2-D04EC159DF78}" dt="2023-01-13T13:15:29.685" v="364" actId="1076"/>
          <ac:picMkLst>
            <pc:docMk/>
            <pc:sldMk cId="1366671117" sldId="302"/>
            <ac:picMk id="2" creationId="{7AFD54D1-AC10-2BF1-2270-198A83D6D96C}"/>
          </ac:picMkLst>
        </pc:picChg>
        <pc:picChg chg="del">
          <ac:chgData name="Lydia McCarthy" userId="22a45f89-275c-4667-8a50-f83ffacf2973" providerId="ADAL" clId="{0F6339F0-1A85-4BE9-B1B2-D04EC159DF78}" dt="2023-01-13T13:15:06.557" v="359" actId="478"/>
          <ac:picMkLst>
            <pc:docMk/>
            <pc:sldMk cId="1366671117" sldId="302"/>
            <ac:picMk id="4" creationId="{24418A27-7F35-9869-E9B8-8C386EB2077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B3FA8B-F5D3-48AA-A011-79311221A7E0}" type="datetimeFigureOut">
              <a:rPr lang="en-GB" smtClean="0"/>
              <a:t>17/01/2023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0368D0-998C-4032-83B2-2279821C941C}" type="slidenum">
              <a:rPr lang="en-GB" smtClean="0"/>
              <a:t>‹#›</a:t>
            </a:fld>
            <a:endParaRPr lang="en-GB"/>
          </a:p>
        </p:txBody>
      </p:sp>
    </p:spTree>
    <p:extLst>
      <p:ext uri="{BB962C8B-B14F-4D97-AF65-F5344CB8AC3E}">
        <p14:creationId xmlns:p14="http://schemas.microsoft.com/office/powerpoint/2010/main" val="627445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Child in the playground of her school in Niamey. Niger</a:t>
            </a:r>
          </a:p>
        </p:txBody>
      </p:sp>
      <p:sp>
        <p:nvSpPr>
          <p:cNvPr id="4" name="Slide Number Placeholder 3"/>
          <p:cNvSpPr>
            <a:spLocks noGrp="1"/>
          </p:cNvSpPr>
          <p:nvPr>
            <p:ph type="sldNum" sz="quarter" idx="5"/>
          </p:nvPr>
        </p:nvSpPr>
        <p:spPr/>
        <p:txBody>
          <a:bodyPr/>
          <a:lstStyle/>
          <a:p>
            <a:fld id="{A60368D0-998C-4032-83B2-2279821C941C}" type="slidenum">
              <a:rPr lang="en-GB" smtClean="0"/>
              <a:t>1</a:t>
            </a:fld>
            <a:endParaRPr lang="en-GB"/>
          </a:p>
        </p:txBody>
      </p:sp>
    </p:spTree>
    <p:extLst>
      <p:ext uri="{BB962C8B-B14F-4D97-AF65-F5344CB8AC3E}">
        <p14:creationId xmlns:p14="http://schemas.microsoft.com/office/powerpoint/2010/main" val="655834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cs typeface="Arial" panose="020B0604020202020204" pitchFamily="34" charset="0"/>
              </a:rPr>
              <a:t>Picture 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cs typeface="Arial" panose="020B0604020202020204" pitchFamily="34" charset="0"/>
              </a:rPr>
              <a:t>12 year old Arseniy attends online classes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cs typeface="Arial" panose="020B0604020202020204" pitchFamily="34" charset="0"/>
              </a:rPr>
              <a:t>Picture 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cs typeface="Arial" panose="020B0604020202020204" pitchFamily="34" charset="0"/>
              </a:rPr>
              <a:t>Children attending class in the south of Niger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cs typeface="Arial" panose="020B0604020202020204" pitchFamily="34" charset="0"/>
              </a:rPr>
              <a:t>Picture 3</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cs typeface="Arial" panose="020B0604020202020204" pitchFamily="34" charset="0"/>
              </a:rPr>
              <a:t>Child </a:t>
            </a:r>
            <a:r>
              <a:rPr lang="en-GB" sz="1200">
                <a:cs typeface="Arial" panose="020B0604020202020204" pitchFamily="34" charset="0"/>
              </a:rPr>
              <a:t>and tecaher </a:t>
            </a:r>
            <a:endParaRPr lang="en-GB" sz="1200" dirty="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cs typeface="Arial" panose="020B0604020202020204" pitchFamily="34" charset="0"/>
            </a:endParaRPr>
          </a:p>
        </p:txBody>
      </p:sp>
      <p:sp>
        <p:nvSpPr>
          <p:cNvPr id="4" name="Slide Number Placeholder 3"/>
          <p:cNvSpPr>
            <a:spLocks noGrp="1"/>
          </p:cNvSpPr>
          <p:nvPr>
            <p:ph type="sldNum" sz="quarter" idx="5"/>
          </p:nvPr>
        </p:nvSpPr>
        <p:spPr/>
        <p:txBody>
          <a:bodyPr/>
          <a:lstStyle/>
          <a:p>
            <a:fld id="{6301C135-8ECD-234C-BECE-154CA43012B9}" type="slidenum">
              <a:rPr lang="en-US" smtClean="0"/>
              <a:t>3</a:t>
            </a:fld>
            <a:endParaRPr lang="en-US"/>
          </a:p>
        </p:txBody>
      </p:sp>
    </p:spTree>
    <p:extLst>
      <p:ext uri="{BB962C8B-B14F-4D97-AF65-F5344CB8AC3E}">
        <p14:creationId xmlns:p14="http://schemas.microsoft.com/office/powerpoint/2010/main" val="2626424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A60368D0-998C-4032-83B2-2279821C941C}" type="slidenum">
              <a:rPr lang="en-GB" smtClean="0"/>
              <a:t>4</a:t>
            </a:fld>
            <a:endParaRPr lang="en-GB"/>
          </a:p>
        </p:txBody>
      </p:sp>
    </p:spTree>
    <p:extLst>
      <p:ext uri="{BB962C8B-B14F-4D97-AF65-F5344CB8AC3E}">
        <p14:creationId xmlns:p14="http://schemas.microsoft.com/office/powerpoint/2010/main" val="6700791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0" i="0" dirty="0" err="1">
                <a:solidFill>
                  <a:srgbClr val="999999"/>
                </a:solidFill>
                <a:effectLst/>
                <a:latin typeface="Open Sans" panose="020B0606030504020204" pitchFamily="34" charset="0"/>
              </a:rPr>
              <a:t>Nabyla</a:t>
            </a:r>
            <a:r>
              <a:rPr lang="en-IE" b="0" i="0" dirty="0">
                <a:solidFill>
                  <a:srgbClr val="999999"/>
                </a:solidFill>
                <a:effectLst/>
                <a:latin typeface="Open Sans" panose="020B0606030504020204" pitchFamily="34" charset="0"/>
              </a:rPr>
              <a:t>, 13, studies at night with a handheld light in her family’s temporary home in Burkina Faso</a:t>
            </a:r>
            <a:endParaRPr lang="en-IE" dirty="0"/>
          </a:p>
        </p:txBody>
      </p:sp>
      <p:sp>
        <p:nvSpPr>
          <p:cNvPr id="4" name="Slide Number Placeholder 3"/>
          <p:cNvSpPr>
            <a:spLocks noGrp="1"/>
          </p:cNvSpPr>
          <p:nvPr>
            <p:ph type="sldNum" sz="quarter" idx="5"/>
          </p:nvPr>
        </p:nvSpPr>
        <p:spPr/>
        <p:txBody>
          <a:bodyPr/>
          <a:lstStyle/>
          <a:p>
            <a:fld id="{A60368D0-998C-4032-83B2-2279821C941C}" type="slidenum">
              <a:rPr lang="en-GB" smtClean="0"/>
              <a:t>5</a:t>
            </a:fld>
            <a:endParaRPr lang="en-GB"/>
          </a:p>
        </p:txBody>
      </p:sp>
    </p:spTree>
    <p:extLst>
      <p:ext uri="{BB962C8B-B14F-4D97-AF65-F5344CB8AC3E}">
        <p14:creationId xmlns:p14="http://schemas.microsoft.com/office/powerpoint/2010/main" val="248390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60368D0-998C-4032-83B2-2279821C941C}" type="slidenum">
              <a:rPr lang="en-GB" smtClean="0"/>
              <a:t>6</a:t>
            </a:fld>
            <a:endParaRPr lang="en-GB"/>
          </a:p>
        </p:txBody>
      </p:sp>
    </p:spTree>
    <p:extLst>
      <p:ext uri="{BB962C8B-B14F-4D97-AF65-F5344CB8AC3E}">
        <p14:creationId xmlns:p14="http://schemas.microsoft.com/office/powerpoint/2010/main" val="33801907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60368D0-998C-4032-83B2-2279821C941C}" type="slidenum">
              <a:rPr lang="en-GB" smtClean="0"/>
              <a:t>7</a:t>
            </a:fld>
            <a:endParaRPr lang="en-GB"/>
          </a:p>
        </p:txBody>
      </p:sp>
    </p:spTree>
    <p:extLst>
      <p:ext uri="{BB962C8B-B14F-4D97-AF65-F5344CB8AC3E}">
        <p14:creationId xmlns:p14="http://schemas.microsoft.com/office/powerpoint/2010/main" val="41025480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60368D0-998C-4032-83B2-2279821C941C}" type="slidenum">
              <a:rPr lang="en-GB" smtClean="0"/>
              <a:t>8</a:t>
            </a:fld>
            <a:endParaRPr lang="en-GB"/>
          </a:p>
        </p:txBody>
      </p:sp>
    </p:spTree>
    <p:extLst>
      <p:ext uri="{BB962C8B-B14F-4D97-AF65-F5344CB8AC3E}">
        <p14:creationId xmlns:p14="http://schemas.microsoft.com/office/powerpoint/2010/main" val="26545265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Lea, 10 attending school through an e-classroom during </a:t>
            </a:r>
            <a:r>
              <a:rPr lang="en-GB"/>
              <a:t>covid pandemic</a:t>
            </a:r>
            <a:endParaRPr lang="en-GB" dirty="0"/>
          </a:p>
        </p:txBody>
      </p:sp>
      <p:sp>
        <p:nvSpPr>
          <p:cNvPr id="4" name="Slide Number Placeholder 3"/>
          <p:cNvSpPr>
            <a:spLocks noGrp="1"/>
          </p:cNvSpPr>
          <p:nvPr>
            <p:ph type="sldNum" sz="quarter" idx="5"/>
          </p:nvPr>
        </p:nvSpPr>
        <p:spPr/>
        <p:txBody>
          <a:bodyPr/>
          <a:lstStyle/>
          <a:p>
            <a:fld id="{A60368D0-998C-4032-83B2-2279821C941C}" type="slidenum">
              <a:rPr lang="en-GB" smtClean="0"/>
              <a:t>9</a:t>
            </a:fld>
            <a:endParaRPr lang="en-GB"/>
          </a:p>
        </p:txBody>
      </p:sp>
    </p:spTree>
    <p:extLst>
      <p:ext uri="{BB962C8B-B14F-4D97-AF65-F5344CB8AC3E}">
        <p14:creationId xmlns:p14="http://schemas.microsoft.com/office/powerpoint/2010/main" val="29653295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A60368D0-998C-4032-83B2-2279821C941C}" type="slidenum">
              <a:rPr lang="en-GB" smtClean="0"/>
              <a:t>10</a:t>
            </a:fld>
            <a:endParaRPr lang="en-GB"/>
          </a:p>
        </p:txBody>
      </p:sp>
    </p:spTree>
    <p:extLst>
      <p:ext uri="{BB962C8B-B14F-4D97-AF65-F5344CB8AC3E}">
        <p14:creationId xmlns:p14="http://schemas.microsoft.com/office/powerpoint/2010/main" val="2999596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1655762"/>
          </a:xfrm>
        </p:spPr>
        <p:txBody>
          <a:bodyPr/>
          <a:lstStyle>
            <a:lvl1pPr marL="0" indent="0" algn="ctr">
              <a:buNone/>
              <a:defRPr sz="1246"/>
            </a:lvl1pPr>
            <a:lvl2pPr marL="237390" indent="0" algn="ctr">
              <a:buNone/>
              <a:defRPr sz="1038"/>
            </a:lvl2pPr>
            <a:lvl3pPr marL="474779" indent="0" algn="ctr">
              <a:buNone/>
              <a:defRPr sz="935"/>
            </a:lvl3pPr>
            <a:lvl4pPr marL="712169" indent="0" algn="ctr">
              <a:buNone/>
              <a:defRPr sz="831"/>
            </a:lvl4pPr>
            <a:lvl5pPr marL="949559" indent="0" algn="ctr">
              <a:buNone/>
              <a:defRPr sz="831"/>
            </a:lvl5pPr>
            <a:lvl6pPr marL="1186948" indent="0" algn="ctr">
              <a:buNone/>
              <a:defRPr sz="831"/>
            </a:lvl6pPr>
            <a:lvl7pPr marL="1424338" indent="0" algn="ctr">
              <a:buNone/>
              <a:defRPr sz="831"/>
            </a:lvl7pPr>
            <a:lvl8pPr marL="1661728" indent="0" algn="ctr">
              <a:buNone/>
              <a:defRPr sz="831"/>
            </a:lvl8pPr>
            <a:lvl9pPr marL="1899117" indent="0" algn="ctr">
              <a:buNone/>
              <a:defRPr sz="831"/>
            </a:lvl9pPr>
          </a:lstStyle>
          <a:p>
            <a:r>
              <a:rPr lang="en-US"/>
              <a:t>Click to edit Master subtitle style</a:t>
            </a:r>
            <a:endParaRPr lang="en-US" dirty="0"/>
          </a:p>
        </p:txBody>
      </p:sp>
      <p:sp>
        <p:nvSpPr>
          <p:cNvPr id="7" name="Slide Number Placeholder 6">
            <a:extLst>
              <a:ext uri="{FF2B5EF4-FFF2-40B4-BE49-F238E27FC236}">
                <a16:creationId xmlns:a16="http://schemas.microsoft.com/office/drawing/2014/main" id="{572F7502-3363-E81E-9ABD-81EAB130125D}"/>
              </a:ext>
            </a:extLst>
          </p:cNvPr>
          <p:cNvSpPr>
            <a:spLocks noGrp="1"/>
          </p:cNvSpPr>
          <p:nvPr>
            <p:ph type="sldNum" sz="quarter" idx="10"/>
          </p:nvPr>
        </p:nvSpPr>
        <p:spPr/>
        <p:txBody>
          <a:bodyPr/>
          <a:lstStyle/>
          <a:p>
            <a:fld id="{BC3F9AC1-C1B8-4CF6-A420-CB7239454072}" type="slidenum">
              <a:rPr lang="en-GB" smtClean="0"/>
              <a:t>‹#›</a:t>
            </a:fld>
            <a:endParaRPr lang="en-GB"/>
          </a:p>
        </p:txBody>
      </p:sp>
    </p:spTree>
    <p:extLst>
      <p:ext uri="{BB962C8B-B14F-4D97-AF65-F5344CB8AC3E}">
        <p14:creationId xmlns:p14="http://schemas.microsoft.com/office/powerpoint/2010/main" val="2216435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8" cy="1600200"/>
          </a:xfrm>
        </p:spPr>
        <p:txBody>
          <a:bodyPr anchor="b"/>
          <a:lstStyle>
            <a:lvl1pPr>
              <a:defRPr sz="1662"/>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1" cy="4873625"/>
          </a:xfrm>
        </p:spPr>
        <p:txBody>
          <a:bodyPr anchor="t"/>
          <a:lstStyle>
            <a:lvl1pPr marL="0" indent="0">
              <a:buNone/>
              <a:defRPr sz="1662"/>
            </a:lvl1pPr>
            <a:lvl2pPr marL="237390" indent="0">
              <a:buNone/>
              <a:defRPr sz="1454"/>
            </a:lvl2pPr>
            <a:lvl3pPr marL="474779" indent="0">
              <a:buNone/>
              <a:defRPr sz="1246"/>
            </a:lvl3pPr>
            <a:lvl4pPr marL="712169" indent="0">
              <a:buNone/>
              <a:defRPr sz="1038"/>
            </a:lvl4pPr>
            <a:lvl5pPr marL="949559" indent="0">
              <a:buNone/>
              <a:defRPr sz="1038"/>
            </a:lvl5pPr>
            <a:lvl6pPr marL="1186948" indent="0">
              <a:buNone/>
              <a:defRPr sz="1038"/>
            </a:lvl6pPr>
            <a:lvl7pPr marL="1424338" indent="0">
              <a:buNone/>
              <a:defRPr sz="1038"/>
            </a:lvl7pPr>
            <a:lvl8pPr marL="1661728" indent="0">
              <a:buNone/>
              <a:defRPr sz="1038"/>
            </a:lvl8pPr>
            <a:lvl9pPr marL="1899117" indent="0">
              <a:buNone/>
              <a:defRPr sz="1038"/>
            </a:lvl9pPr>
          </a:lstStyle>
          <a:p>
            <a:r>
              <a:rPr lang="en-US"/>
              <a:t>Click icon to add picture</a:t>
            </a:r>
            <a:endParaRPr lang="en-US" dirty="0"/>
          </a:p>
        </p:txBody>
      </p:sp>
      <p:sp>
        <p:nvSpPr>
          <p:cNvPr id="4" name="Text Placeholder 3"/>
          <p:cNvSpPr>
            <a:spLocks noGrp="1"/>
          </p:cNvSpPr>
          <p:nvPr>
            <p:ph type="body" sz="half" idx="2"/>
          </p:nvPr>
        </p:nvSpPr>
        <p:spPr>
          <a:xfrm>
            <a:off x="839789" y="2057400"/>
            <a:ext cx="3932238" cy="3811588"/>
          </a:xfrm>
        </p:spPr>
        <p:txBody>
          <a:bodyPr/>
          <a:lstStyle>
            <a:lvl1pPr marL="0" indent="0">
              <a:buNone/>
              <a:defRPr sz="831"/>
            </a:lvl1pPr>
            <a:lvl2pPr marL="237390" indent="0">
              <a:buNone/>
              <a:defRPr sz="727"/>
            </a:lvl2pPr>
            <a:lvl3pPr marL="474779" indent="0">
              <a:buNone/>
              <a:defRPr sz="623"/>
            </a:lvl3pPr>
            <a:lvl4pPr marL="712169" indent="0">
              <a:buNone/>
              <a:defRPr sz="519"/>
            </a:lvl4pPr>
            <a:lvl5pPr marL="949559" indent="0">
              <a:buNone/>
              <a:defRPr sz="519"/>
            </a:lvl5pPr>
            <a:lvl6pPr marL="1186948" indent="0">
              <a:buNone/>
              <a:defRPr sz="519"/>
            </a:lvl6pPr>
            <a:lvl7pPr marL="1424338" indent="0">
              <a:buNone/>
              <a:defRPr sz="519"/>
            </a:lvl7pPr>
            <a:lvl8pPr marL="1661728" indent="0">
              <a:buNone/>
              <a:defRPr sz="519"/>
            </a:lvl8pPr>
            <a:lvl9pPr marL="1899117" indent="0">
              <a:buNone/>
              <a:defRPr sz="519"/>
            </a:lvl9pPr>
          </a:lstStyle>
          <a:p>
            <a:pPr lvl="0"/>
            <a:r>
              <a:rPr lang="en-US"/>
              <a:t>Click to edit Master text styles</a:t>
            </a:r>
          </a:p>
        </p:txBody>
      </p:sp>
      <p:sp>
        <p:nvSpPr>
          <p:cNvPr id="8" name="Slide Number Placeholder 7">
            <a:extLst>
              <a:ext uri="{FF2B5EF4-FFF2-40B4-BE49-F238E27FC236}">
                <a16:creationId xmlns:a16="http://schemas.microsoft.com/office/drawing/2014/main" id="{C04493AA-7452-3690-4968-9B40E421AF02}"/>
              </a:ext>
            </a:extLst>
          </p:cNvPr>
          <p:cNvSpPr>
            <a:spLocks noGrp="1"/>
          </p:cNvSpPr>
          <p:nvPr>
            <p:ph type="sldNum" sz="quarter" idx="10"/>
          </p:nvPr>
        </p:nvSpPr>
        <p:spPr/>
        <p:txBody>
          <a:bodyPr/>
          <a:lstStyle/>
          <a:p>
            <a:fld id="{BC3F9AC1-C1B8-4CF6-A420-CB7239454072}" type="slidenum">
              <a:rPr lang="en-GB" smtClean="0"/>
              <a:t>‹#›</a:t>
            </a:fld>
            <a:endParaRPr lang="en-GB"/>
          </a:p>
        </p:txBody>
      </p:sp>
    </p:spTree>
    <p:extLst>
      <p:ext uri="{BB962C8B-B14F-4D97-AF65-F5344CB8AC3E}">
        <p14:creationId xmlns:p14="http://schemas.microsoft.com/office/powerpoint/2010/main" val="415659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147173E8-F2B9-F554-E2F8-D4E2B8EE646F}"/>
              </a:ext>
            </a:extLst>
          </p:cNvPr>
          <p:cNvSpPr>
            <a:spLocks noGrp="1"/>
          </p:cNvSpPr>
          <p:nvPr>
            <p:ph type="sldNum" sz="quarter" idx="10"/>
          </p:nvPr>
        </p:nvSpPr>
        <p:spPr/>
        <p:txBody>
          <a:bodyPr/>
          <a:lstStyle/>
          <a:p>
            <a:fld id="{BC3F9AC1-C1B8-4CF6-A420-CB7239454072}" type="slidenum">
              <a:rPr lang="en-GB" smtClean="0"/>
              <a:t>‹#›</a:t>
            </a:fld>
            <a:endParaRPr lang="en-GB"/>
          </a:p>
        </p:txBody>
      </p:sp>
    </p:spTree>
    <p:extLst>
      <p:ext uri="{BB962C8B-B14F-4D97-AF65-F5344CB8AC3E}">
        <p14:creationId xmlns:p14="http://schemas.microsoft.com/office/powerpoint/2010/main" val="30559398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17E66740-58AB-2749-BA7F-50779FEBF200}"/>
              </a:ext>
            </a:extLst>
          </p:cNvPr>
          <p:cNvSpPr>
            <a:spLocks noGrp="1"/>
          </p:cNvSpPr>
          <p:nvPr>
            <p:ph type="sldNum" sz="quarter" idx="10"/>
          </p:nvPr>
        </p:nvSpPr>
        <p:spPr/>
        <p:txBody>
          <a:bodyPr/>
          <a:lstStyle/>
          <a:p>
            <a:fld id="{BC3F9AC1-C1B8-4CF6-A420-CB7239454072}" type="slidenum">
              <a:rPr lang="en-GB" smtClean="0"/>
              <a:t>‹#›</a:t>
            </a:fld>
            <a:endParaRPr lang="en-GB"/>
          </a:p>
        </p:txBody>
      </p:sp>
    </p:spTree>
    <p:extLst>
      <p:ext uri="{BB962C8B-B14F-4D97-AF65-F5344CB8AC3E}">
        <p14:creationId xmlns:p14="http://schemas.microsoft.com/office/powerpoint/2010/main" val="42670972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slice single title blue dash with im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27183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t andf object 7">
    <p:bg>
      <p:bgPr>
        <a:solidFill>
          <a:srgbClr val="00AEEF"/>
        </a:solidFill>
        <a:effectLst/>
      </p:bgPr>
    </p:bg>
    <p:spTree>
      <p:nvGrpSpPr>
        <p:cNvPr id="1" name=""/>
        <p:cNvGrpSpPr/>
        <p:nvPr/>
      </p:nvGrpSpPr>
      <p:grpSpPr>
        <a:xfrm>
          <a:off x="0" y="0"/>
          <a:ext cx="0" cy="0"/>
          <a:chOff x="0" y="0"/>
          <a:chExt cx="0" cy="0"/>
        </a:xfrm>
      </p:grpSpPr>
      <p:sp>
        <p:nvSpPr>
          <p:cNvPr id="18" name="Date Placeholder 3">
            <a:extLst>
              <a:ext uri="{FF2B5EF4-FFF2-40B4-BE49-F238E27FC236}">
                <a16:creationId xmlns:a16="http://schemas.microsoft.com/office/drawing/2014/main" id="{B485FB32-7577-A147-BB4B-6D806D53DF3C}"/>
              </a:ext>
            </a:extLst>
          </p:cNvPr>
          <p:cNvSpPr>
            <a:spLocks noGrp="1"/>
          </p:cNvSpPr>
          <p:nvPr>
            <p:ph type="dt" sz="half" idx="10"/>
          </p:nvPr>
        </p:nvSpPr>
        <p:spPr>
          <a:xfrm>
            <a:off x="480000" y="5733256"/>
            <a:ext cx="2844800" cy="331932"/>
          </a:xfrm>
        </p:spPr>
        <p:txBody>
          <a:bodyPr/>
          <a:lstStyle>
            <a:lvl1pPr>
              <a:defRPr>
                <a:solidFill>
                  <a:schemeClr val="bg1"/>
                </a:solidFill>
              </a:defRPr>
            </a:lvl1pPr>
          </a:lstStyle>
          <a:p>
            <a:fld id="{994ABF6D-B116-48FA-8A85-4C24104CDDB3}" type="datetimeFigureOut">
              <a:rPr lang="en-GB" smtClean="0"/>
              <a:pPr/>
              <a:t>17/01/2023</a:t>
            </a:fld>
            <a:endParaRPr lang="en-GB" dirty="0"/>
          </a:p>
        </p:txBody>
      </p:sp>
      <p:sp>
        <p:nvSpPr>
          <p:cNvPr id="19" name="Footer Placeholder 4">
            <a:extLst>
              <a:ext uri="{FF2B5EF4-FFF2-40B4-BE49-F238E27FC236}">
                <a16:creationId xmlns:a16="http://schemas.microsoft.com/office/drawing/2014/main" id="{F80C1448-6D5C-D548-83B1-64417ADD64CE}"/>
              </a:ext>
            </a:extLst>
          </p:cNvPr>
          <p:cNvSpPr>
            <a:spLocks noGrp="1"/>
          </p:cNvSpPr>
          <p:nvPr>
            <p:ph type="ftr" sz="quarter" idx="11"/>
          </p:nvPr>
        </p:nvSpPr>
        <p:spPr>
          <a:xfrm>
            <a:off x="480000" y="6079572"/>
            <a:ext cx="3190744" cy="301756"/>
          </a:xfrm>
        </p:spPr>
        <p:txBody>
          <a:bodyPr/>
          <a:lstStyle>
            <a:lvl1pPr algn="l">
              <a:defRPr>
                <a:solidFill>
                  <a:schemeClr val="bg1"/>
                </a:solidFill>
              </a:defRPr>
            </a:lvl1pPr>
          </a:lstStyle>
          <a:p>
            <a:endParaRPr lang="en-GB" dirty="0"/>
          </a:p>
        </p:txBody>
      </p:sp>
      <p:sp>
        <p:nvSpPr>
          <p:cNvPr id="20" name="Slide Number Placeholder 5">
            <a:extLst>
              <a:ext uri="{FF2B5EF4-FFF2-40B4-BE49-F238E27FC236}">
                <a16:creationId xmlns:a16="http://schemas.microsoft.com/office/drawing/2014/main" id="{C82639CE-23BC-4D41-9E2A-BB319EB57FBE}"/>
              </a:ext>
            </a:extLst>
          </p:cNvPr>
          <p:cNvSpPr>
            <a:spLocks noGrp="1"/>
          </p:cNvSpPr>
          <p:nvPr>
            <p:ph type="sldNum" sz="quarter" idx="12"/>
          </p:nvPr>
        </p:nvSpPr>
        <p:spPr>
          <a:xfrm>
            <a:off x="480000" y="6381328"/>
            <a:ext cx="2844800" cy="274324"/>
          </a:xfrm>
        </p:spPr>
        <p:txBody>
          <a:bodyPr/>
          <a:lstStyle>
            <a:lvl1pPr>
              <a:defRPr>
                <a:solidFill>
                  <a:schemeClr val="bg1"/>
                </a:solidFill>
              </a:defRPr>
            </a:lvl1pPr>
          </a:lstStyle>
          <a:p>
            <a:pPr algn="l"/>
            <a:fld id="{1099AA68-E695-4F58-BEEE-DDF7D9F5029C}" type="slidenum">
              <a:rPr lang="en-GB" smtClean="0"/>
              <a:pPr algn="l"/>
              <a:t>‹#›</a:t>
            </a:fld>
            <a:endParaRPr lang="en-GB" dirty="0"/>
          </a:p>
        </p:txBody>
      </p:sp>
      <p:sp>
        <p:nvSpPr>
          <p:cNvPr id="22" name="Title 1">
            <a:extLst>
              <a:ext uri="{FF2B5EF4-FFF2-40B4-BE49-F238E27FC236}">
                <a16:creationId xmlns:a16="http://schemas.microsoft.com/office/drawing/2014/main" id="{57831B11-FE25-2B4D-9760-E3A4BEB904D1}"/>
              </a:ext>
            </a:extLst>
          </p:cNvPr>
          <p:cNvSpPr>
            <a:spLocks noGrp="1"/>
          </p:cNvSpPr>
          <p:nvPr>
            <p:ph type="ctrTitle" hasCustomPrompt="1"/>
          </p:nvPr>
        </p:nvSpPr>
        <p:spPr>
          <a:xfrm>
            <a:off x="360000" y="261444"/>
            <a:ext cx="11247587" cy="877104"/>
          </a:xfrm>
        </p:spPr>
        <p:txBody>
          <a:bodyPr anchor="b">
            <a:normAutofit/>
          </a:bodyPr>
          <a:lstStyle>
            <a:lvl1pPr algn="l">
              <a:defRPr sz="4800" cap="all" spc="400" baseline="0">
                <a:solidFill>
                  <a:schemeClr val="bg1"/>
                </a:solidFill>
                <a:highlight>
                  <a:srgbClr val="000000"/>
                </a:highlight>
                <a:latin typeface="Univers Next Pro Condensed" panose="020B0906030202020203" pitchFamily="34" charset="0"/>
              </a:defRPr>
            </a:lvl1pPr>
          </a:lstStyle>
          <a:p>
            <a:r>
              <a:rPr lang="en-US" dirty="0"/>
              <a:t> add headline here</a:t>
            </a:r>
            <a:endParaRPr lang="en-GB" dirty="0"/>
          </a:p>
        </p:txBody>
      </p:sp>
      <p:cxnSp>
        <p:nvCxnSpPr>
          <p:cNvPr id="23" name="Straight Connector 22">
            <a:extLst>
              <a:ext uri="{FF2B5EF4-FFF2-40B4-BE49-F238E27FC236}">
                <a16:creationId xmlns:a16="http://schemas.microsoft.com/office/drawing/2014/main" id="{E170F6DF-87C8-8C4D-AD78-CBC99F743898}"/>
              </a:ext>
            </a:extLst>
          </p:cNvPr>
          <p:cNvCxnSpPr>
            <a:cxnSpLocks/>
          </p:cNvCxnSpPr>
          <p:nvPr userDrawn="1"/>
        </p:nvCxnSpPr>
        <p:spPr>
          <a:xfrm flipV="1">
            <a:off x="16519" y="1391521"/>
            <a:ext cx="12175481" cy="42699"/>
          </a:xfrm>
          <a:prstGeom prst="line">
            <a:avLst/>
          </a:prstGeom>
          <a:ln w="44450" cmpd="sng">
            <a:solidFill>
              <a:schemeClr val="bg1"/>
            </a:solidFill>
            <a:prstDash val="lgDash"/>
          </a:ln>
        </p:spPr>
        <p:style>
          <a:lnRef idx="1">
            <a:schemeClr val="accent1"/>
          </a:lnRef>
          <a:fillRef idx="0">
            <a:schemeClr val="accent1"/>
          </a:fillRef>
          <a:effectRef idx="0">
            <a:schemeClr val="accent1"/>
          </a:effectRef>
          <a:fontRef idx="minor">
            <a:schemeClr val="tx1"/>
          </a:fontRef>
        </p:style>
      </p:cxnSp>
      <p:sp>
        <p:nvSpPr>
          <p:cNvPr id="10" name="Subtitle 2">
            <a:extLst>
              <a:ext uri="{FF2B5EF4-FFF2-40B4-BE49-F238E27FC236}">
                <a16:creationId xmlns:a16="http://schemas.microsoft.com/office/drawing/2014/main" id="{1E0ECEF6-2497-0248-9835-35DF171E2222}"/>
              </a:ext>
            </a:extLst>
          </p:cNvPr>
          <p:cNvSpPr>
            <a:spLocks noGrp="1"/>
          </p:cNvSpPr>
          <p:nvPr>
            <p:ph type="subTitle" idx="1" hasCustomPrompt="1"/>
          </p:nvPr>
        </p:nvSpPr>
        <p:spPr>
          <a:xfrm>
            <a:off x="431998" y="1735200"/>
            <a:ext cx="6393600" cy="3722957"/>
          </a:xfrm>
          <a:solidFill>
            <a:srgbClr val="FFFFFF">
              <a:alpha val="75000"/>
            </a:srgbClr>
          </a:solidFill>
        </p:spPr>
        <p:txBody>
          <a:bodyPr lIns="180000" tIns="180000" bIns="72000">
            <a:normAutofit/>
          </a:bodyPr>
          <a:lstStyle>
            <a:lvl1pPr marL="342900" indent="-342900" algn="l">
              <a:buClr>
                <a:srgbClr val="00AEEF"/>
              </a:buClr>
              <a:buFont typeface="Wingdings" panose="05000000000000000000" pitchFamily="2" charset="2"/>
              <a:buChar char="§"/>
              <a:defRPr sz="3200" baseline="0">
                <a:latin typeface="Arial" panose="020B0604020202020204" pitchFamily="34" charset="0"/>
                <a:cs typeface="Arial" panose="020B0604020202020204" pitchFamily="34" charset="0"/>
              </a:defRPr>
            </a:lvl1pPr>
            <a:lvl2pPr marL="800100" indent="-342900" algn="l">
              <a:buClr>
                <a:srgbClr val="999999"/>
              </a:buClr>
              <a:buFont typeface="Wingdings" panose="05000000000000000000" pitchFamily="2" charset="2"/>
              <a:buChar char="§"/>
              <a:defRPr sz="2800"/>
            </a:lvl2pPr>
            <a:lvl3pPr marL="1200150" indent="-285750" algn="l">
              <a:buClr>
                <a:srgbClr val="00AEEF"/>
              </a:buClr>
              <a:buFont typeface="Wingdings" panose="05000000000000000000" pitchFamily="2" charset="2"/>
              <a:buChar char="§"/>
              <a:defRPr sz="2400"/>
            </a:lvl3pPr>
            <a:lvl4pPr marL="1657350" indent="-285750" algn="l">
              <a:buClr>
                <a:srgbClr val="999999"/>
              </a:buClr>
              <a:buFont typeface="Wingdings" panose="05000000000000000000" pitchFamily="2" charset="2"/>
              <a:buChar char="§"/>
              <a:defRPr sz="2000"/>
            </a:lvl4pPr>
            <a:lvl5pPr marL="2114550" indent="-285750" algn="l">
              <a:buClr>
                <a:srgbClr val="00AEEF"/>
              </a:buClr>
              <a:buFont typeface="Wingdings" panose="05000000000000000000" pitchFamily="2" charset="2"/>
              <a:buChar char="§"/>
              <a:defRPr sz="20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b="0" i="0" dirty="0">
                <a:latin typeface="Univers Next Pro" panose="020B0503030202020203" pitchFamily="34" charset="77"/>
                <a:cs typeface="Univers" panose="020F0502020204030204" pitchFamily="34" charset="0"/>
              </a:rPr>
              <a:t>Click to edit text</a:t>
            </a:r>
          </a:p>
          <a:p>
            <a:pPr lvl="1"/>
            <a:r>
              <a:rPr lang="en-US" b="0" i="0" dirty="0">
                <a:latin typeface="Univers Next Pro" panose="020B0503030202020203" pitchFamily="34" charset="77"/>
                <a:cs typeface="Univers" panose="020F0502020204030204" pitchFamily="34" charset="0"/>
              </a:rPr>
              <a:t>Second level</a:t>
            </a:r>
          </a:p>
          <a:p>
            <a:pPr lvl="2"/>
            <a:r>
              <a:rPr lang="en-US" b="0" i="0" dirty="0">
                <a:latin typeface="Univers Next Pro" panose="020B0503030202020203" pitchFamily="34" charset="77"/>
                <a:cs typeface="Univers" panose="020F0502020204030204" pitchFamily="34" charset="0"/>
              </a:rPr>
              <a:t>Third level</a:t>
            </a:r>
          </a:p>
          <a:p>
            <a:pPr lvl="3"/>
            <a:r>
              <a:rPr lang="en-US" b="0" i="0" dirty="0">
                <a:latin typeface="Univers Next Pro" panose="020B0503030202020203" pitchFamily="34" charset="77"/>
                <a:cs typeface="Univers" panose="020F0502020204030204" pitchFamily="34" charset="0"/>
              </a:rPr>
              <a:t>Fourth level</a:t>
            </a:r>
          </a:p>
        </p:txBody>
      </p:sp>
      <p:sp>
        <p:nvSpPr>
          <p:cNvPr id="27" name="Content Placeholder 2">
            <a:extLst>
              <a:ext uri="{FF2B5EF4-FFF2-40B4-BE49-F238E27FC236}">
                <a16:creationId xmlns:a16="http://schemas.microsoft.com/office/drawing/2014/main" id="{E547F618-F2BA-114A-9CB9-E89CFBA4CC19}"/>
              </a:ext>
            </a:extLst>
          </p:cNvPr>
          <p:cNvSpPr>
            <a:spLocks noGrp="1"/>
          </p:cNvSpPr>
          <p:nvPr>
            <p:ph idx="13" hasCustomPrompt="1"/>
          </p:nvPr>
        </p:nvSpPr>
        <p:spPr>
          <a:xfrm>
            <a:off x="7200000" y="1735977"/>
            <a:ext cx="4360250" cy="3722956"/>
          </a:xfrm>
        </p:spPr>
        <p:txBody>
          <a:bodyPr>
            <a:normAutofit/>
          </a:bodyPr>
          <a:lstStyle>
            <a:lvl1pPr marL="0" indent="0">
              <a:buNone/>
              <a:defRPr sz="2000" b="0" i="0">
                <a:latin typeface="Univers Next Pro Light" panose="020B0403030202020203" pitchFamily="34" charset="77"/>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icon to add image/object</a:t>
            </a:r>
          </a:p>
        </p:txBody>
      </p:sp>
    </p:spTree>
    <p:extLst>
      <p:ext uri="{BB962C8B-B14F-4D97-AF65-F5344CB8AC3E}">
        <p14:creationId xmlns:p14="http://schemas.microsoft.com/office/powerpoint/2010/main" val="14022059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4" name="Picture 3" descr="A person sitting on a bed&#10;&#10;Description automatically generated">
            <a:extLst>
              <a:ext uri="{FF2B5EF4-FFF2-40B4-BE49-F238E27FC236}">
                <a16:creationId xmlns:a16="http://schemas.microsoft.com/office/drawing/2014/main" id="{C4056781-D515-4BC7-8006-26261C928EF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414" y="0"/>
            <a:ext cx="12312414" cy="6925733"/>
          </a:xfrm>
          <a:prstGeom prst="rect">
            <a:avLst/>
          </a:prstGeom>
        </p:spPr>
      </p:pic>
      <p:sp>
        <p:nvSpPr>
          <p:cNvPr id="8" name="Title 1">
            <a:extLst>
              <a:ext uri="{FF2B5EF4-FFF2-40B4-BE49-F238E27FC236}">
                <a16:creationId xmlns:a16="http://schemas.microsoft.com/office/drawing/2014/main" id="{09CF067E-39E5-4D91-87A3-ACC6AD15E96D}"/>
              </a:ext>
            </a:extLst>
          </p:cNvPr>
          <p:cNvSpPr txBox="1">
            <a:spLocks/>
          </p:cNvSpPr>
          <p:nvPr userDrawn="1"/>
        </p:nvSpPr>
        <p:spPr>
          <a:xfrm>
            <a:off x="9525" y="5234399"/>
            <a:ext cx="9756058" cy="745571"/>
          </a:xfrm>
          <a:prstGeom prst="rect">
            <a:avLst/>
          </a:prstGeom>
          <a:solidFill>
            <a:srgbClr val="00AEEF"/>
          </a:solidFill>
        </p:spPr>
        <p:txBody>
          <a:bodyPr vert="horz" wrap="square" lIns="360000" tIns="144000" rIns="91440" bIns="45720" rtlCol="0" anchor="ctr" anchorCtr="0">
            <a:spAutoFit/>
          </a:bodyPr>
          <a:lstStyle>
            <a:lvl1pPr algn="l" defTabSz="914400" rtl="0" eaLnBrk="1" latinLnBrk="0" hangingPunct="1">
              <a:lnSpc>
                <a:spcPct val="90000"/>
              </a:lnSpc>
              <a:spcBef>
                <a:spcPct val="0"/>
              </a:spcBef>
              <a:buNone/>
              <a:defRPr sz="4000" kern="1200" cap="all" spc="600" baseline="0">
                <a:solidFill>
                  <a:schemeClr val="bg1"/>
                </a:solidFill>
                <a:latin typeface="Univers Next Pro Condensed" panose="020B0906030202020203" pitchFamily="34" charset="0"/>
                <a:ea typeface="+mj-ea"/>
                <a:cs typeface="+mj-cs"/>
              </a:defRPr>
            </a:lvl1pPr>
          </a:lstStyle>
          <a:p>
            <a:r>
              <a:rPr lang="en-US" dirty="0"/>
              <a:t>ARTICLE OF THE WEEK</a:t>
            </a:r>
            <a:endParaRPr lang="en-GB" dirty="0"/>
          </a:p>
        </p:txBody>
      </p:sp>
    </p:spTree>
    <p:extLst>
      <p:ext uri="{BB962C8B-B14F-4D97-AF65-F5344CB8AC3E}">
        <p14:creationId xmlns:p14="http://schemas.microsoft.com/office/powerpoint/2010/main" val="17053240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684C12D-CF63-408B-A8E3-CA310ADFADBB}"/>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525" y="-311150"/>
            <a:ext cx="12192000" cy="8128000"/>
          </a:xfrm>
          <a:prstGeom prst="rect">
            <a:avLst/>
          </a:prstGeom>
        </p:spPr>
      </p:pic>
      <p:sp>
        <p:nvSpPr>
          <p:cNvPr id="3" name="Title 1">
            <a:extLst>
              <a:ext uri="{FF2B5EF4-FFF2-40B4-BE49-F238E27FC236}">
                <a16:creationId xmlns:a16="http://schemas.microsoft.com/office/drawing/2014/main" id="{EF5A0075-6DAE-4F75-9850-A81CCC068425}"/>
              </a:ext>
            </a:extLst>
          </p:cNvPr>
          <p:cNvSpPr txBox="1">
            <a:spLocks/>
          </p:cNvSpPr>
          <p:nvPr userDrawn="1"/>
        </p:nvSpPr>
        <p:spPr>
          <a:xfrm>
            <a:off x="9525" y="5234399"/>
            <a:ext cx="9756058" cy="745571"/>
          </a:xfrm>
          <a:prstGeom prst="rect">
            <a:avLst/>
          </a:prstGeom>
          <a:solidFill>
            <a:srgbClr val="00AEEF"/>
          </a:solidFill>
        </p:spPr>
        <p:txBody>
          <a:bodyPr vert="horz" wrap="square" lIns="360000" tIns="144000" rIns="91440" bIns="45720" rtlCol="0" anchor="ctr" anchorCtr="0">
            <a:spAutoFit/>
          </a:bodyPr>
          <a:lstStyle>
            <a:lvl1pPr algn="l" defTabSz="914400" rtl="0" eaLnBrk="1" latinLnBrk="0" hangingPunct="1">
              <a:lnSpc>
                <a:spcPct val="90000"/>
              </a:lnSpc>
              <a:spcBef>
                <a:spcPct val="0"/>
              </a:spcBef>
              <a:buNone/>
              <a:defRPr sz="4000" kern="1200" cap="all" spc="600" baseline="0">
                <a:solidFill>
                  <a:schemeClr val="bg1"/>
                </a:solidFill>
                <a:latin typeface="Univers Next Pro Condensed" panose="020B0906030202020203" pitchFamily="34" charset="0"/>
                <a:ea typeface="+mj-ea"/>
                <a:cs typeface="+mj-cs"/>
              </a:defRPr>
            </a:lvl1pPr>
          </a:lstStyle>
          <a:p>
            <a:r>
              <a:rPr lang="en-US" dirty="0"/>
              <a:t>ARTICLE OF THE WEEK</a:t>
            </a:r>
            <a:endParaRPr lang="en-GB" dirty="0"/>
          </a:p>
        </p:txBody>
      </p:sp>
    </p:spTree>
    <p:extLst>
      <p:ext uri="{BB962C8B-B14F-4D97-AF65-F5344CB8AC3E}">
        <p14:creationId xmlns:p14="http://schemas.microsoft.com/office/powerpoint/2010/main" val="37369711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Slide">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A98FE80-BE6B-4AD6-9CAE-75882CA82C99}"/>
              </a:ext>
            </a:extLst>
          </p:cNvPr>
          <p:cNvSpPr txBox="1">
            <a:spLocks/>
          </p:cNvSpPr>
          <p:nvPr userDrawn="1"/>
        </p:nvSpPr>
        <p:spPr>
          <a:xfrm>
            <a:off x="0" y="5366858"/>
            <a:ext cx="9756058" cy="745571"/>
          </a:xfrm>
          <a:prstGeom prst="rect">
            <a:avLst/>
          </a:prstGeom>
          <a:solidFill>
            <a:srgbClr val="00AEEF"/>
          </a:solidFill>
        </p:spPr>
        <p:txBody>
          <a:bodyPr vert="horz" wrap="square" lIns="360000" tIns="144000" rIns="91440" bIns="45720" rtlCol="0" anchor="ctr" anchorCtr="0">
            <a:spAutoFit/>
          </a:bodyPr>
          <a:lstStyle>
            <a:lvl1pPr algn="l" defTabSz="914400" rtl="0" eaLnBrk="1" latinLnBrk="0" hangingPunct="1">
              <a:lnSpc>
                <a:spcPct val="90000"/>
              </a:lnSpc>
              <a:spcBef>
                <a:spcPct val="0"/>
              </a:spcBef>
              <a:buNone/>
              <a:defRPr sz="4000" kern="1200" cap="all" spc="600" baseline="0">
                <a:solidFill>
                  <a:schemeClr val="bg1"/>
                </a:solidFill>
                <a:latin typeface="Univers Next Pro Condensed" panose="020B0906030202020203" pitchFamily="34" charset="0"/>
                <a:ea typeface="+mj-ea"/>
                <a:cs typeface="+mj-cs"/>
              </a:defRPr>
            </a:lvl1pPr>
          </a:lstStyle>
          <a:p>
            <a:r>
              <a:rPr lang="en-US" dirty="0"/>
              <a:t>Article of the week</a:t>
            </a:r>
            <a:endParaRPr lang="en-GB" dirty="0">
              <a:solidFill>
                <a:srgbClr val="FFFF00"/>
              </a:solidFill>
            </a:endParaRPr>
          </a:p>
        </p:txBody>
      </p:sp>
      <p:sp>
        <p:nvSpPr>
          <p:cNvPr id="3" name="Title 1">
            <a:extLst>
              <a:ext uri="{FF2B5EF4-FFF2-40B4-BE49-F238E27FC236}">
                <a16:creationId xmlns:a16="http://schemas.microsoft.com/office/drawing/2014/main" id="{1E1328C6-E353-4AA5-BFED-720457DD0A9F}"/>
              </a:ext>
            </a:extLst>
          </p:cNvPr>
          <p:cNvSpPr txBox="1">
            <a:spLocks/>
          </p:cNvSpPr>
          <p:nvPr userDrawn="1"/>
        </p:nvSpPr>
        <p:spPr>
          <a:xfrm>
            <a:off x="0" y="6112429"/>
            <a:ext cx="11172825" cy="523971"/>
          </a:xfrm>
          <a:prstGeom prst="rect">
            <a:avLst/>
          </a:prstGeom>
          <a:solidFill>
            <a:srgbClr val="00AEEF"/>
          </a:solidFill>
        </p:spPr>
        <p:txBody>
          <a:bodyPr vert="horz" wrap="square" lIns="360000" tIns="144000" rIns="91440" bIns="45720" rtlCol="0" anchor="ctr" anchorCtr="0">
            <a:spAutoFit/>
          </a:bodyPr>
          <a:lstStyle>
            <a:lvl1pPr algn="l" defTabSz="914400" rtl="0" eaLnBrk="1" latinLnBrk="0" hangingPunct="1">
              <a:lnSpc>
                <a:spcPct val="90000"/>
              </a:lnSpc>
              <a:spcBef>
                <a:spcPct val="0"/>
              </a:spcBef>
              <a:buNone/>
              <a:defRPr sz="4000" kern="1200" cap="all" spc="600" baseline="0">
                <a:solidFill>
                  <a:schemeClr val="bg1"/>
                </a:solidFill>
                <a:latin typeface="Univers Next Pro Condensed" panose="020B0906030202020203" pitchFamily="34" charset="0"/>
                <a:ea typeface="+mj-ea"/>
                <a:cs typeface="+mj-cs"/>
              </a:defRPr>
            </a:lvl1pPr>
          </a:lstStyle>
          <a:p>
            <a:r>
              <a:rPr lang="en-US" sz="2400" dirty="0">
                <a:solidFill>
                  <a:srgbClr val="FFFF00"/>
                </a:solidFill>
              </a:rPr>
              <a:t>Supporting your response to the current crisis </a:t>
            </a:r>
            <a:endParaRPr lang="en-GB" sz="2400" dirty="0">
              <a:solidFill>
                <a:srgbClr val="FFFF00"/>
              </a:solidFill>
            </a:endParaRPr>
          </a:p>
        </p:txBody>
      </p:sp>
    </p:spTree>
    <p:extLst>
      <p:ext uri="{BB962C8B-B14F-4D97-AF65-F5344CB8AC3E}">
        <p14:creationId xmlns:p14="http://schemas.microsoft.com/office/powerpoint/2010/main" val="42206240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1EC21AA-0D92-47EE-9154-7AF89AB436CD}"/>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525" y="10783"/>
            <a:ext cx="12192000" cy="6855484"/>
          </a:xfrm>
          <a:prstGeom prst="rect">
            <a:avLst/>
          </a:prstGeom>
        </p:spPr>
      </p:pic>
      <p:sp>
        <p:nvSpPr>
          <p:cNvPr id="5" name="TextBox 4">
            <a:extLst>
              <a:ext uri="{FF2B5EF4-FFF2-40B4-BE49-F238E27FC236}">
                <a16:creationId xmlns:a16="http://schemas.microsoft.com/office/drawing/2014/main" id="{0A77C208-4BD6-4C38-BDC1-17B195E04AB9}"/>
              </a:ext>
            </a:extLst>
          </p:cNvPr>
          <p:cNvSpPr txBox="1"/>
          <p:nvPr userDrawn="1"/>
        </p:nvSpPr>
        <p:spPr>
          <a:xfrm>
            <a:off x="221192" y="350308"/>
            <a:ext cx="5681133" cy="646331"/>
          </a:xfrm>
          <a:prstGeom prst="rect">
            <a:avLst/>
          </a:prstGeom>
          <a:noFill/>
        </p:spPr>
        <p:txBody>
          <a:bodyPr wrap="square" rtlCol="0">
            <a:spAutoFit/>
          </a:bodyPr>
          <a:lstStyle/>
          <a:p>
            <a:pPr algn="l"/>
            <a:r>
              <a:rPr lang="en-GB" sz="3600" dirty="0">
                <a:solidFill>
                  <a:schemeClr val="bg1"/>
                </a:solidFill>
                <a:latin typeface="Univers Next Pro Condensed" panose="020B0906030202020203" pitchFamily="34" charset="0"/>
              </a:rPr>
              <a:t>INSTRUCTIONS</a:t>
            </a:r>
          </a:p>
        </p:txBody>
      </p:sp>
      <p:sp>
        <p:nvSpPr>
          <p:cNvPr id="6" name="TextBox 5">
            <a:extLst>
              <a:ext uri="{FF2B5EF4-FFF2-40B4-BE49-F238E27FC236}">
                <a16:creationId xmlns:a16="http://schemas.microsoft.com/office/drawing/2014/main" id="{A3AF2516-8551-4EE9-849B-CB3BC03C1256}"/>
              </a:ext>
            </a:extLst>
          </p:cNvPr>
          <p:cNvSpPr txBox="1"/>
          <p:nvPr userDrawn="1"/>
        </p:nvSpPr>
        <p:spPr>
          <a:xfrm>
            <a:off x="202142" y="1037167"/>
            <a:ext cx="6163733" cy="3893374"/>
          </a:xfrm>
          <a:prstGeom prst="rect">
            <a:avLst/>
          </a:prstGeom>
          <a:noFill/>
        </p:spPr>
        <p:txBody>
          <a:bodyPr wrap="square" rtlCol="0">
            <a:spAutoFit/>
          </a:bodyPr>
          <a:lstStyle/>
          <a:p>
            <a:pPr algn="l"/>
            <a:r>
              <a:rPr lang="en-GB" sz="1900" dirty="0">
                <a:solidFill>
                  <a:schemeClr val="bg1"/>
                </a:solidFill>
                <a:latin typeface="Arial" panose="020B0604020202020204" pitchFamily="34" charset="0"/>
                <a:cs typeface="Arial" panose="020B0604020202020204" pitchFamily="34" charset="0"/>
              </a:rPr>
              <a:t>This flexible resource is intended to provide you with some easy to use, appropriate rights-related learning to share with your children, their families and your colleagues. </a:t>
            </a:r>
          </a:p>
          <a:p>
            <a:pPr algn="l"/>
            <a:endParaRPr lang="en-GB" sz="1900" dirty="0">
              <a:solidFill>
                <a:schemeClr val="bg1"/>
              </a:solidFill>
              <a:latin typeface="Arial" panose="020B0604020202020204" pitchFamily="34" charset="0"/>
              <a:cs typeface="Arial" panose="020B0604020202020204" pitchFamily="34" charset="0"/>
            </a:endParaRPr>
          </a:p>
          <a:p>
            <a:pPr algn="l"/>
            <a:r>
              <a:rPr lang="en-GB" sz="1900" dirty="0">
                <a:solidFill>
                  <a:schemeClr val="bg1"/>
                </a:solidFill>
                <a:latin typeface="Arial" panose="020B0604020202020204" pitchFamily="34" charset="0"/>
                <a:cs typeface="Arial" panose="020B0604020202020204" pitchFamily="34" charset="0"/>
              </a:rPr>
              <a:t>Please </a:t>
            </a:r>
            <a:r>
              <a:rPr lang="en-GB" sz="1900" b="1" dirty="0">
                <a:solidFill>
                  <a:srgbClr val="FFFF00"/>
                </a:solidFill>
                <a:latin typeface="Arial" panose="020B0604020202020204" pitchFamily="34" charset="0"/>
                <a:cs typeface="Arial" panose="020B0604020202020204" pitchFamily="34" charset="0"/>
              </a:rPr>
              <a:t>edit out non-relevant slides or tasks </a:t>
            </a:r>
            <a:r>
              <a:rPr lang="en-GB" sz="1900" dirty="0">
                <a:solidFill>
                  <a:schemeClr val="bg1"/>
                </a:solidFill>
                <a:latin typeface="Arial" panose="020B0604020202020204" pitchFamily="34" charset="0"/>
                <a:cs typeface="Arial" panose="020B0604020202020204" pitchFamily="34" charset="0"/>
              </a:rPr>
              <a:t>before sharing with students. Please check the content works for your learners and feel free to add any content that would make the material more relevant to your setting. </a:t>
            </a:r>
          </a:p>
          <a:p>
            <a:pPr algn="l"/>
            <a:endParaRPr lang="en-GB" sz="1900" dirty="0">
              <a:solidFill>
                <a:schemeClr val="bg1"/>
              </a:solidFill>
              <a:latin typeface="Arial" panose="020B0604020202020204" pitchFamily="34" charset="0"/>
              <a:cs typeface="Arial" panose="020B0604020202020204" pitchFamily="34" charset="0"/>
            </a:endParaRPr>
          </a:p>
          <a:p>
            <a:pPr algn="l"/>
            <a:r>
              <a:rPr lang="en-GB" sz="1900" dirty="0">
                <a:solidFill>
                  <a:schemeClr val="bg1"/>
                </a:solidFill>
                <a:latin typeface="Arial" panose="020B0604020202020204" pitchFamily="34" charset="0"/>
                <a:cs typeface="Arial" panose="020B0604020202020204" pitchFamily="34" charset="0"/>
              </a:rPr>
              <a:t>This pack also provides links to learning resources from third parties and from the UK Committee for UNICEF (UNICEF UK) that you can access for free.</a:t>
            </a:r>
          </a:p>
        </p:txBody>
      </p:sp>
    </p:spTree>
    <p:extLst>
      <p:ext uri="{BB962C8B-B14F-4D97-AF65-F5344CB8AC3E}">
        <p14:creationId xmlns:p14="http://schemas.microsoft.com/office/powerpoint/2010/main" val="39975236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troducing the article">
    <p:spTree>
      <p:nvGrpSpPr>
        <p:cNvPr id="1" name=""/>
        <p:cNvGrpSpPr/>
        <p:nvPr/>
      </p:nvGrpSpPr>
      <p:grpSpPr>
        <a:xfrm>
          <a:off x="0" y="0"/>
          <a:ext cx="0" cy="0"/>
          <a:chOff x="0" y="0"/>
          <a:chExt cx="0" cy="0"/>
        </a:xfrm>
      </p:grpSpPr>
      <p:pic>
        <p:nvPicPr>
          <p:cNvPr id="4" name="Picture 3" descr="Icon&#10;&#10;Description automatically generated with medium confidence">
            <a:extLst>
              <a:ext uri="{FF2B5EF4-FFF2-40B4-BE49-F238E27FC236}">
                <a16:creationId xmlns:a16="http://schemas.microsoft.com/office/drawing/2014/main" id="{F4E0B0F9-B80F-427D-AC73-5A7A7CB7A226}"/>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 y="-36828"/>
            <a:ext cx="12259733" cy="6893570"/>
          </a:xfrm>
          <a:prstGeom prst="rect">
            <a:avLst/>
          </a:prstGeom>
        </p:spPr>
      </p:pic>
      <p:pic>
        <p:nvPicPr>
          <p:cNvPr id="8" name="Picture 7" descr="Shape&#10;&#10;Description automatically generated">
            <a:extLst>
              <a:ext uri="{FF2B5EF4-FFF2-40B4-BE49-F238E27FC236}">
                <a16:creationId xmlns:a16="http://schemas.microsoft.com/office/drawing/2014/main" id="{F78A57B8-0C74-4701-99F6-4AD43C62E7F5}"/>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1933575"/>
            <a:ext cx="6896566" cy="4923167"/>
          </a:xfrm>
          <a:prstGeom prst="rect">
            <a:avLst/>
          </a:prstGeom>
        </p:spPr>
      </p:pic>
    </p:spTree>
    <p:extLst>
      <p:ext uri="{BB962C8B-B14F-4D97-AF65-F5344CB8AC3E}">
        <p14:creationId xmlns:p14="http://schemas.microsoft.com/office/powerpoint/2010/main" val="2192479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ECCB95D4-387D-75DC-821B-8358EA7E7993}"/>
              </a:ext>
            </a:extLst>
          </p:cNvPr>
          <p:cNvSpPr>
            <a:spLocks noGrp="1"/>
          </p:cNvSpPr>
          <p:nvPr>
            <p:ph type="sldNum" sz="quarter" idx="10"/>
          </p:nvPr>
        </p:nvSpPr>
        <p:spPr/>
        <p:txBody>
          <a:bodyPr/>
          <a:lstStyle/>
          <a:p>
            <a:fld id="{BC3F9AC1-C1B8-4CF6-A420-CB7239454072}" type="slidenum">
              <a:rPr lang="en-GB" smtClean="0"/>
              <a:t>‹#›</a:t>
            </a:fld>
            <a:endParaRPr lang="en-GB"/>
          </a:p>
        </p:txBody>
      </p:sp>
    </p:spTree>
    <p:extLst>
      <p:ext uri="{BB962C8B-B14F-4D97-AF65-F5344CB8AC3E}">
        <p14:creationId xmlns:p14="http://schemas.microsoft.com/office/powerpoint/2010/main" val="41216853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ue slice one title blue dash">
    <p:spTree>
      <p:nvGrpSpPr>
        <p:cNvPr id="1" name=""/>
        <p:cNvGrpSpPr/>
        <p:nvPr/>
      </p:nvGrpSpPr>
      <p:grpSpPr>
        <a:xfrm>
          <a:off x="0" y="0"/>
          <a:ext cx="0" cy="0"/>
          <a:chOff x="0" y="0"/>
          <a:chExt cx="0" cy="0"/>
        </a:xfrm>
      </p:grpSpPr>
      <p:pic>
        <p:nvPicPr>
          <p:cNvPr id="4" name="Picture 3" descr="Icon&#10;&#10;Description automatically generated with medium confidence">
            <a:extLst>
              <a:ext uri="{FF2B5EF4-FFF2-40B4-BE49-F238E27FC236}">
                <a16:creationId xmlns:a16="http://schemas.microsoft.com/office/drawing/2014/main" id="{F4E0B0F9-B80F-427D-AC73-5A7A7CB7A226}"/>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2000" cy="6888809"/>
          </a:xfrm>
          <a:prstGeom prst="rect">
            <a:avLst/>
          </a:prstGeom>
        </p:spPr>
      </p:pic>
    </p:spTree>
    <p:extLst>
      <p:ext uri="{BB962C8B-B14F-4D97-AF65-F5344CB8AC3E}">
        <p14:creationId xmlns:p14="http://schemas.microsoft.com/office/powerpoint/2010/main" val="5273270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ue slice single title white dash">
    <p:spTree>
      <p:nvGrpSpPr>
        <p:cNvPr id="1" name=""/>
        <p:cNvGrpSpPr/>
        <p:nvPr/>
      </p:nvGrpSpPr>
      <p:grpSpPr>
        <a:xfrm>
          <a:off x="0" y="0"/>
          <a:ext cx="0" cy="0"/>
          <a:chOff x="0" y="0"/>
          <a:chExt cx="0" cy="0"/>
        </a:xfrm>
      </p:grpSpPr>
      <p:pic>
        <p:nvPicPr>
          <p:cNvPr id="3" name="Picture 2" descr="Icon&#10;&#10;Description automatically generated with medium confidence">
            <a:extLst>
              <a:ext uri="{FF2B5EF4-FFF2-40B4-BE49-F238E27FC236}">
                <a16:creationId xmlns:a16="http://schemas.microsoft.com/office/drawing/2014/main" id="{60819AA2-CB58-47D5-A0B0-74E666CA8CB9}"/>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 y="-59267"/>
            <a:ext cx="12299639" cy="6916009"/>
          </a:xfrm>
          <a:prstGeom prst="rect">
            <a:avLst/>
          </a:prstGeom>
        </p:spPr>
      </p:pic>
    </p:spTree>
    <p:extLst>
      <p:ext uri="{BB962C8B-B14F-4D97-AF65-F5344CB8AC3E}">
        <p14:creationId xmlns:p14="http://schemas.microsoft.com/office/powerpoint/2010/main" val="28679367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lice single title white dash with image">
    <p:spTree>
      <p:nvGrpSpPr>
        <p:cNvPr id="1" name=""/>
        <p:cNvGrpSpPr/>
        <p:nvPr/>
      </p:nvGrpSpPr>
      <p:grpSpPr>
        <a:xfrm>
          <a:off x="0" y="0"/>
          <a:ext cx="0" cy="0"/>
          <a:chOff x="0" y="0"/>
          <a:chExt cx="0" cy="0"/>
        </a:xfrm>
      </p:grpSpPr>
      <p:pic>
        <p:nvPicPr>
          <p:cNvPr id="4" name="Picture 3" descr="A person wearing a suit and tie&#10;&#10;Description automatically generated">
            <a:extLst>
              <a:ext uri="{FF2B5EF4-FFF2-40B4-BE49-F238E27FC236}">
                <a16:creationId xmlns:a16="http://schemas.microsoft.com/office/drawing/2014/main" id="{4A72FEE0-4541-40C9-9A50-CFC663451F6A}"/>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flipH="1">
            <a:off x="-1" y="12921"/>
            <a:ext cx="12191999" cy="6858000"/>
          </a:xfrm>
          <a:prstGeom prst="rect">
            <a:avLst/>
          </a:prstGeom>
        </p:spPr>
      </p:pic>
      <p:pic>
        <p:nvPicPr>
          <p:cNvPr id="3" name="Picture 2" descr="Icon&#10;&#10;Description automatically generated with medium confidence">
            <a:extLst>
              <a:ext uri="{FF2B5EF4-FFF2-40B4-BE49-F238E27FC236}">
                <a16:creationId xmlns:a16="http://schemas.microsoft.com/office/drawing/2014/main" id="{60819AA2-CB58-47D5-A0B0-74E666CA8CB9}"/>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93133"/>
            <a:ext cx="12380610" cy="6961538"/>
          </a:xfrm>
          <a:prstGeom prst="rect">
            <a:avLst/>
          </a:prstGeom>
        </p:spPr>
      </p:pic>
    </p:spTree>
    <p:extLst>
      <p:ext uri="{BB962C8B-B14F-4D97-AF65-F5344CB8AC3E}">
        <p14:creationId xmlns:p14="http://schemas.microsoft.com/office/powerpoint/2010/main" val="10199431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slice single title white dash with image2">
    <p:spTree>
      <p:nvGrpSpPr>
        <p:cNvPr id="1" name=""/>
        <p:cNvGrpSpPr/>
        <p:nvPr/>
      </p:nvGrpSpPr>
      <p:grpSpPr>
        <a:xfrm>
          <a:off x="0" y="0"/>
          <a:ext cx="0" cy="0"/>
          <a:chOff x="0" y="0"/>
          <a:chExt cx="0" cy="0"/>
        </a:xfrm>
      </p:grpSpPr>
      <p:pic>
        <p:nvPicPr>
          <p:cNvPr id="5" name="Picture 4" descr="A person wearing a suit and tie&#10;&#10;Description automatically generated">
            <a:extLst>
              <a:ext uri="{FF2B5EF4-FFF2-40B4-BE49-F238E27FC236}">
                <a16:creationId xmlns:a16="http://schemas.microsoft.com/office/drawing/2014/main" id="{5FE2D8E7-4EA0-4C23-9739-A10E1C8E643C}"/>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flipH="1">
            <a:off x="-1" y="-1"/>
            <a:ext cx="12191999" cy="6858001"/>
          </a:xfrm>
          <a:prstGeom prst="rect">
            <a:avLst/>
          </a:prstGeom>
        </p:spPr>
      </p:pic>
      <p:pic>
        <p:nvPicPr>
          <p:cNvPr id="3" name="Picture 2" descr="Icon&#10;&#10;Description automatically generated with medium confidence">
            <a:extLst>
              <a:ext uri="{FF2B5EF4-FFF2-40B4-BE49-F238E27FC236}">
                <a16:creationId xmlns:a16="http://schemas.microsoft.com/office/drawing/2014/main" id="{60819AA2-CB58-47D5-A0B0-74E666CA8CB9}"/>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68366"/>
            <a:ext cx="12313582" cy="6923849"/>
          </a:xfrm>
          <a:prstGeom prst="rect">
            <a:avLst/>
          </a:prstGeom>
        </p:spPr>
      </p:pic>
    </p:spTree>
    <p:extLst>
      <p:ext uri="{BB962C8B-B14F-4D97-AF65-F5344CB8AC3E}">
        <p14:creationId xmlns:p14="http://schemas.microsoft.com/office/powerpoint/2010/main" val="9937411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lice single title blue dash with image">
    <p:spTree>
      <p:nvGrpSpPr>
        <p:cNvPr id="1" name=""/>
        <p:cNvGrpSpPr/>
        <p:nvPr/>
      </p:nvGrpSpPr>
      <p:grpSpPr>
        <a:xfrm>
          <a:off x="0" y="0"/>
          <a:ext cx="0" cy="0"/>
          <a:chOff x="0" y="0"/>
          <a:chExt cx="0" cy="0"/>
        </a:xfrm>
      </p:grpSpPr>
      <p:pic>
        <p:nvPicPr>
          <p:cNvPr id="4" name="Picture 3" descr="A person wearing a suit and tie&#10;&#10;Description automatically generated">
            <a:extLst>
              <a:ext uri="{FF2B5EF4-FFF2-40B4-BE49-F238E27FC236}">
                <a16:creationId xmlns:a16="http://schemas.microsoft.com/office/drawing/2014/main" id="{4A72FEE0-4541-40C9-9A50-CFC663451F6A}"/>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flipH="1">
            <a:off x="-1" y="12921"/>
            <a:ext cx="12191999" cy="6858000"/>
          </a:xfrm>
          <a:prstGeom prst="rect">
            <a:avLst/>
          </a:prstGeom>
        </p:spPr>
      </p:pic>
      <p:pic>
        <p:nvPicPr>
          <p:cNvPr id="5" name="Picture 4" descr="Icon&#10;&#10;Description automatically generated with medium confidence">
            <a:extLst>
              <a:ext uri="{FF2B5EF4-FFF2-40B4-BE49-F238E27FC236}">
                <a16:creationId xmlns:a16="http://schemas.microsoft.com/office/drawing/2014/main" id="{2CA1285B-6221-419C-A454-834FF378DA4B}"/>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 y="-68366"/>
            <a:ext cx="12315821" cy="6925108"/>
          </a:xfrm>
          <a:prstGeom prst="rect">
            <a:avLst/>
          </a:prstGeom>
        </p:spPr>
      </p:pic>
    </p:spTree>
    <p:extLst>
      <p:ext uri="{BB962C8B-B14F-4D97-AF65-F5344CB8AC3E}">
        <p14:creationId xmlns:p14="http://schemas.microsoft.com/office/powerpoint/2010/main" val="9134002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ny questions">
    <p:bg>
      <p:bgPr>
        <a:solidFill>
          <a:schemeClr val="bg1">
            <a:alpha val="97000"/>
          </a:schemeClr>
        </a:solidFill>
        <a:effectLst/>
      </p:bgPr>
    </p:bg>
    <p:spTree>
      <p:nvGrpSpPr>
        <p:cNvPr id="1" name=""/>
        <p:cNvGrpSpPr/>
        <p:nvPr/>
      </p:nvGrpSpPr>
      <p:grpSpPr>
        <a:xfrm>
          <a:off x="0" y="0"/>
          <a:ext cx="0" cy="0"/>
          <a:chOff x="0" y="0"/>
          <a:chExt cx="0" cy="0"/>
        </a:xfrm>
      </p:grpSpPr>
      <p:pic>
        <p:nvPicPr>
          <p:cNvPr id="8" name="Picture 7" descr="A picture containing person, sitting, man, reading&#10;&#10;Description automatically generated">
            <a:extLst>
              <a:ext uri="{FF2B5EF4-FFF2-40B4-BE49-F238E27FC236}">
                <a16:creationId xmlns:a16="http://schemas.microsoft.com/office/drawing/2014/main" id="{3F6FEA19-0098-4FF3-8554-E7B817911B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25" y="0"/>
            <a:ext cx="12192000" cy="6858000"/>
          </a:xfrm>
          <a:prstGeom prst="rect">
            <a:avLst/>
          </a:prstGeom>
        </p:spPr>
      </p:pic>
      <p:sp>
        <p:nvSpPr>
          <p:cNvPr id="9" name="Title 1">
            <a:extLst>
              <a:ext uri="{FF2B5EF4-FFF2-40B4-BE49-F238E27FC236}">
                <a16:creationId xmlns:a16="http://schemas.microsoft.com/office/drawing/2014/main" id="{70088B6A-37EC-4377-97F2-1E7A89274C0F}"/>
              </a:ext>
            </a:extLst>
          </p:cNvPr>
          <p:cNvSpPr>
            <a:spLocks noGrp="1"/>
          </p:cNvSpPr>
          <p:nvPr>
            <p:ph type="ctrTitle" hasCustomPrompt="1"/>
          </p:nvPr>
        </p:nvSpPr>
        <p:spPr>
          <a:xfrm>
            <a:off x="0" y="5167889"/>
            <a:ext cx="7392202" cy="1022569"/>
          </a:xfrm>
          <a:solidFill>
            <a:srgbClr val="00ACE9"/>
          </a:solidFill>
        </p:spPr>
        <p:txBody>
          <a:bodyPr wrap="square" lIns="360000" tIns="144000" anchor="ctr" anchorCtr="0">
            <a:spAutoFit/>
          </a:bodyPr>
          <a:lstStyle>
            <a:lvl1pPr>
              <a:defRPr sz="6000" cap="all" spc="600" baseline="0">
                <a:solidFill>
                  <a:schemeClr val="bg1"/>
                </a:solidFill>
                <a:latin typeface="Univers Next Pro Condensed" panose="020B0906030202020203" pitchFamily="34" charset="0"/>
              </a:defRPr>
            </a:lvl1pPr>
          </a:lstStyle>
          <a:p>
            <a:r>
              <a:rPr lang="en-US" dirty="0"/>
              <a:t>thankyou</a:t>
            </a:r>
            <a:endParaRPr lang="en-GB" dirty="0"/>
          </a:p>
        </p:txBody>
      </p:sp>
    </p:spTree>
    <p:extLst>
      <p:ext uri="{BB962C8B-B14F-4D97-AF65-F5344CB8AC3E}">
        <p14:creationId xmlns:p14="http://schemas.microsoft.com/office/powerpoint/2010/main" val="35473843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rimary Activities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9C3A3BD-8BBB-4A16-8F4F-DE87626F53FB}"/>
              </a:ext>
            </a:extLst>
          </p:cNvPr>
          <p:cNvSpPr/>
          <p:nvPr userDrawn="1"/>
        </p:nvSpPr>
        <p:spPr>
          <a:xfrm>
            <a:off x="0" y="4186410"/>
            <a:ext cx="7425369" cy="267159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4E24EDD5-F2D4-484B-9B69-F3004F5F0692}"/>
              </a:ext>
            </a:extLst>
          </p:cNvPr>
          <p:cNvSpPr/>
          <p:nvPr userDrawn="1"/>
        </p:nvSpPr>
        <p:spPr>
          <a:xfrm>
            <a:off x="4766631" y="1514820"/>
            <a:ext cx="7425369" cy="2671590"/>
          </a:xfrm>
          <a:prstGeom prst="rect">
            <a:avLst/>
          </a:prstGeom>
          <a:solidFill>
            <a:srgbClr val="00B0F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C0EF4892-DECC-43FF-88C0-3B5EECDC2F0C}"/>
              </a:ext>
            </a:extLst>
          </p:cNvPr>
          <p:cNvSpPr/>
          <p:nvPr userDrawn="1"/>
        </p:nvSpPr>
        <p:spPr>
          <a:xfrm>
            <a:off x="7425369" y="4186410"/>
            <a:ext cx="4766631" cy="2671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F1CD00EA-2284-4624-8A40-76C6536547E6}"/>
              </a:ext>
            </a:extLst>
          </p:cNvPr>
          <p:cNvSpPr/>
          <p:nvPr userDrawn="1"/>
        </p:nvSpPr>
        <p:spPr>
          <a:xfrm>
            <a:off x="0" y="1514820"/>
            <a:ext cx="4766631" cy="267159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A close up of a logo&#10;&#10;Description automatically generated">
            <a:extLst>
              <a:ext uri="{FF2B5EF4-FFF2-40B4-BE49-F238E27FC236}">
                <a16:creationId xmlns:a16="http://schemas.microsoft.com/office/drawing/2014/main" id="{3B22F8F5-AE04-4AC1-91B1-035F35388B15}"/>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708348" y="204854"/>
            <a:ext cx="5296365" cy="1138800"/>
          </a:xfrm>
          <a:prstGeom prst="rect">
            <a:avLst/>
          </a:prstGeom>
        </p:spPr>
      </p:pic>
      <p:sp>
        <p:nvSpPr>
          <p:cNvPr id="3" name="TextBox 2">
            <a:extLst>
              <a:ext uri="{FF2B5EF4-FFF2-40B4-BE49-F238E27FC236}">
                <a16:creationId xmlns:a16="http://schemas.microsoft.com/office/drawing/2014/main" id="{75ABA332-9979-40EC-A695-35FA1240F675}"/>
              </a:ext>
            </a:extLst>
          </p:cNvPr>
          <p:cNvSpPr txBox="1"/>
          <p:nvPr userDrawn="1"/>
        </p:nvSpPr>
        <p:spPr>
          <a:xfrm>
            <a:off x="220338" y="204854"/>
            <a:ext cx="6332862" cy="769441"/>
          </a:xfrm>
          <a:prstGeom prst="rect">
            <a:avLst/>
          </a:prstGeom>
          <a:noFill/>
        </p:spPr>
        <p:txBody>
          <a:bodyPr wrap="square" rtlCol="0">
            <a:spAutoFit/>
          </a:bodyPr>
          <a:lstStyle/>
          <a:p>
            <a:pPr algn="l"/>
            <a:r>
              <a:rPr lang="en-GB" sz="4400" dirty="0">
                <a:solidFill>
                  <a:srgbClr val="00B0F0"/>
                </a:solidFill>
                <a:latin typeface="Univers Next Pro Condensed" panose="020B0906030202020203" pitchFamily="34" charset="0"/>
              </a:rPr>
              <a:t>PRIMARY ACTIVITIES </a:t>
            </a:r>
          </a:p>
        </p:txBody>
      </p:sp>
      <p:sp>
        <p:nvSpPr>
          <p:cNvPr id="11" name="TextBox 10">
            <a:extLst>
              <a:ext uri="{FF2B5EF4-FFF2-40B4-BE49-F238E27FC236}">
                <a16:creationId xmlns:a16="http://schemas.microsoft.com/office/drawing/2014/main" id="{C5698843-F7A5-4EA9-8E27-83B20EC475F2}"/>
              </a:ext>
            </a:extLst>
          </p:cNvPr>
          <p:cNvSpPr txBox="1"/>
          <p:nvPr userDrawn="1"/>
        </p:nvSpPr>
        <p:spPr>
          <a:xfrm>
            <a:off x="220338" y="868593"/>
            <a:ext cx="5263316" cy="523220"/>
          </a:xfrm>
          <a:prstGeom prst="rect">
            <a:avLst/>
          </a:prstGeom>
          <a:noFill/>
        </p:spPr>
        <p:txBody>
          <a:bodyPr wrap="square" rtlCol="0">
            <a:spAutoFit/>
          </a:bodyPr>
          <a:lstStyle/>
          <a:p>
            <a:pPr algn="l"/>
            <a:r>
              <a:rPr lang="en-GB" sz="1400" b="1" dirty="0">
                <a:solidFill>
                  <a:schemeClr val="tx1"/>
                </a:solidFill>
                <a:latin typeface="Arial" panose="020B0604020202020204" pitchFamily="34" charset="0"/>
                <a:cs typeface="Arial" panose="020B0604020202020204" pitchFamily="34" charset="0"/>
              </a:rPr>
              <a:t>You do not need to complete every activity but if you have time you can try to complete more than one</a:t>
            </a:r>
            <a:r>
              <a:rPr lang="en-GB" sz="1400" dirty="0">
                <a:solidFill>
                  <a:schemeClr val="tx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7278055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imary Activities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9C3A3BD-8BBB-4A16-8F4F-DE87626F53FB}"/>
              </a:ext>
            </a:extLst>
          </p:cNvPr>
          <p:cNvSpPr/>
          <p:nvPr userDrawn="1"/>
        </p:nvSpPr>
        <p:spPr>
          <a:xfrm>
            <a:off x="0" y="4186410"/>
            <a:ext cx="7425369" cy="267159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4E24EDD5-F2D4-484B-9B69-F3004F5F0692}"/>
              </a:ext>
            </a:extLst>
          </p:cNvPr>
          <p:cNvSpPr/>
          <p:nvPr userDrawn="1"/>
        </p:nvSpPr>
        <p:spPr>
          <a:xfrm>
            <a:off x="4766631" y="1514820"/>
            <a:ext cx="7425369" cy="267159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00"/>
              </a:solidFill>
            </a:endParaRPr>
          </a:p>
        </p:txBody>
      </p:sp>
      <p:sp>
        <p:nvSpPr>
          <p:cNvPr id="8" name="Rectangle 7">
            <a:extLst>
              <a:ext uri="{FF2B5EF4-FFF2-40B4-BE49-F238E27FC236}">
                <a16:creationId xmlns:a16="http://schemas.microsoft.com/office/drawing/2014/main" id="{C0EF4892-DECC-43FF-88C0-3B5EECDC2F0C}"/>
              </a:ext>
            </a:extLst>
          </p:cNvPr>
          <p:cNvSpPr/>
          <p:nvPr userDrawn="1"/>
        </p:nvSpPr>
        <p:spPr>
          <a:xfrm>
            <a:off x="7425369" y="4186410"/>
            <a:ext cx="4766631" cy="2671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F1CD00EA-2284-4624-8A40-76C6536547E6}"/>
              </a:ext>
            </a:extLst>
          </p:cNvPr>
          <p:cNvSpPr/>
          <p:nvPr userDrawn="1"/>
        </p:nvSpPr>
        <p:spPr>
          <a:xfrm>
            <a:off x="0" y="1514820"/>
            <a:ext cx="4766631" cy="2671590"/>
          </a:xfrm>
          <a:prstGeom prst="rect">
            <a:avLst/>
          </a:prstGeom>
          <a:solidFill>
            <a:srgbClr val="00B0F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A close up of a logo&#10;&#10;Description automatically generated">
            <a:extLst>
              <a:ext uri="{FF2B5EF4-FFF2-40B4-BE49-F238E27FC236}">
                <a16:creationId xmlns:a16="http://schemas.microsoft.com/office/drawing/2014/main" id="{3B22F8F5-AE04-4AC1-91B1-035F35388B15}"/>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708348" y="204854"/>
            <a:ext cx="5296365" cy="1138800"/>
          </a:xfrm>
          <a:prstGeom prst="rect">
            <a:avLst/>
          </a:prstGeom>
        </p:spPr>
      </p:pic>
      <p:sp>
        <p:nvSpPr>
          <p:cNvPr id="3" name="TextBox 2">
            <a:extLst>
              <a:ext uri="{FF2B5EF4-FFF2-40B4-BE49-F238E27FC236}">
                <a16:creationId xmlns:a16="http://schemas.microsoft.com/office/drawing/2014/main" id="{75ABA332-9979-40EC-A695-35FA1240F675}"/>
              </a:ext>
            </a:extLst>
          </p:cNvPr>
          <p:cNvSpPr txBox="1"/>
          <p:nvPr userDrawn="1"/>
        </p:nvSpPr>
        <p:spPr>
          <a:xfrm>
            <a:off x="220338" y="204854"/>
            <a:ext cx="6488010" cy="769441"/>
          </a:xfrm>
          <a:prstGeom prst="rect">
            <a:avLst/>
          </a:prstGeom>
          <a:noFill/>
        </p:spPr>
        <p:txBody>
          <a:bodyPr wrap="square" rtlCol="0">
            <a:spAutoFit/>
          </a:bodyPr>
          <a:lstStyle/>
          <a:p>
            <a:pPr algn="l"/>
            <a:r>
              <a:rPr lang="en-GB" sz="4400" dirty="0">
                <a:solidFill>
                  <a:srgbClr val="00B0F0"/>
                </a:solidFill>
                <a:latin typeface="Univers Next Pro Condensed" panose="020B0906030202020203" pitchFamily="34" charset="0"/>
              </a:rPr>
              <a:t>PRIMARY ACTIVITIES 2</a:t>
            </a:r>
            <a:endParaRPr lang="en-GB" sz="5400" dirty="0">
              <a:solidFill>
                <a:srgbClr val="00B0F0"/>
              </a:solidFill>
              <a:latin typeface="Univers Next Pro Condensed" panose="020B0906030202020203" pitchFamily="34" charset="0"/>
            </a:endParaRPr>
          </a:p>
        </p:txBody>
      </p:sp>
      <p:sp>
        <p:nvSpPr>
          <p:cNvPr id="11" name="TextBox 10">
            <a:extLst>
              <a:ext uri="{FF2B5EF4-FFF2-40B4-BE49-F238E27FC236}">
                <a16:creationId xmlns:a16="http://schemas.microsoft.com/office/drawing/2014/main" id="{C5698843-F7A5-4EA9-8E27-83B20EC475F2}"/>
              </a:ext>
            </a:extLst>
          </p:cNvPr>
          <p:cNvSpPr txBox="1"/>
          <p:nvPr userDrawn="1"/>
        </p:nvSpPr>
        <p:spPr>
          <a:xfrm>
            <a:off x="220338" y="868593"/>
            <a:ext cx="5263316" cy="523220"/>
          </a:xfrm>
          <a:prstGeom prst="rect">
            <a:avLst/>
          </a:prstGeom>
          <a:noFill/>
        </p:spPr>
        <p:txBody>
          <a:bodyPr wrap="square" rtlCol="0">
            <a:spAutoFit/>
          </a:bodyPr>
          <a:lstStyle/>
          <a:p>
            <a:pPr algn="l"/>
            <a:r>
              <a:rPr lang="en-GB" sz="1400" b="1" dirty="0">
                <a:solidFill>
                  <a:schemeClr val="tx1"/>
                </a:solidFill>
                <a:latin typeface="Arial" panose="020B0604020202020204" pitchFamily="34" charset="0"/>
                <a:cs typeface="Arial" panose="020B0604020202020204" pitchFamily="34" charset="0"/>
              </a:rPr>
              <a:t>You do not need to complete every activity but if you have time you can try to complete more than one. </a:t>
            </a:r>
          </a:p>
        </p:txBody>
      </p:sp>
    </p:spTree>
    <p:extLst>
      <p:ext uri="{BB962C8B-B14F-4D97-AF65-F5344CB8AC3E}">
        <p14:creationId xmlns:p14="http://schemas.microsoft.com/office/powerpoint/2010/main" val="15404087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ondary Activitie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9C3A3BD-8BBB-4A16-8F4F-DE87626F53FB}"/>
              </a:ext>
            </a:extLst>
          </p:cNvPr>
          <p:cNvSpPr/>
          <p:nvPr userDrawn="1"/>
        </p:nvSpPr>
        <p:spPr>
          <a:xfrm>
            <a:off x="0" y="4186410"/>
            <a:ext cx="7425369" cy="267159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4E24EDD5-F2D4-484B-9B69-F3004F5F0692}"/>
              </a:ext>
            </a:extLst>
          </p:cNvPr>
          <p:cNvSpPr/>
          <p:nvPr userDrawn="1"/>
        </p:nvSpPr>
        <p:spPr>
          <a:xfrm>
            <a:off x="4766631" y="1514820"/>
            <a:ext cx="7425369" cy="2671590"/>
          </a:xfrm>
          <a:prstGeom prst="rect">
            <a:avLst/>
          </a:prstGeom>
          <a:solidFill>
            <a:srgbClr val="00B0F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C0EF4892-DECC-43FF-88C0-3B5EECDC2F0C}"/>
              </a:ext>
            </a:extLst>
          </p:cNvPr>
          <p:cNvSpPr/>
          <p:nvPr userDrawn="1"/>
        </p:nvSpPr>
        <p:spPr>
          <a:xfrm>
            <a:off x="7425369" y="4186410"/>
            <a:ext cx="4766631" cy="2671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F1CD00EA-2284-4624-8A40-76C6536547E6}"/>
              </a:ext>
            </a:extLst>
          </p:cNvPr>
          <p:cNvSpPr/>
          <p:nvPr userDrawn="1"/>
        </p:nvSpPr>
        <p:spPr>
          <a:xfrm>
            <a:off x="0" y="1514820"/>
            <a:ext cx="4766631" cy="267159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A close up of a logo&#10;&#10;Description automatically generated">
            <a:extLst>
              <a:ext uri="{FF2B5EF4-FFF2-40B4-BE49-F238E27FC236}">
                <a16:creationId xmlns:a16="http://schemas.microsoft.com/office/drawing/2014/main" id="{3B22F8F5-AE04-4AC1-91B1-035F35388B15}"/>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708348" y="204854"/>
            <a:ext cx="5296365" cy="1138800"/>
          </a:xfrm>
          <a:prstGeom prst="rect">
            <a:avLst/>
          </a:prstGeom>
        </p:spPr>
      </p:pic>
      <p:sp>
        <p:nvSpPr>
          <p:cNvPr id="3" name="TextBox 2">
            <a:extLst>
              <a:ext uri="{FF2B5EF4-FFF2-40B4-BE49-F238E27FC236}">
                <a16:creationId xmlns:a16="http://schemas.microsoft.com/office/drawing/2014/main" id="{75ABA332-9979-40EC-A695-35FA1240F675}"/>
              </a:ext>
            </a:extLst>
          </p:cNvPr>
          <p:cNvSpPr txBox="1"/>
          <p:nvPr userDrawn="1"/>
        </p:nvSpPr>
        <p:spPr>
          <a:xfrm>
            <a:off x="220338" y="204854"/>
            <a:ext cx="5985831" cy="769441"/>
          </a:xfrm>
          <a:prstGeom prst="rect">
            <a:avLst/>
          </a:prstGeom>
          <a:noFill/>
        </p:spPr>
        <p:txBody>
          <a:bodyPr wrap="square" rtlCol="0">
            <a:spAutoFit/>
          </a:bodyPr>
          <a:lstStyle/>
          <a:p>
            <a:pPr algn="l"/>
            <a:r>
              <a:rPr lang="en-GB" sz="4400" dirty="0">
                <a:solidFill>
                  <a:srgbClr val="00B0F0"/>
                </a:solidFill>
                <a:latin typeface="Univers Next Pro Condensed" panose="020B0906030202020203" pitchFamily="34" charset="0"/>
              </a:rPr>
              <a:t>SECONDARY ACTIVITIES</a:t>
            </a:r>
          </a:p>
        </p:txBody>
      </p:sp>
      <p:sp>
        <p:nvSpPr>
          <p:cNvPr id="11" name="TextBox 10">
            <a:extLst>
              <a:ext uri="{FF2B5EF4-FFF2-40B4-BE49-F238E27FC236}">
                <a16:creationId xmlns:a16="http://schemas.microsoft.com/office/drawing/2014/main" id="{C5698843-F7A5-4EA9-8E27-83B20EC475F2}"/>
              </a:ext>
            </a:extLst>
          </p:cNvPr>
          <p:cNvSpPr txBox="1"/>
          <p:nvPr userDrawn="1"/>
        </p:nvSpPr>
        <p:spPr>
          <a:xfrm>
            <a:off x="220338" y="868593"/>
            <a:ext cx="5263316" cy="523220"/>
          </a:xfrm>
          <a:prstGeom prst="rect">
            <a:avLst/>
          </a:prstGeom>
          <a:noFill/>
        </p:spPr>
        <p:txBody>
          <a:bodyPr wrap="square" rtlCol="0">
            <a:spAutoFit/>
          </a:bodyPr>
          <a:lstStyle/>
          <a:p>
            <a:pPr algn="l"/>
            <a:r>
              <a:rPr lang="en-GB" sz="1400" b="1" dirty="0">
                <a:solidFill>
                  <a:schemeClr val="tx1"/>
                </a:solidFill>
                <a:latin typeface="Arial" panose="020B0604020202020204" pitchFamily="34" charset="0"/>
                <a:cs typeface="Arial" panose="020B0604020202020204" pitchFamily="34" charset="0"/>
              </a:rPr>
              <a:t>You do not need to complete every activity but if you have time you can try to complete more than one</a:t>
            </a:r>
            <a:r>
              <a:rPr lang="en-GB" sz="1400" dirty="0">
                <a:solidFill>
                  <a:schemeClr val="tx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1093969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ondary Activities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9C3A3BD-8BBB-4A16-8F4F-DE87626F53FB}"/>
              </a:ext>
            </a:extLst>
          </p:cNvPr>
          <p:cNvSpPr/>
          <p:nvPr userDrawn="1"/>
        </p:nvSpPr>
        <p:spPr>
          <a:xfrm>
            <a:off x="0" y="4186410"/>
            <a:ext cx="7425369" cy="267159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4E24EDD5-F2D4-484B-9B69-F3004F5F0692}"/>
              </a:ext>
            </a:extLst>
          </p:cNvPr>
          <p:cNvSpPr/>
          <p:nvPr userDrawn="1"/>
        </p:nvSpPr>
        <p:spPr>
          <a:xfrm>
            <a:off x="4766631" y="1514820"/>
            <a:ext cx="7425369" cy="267159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00"/>
              </a:solidFill>
            </a:endParaRPr>
          </a:p>
        </p:txBody>
      </p:sp>
      <p:sp>
        <p:nvSpPr>
          <p:cNvPr id="8" name="Rectangle 7">
            <a:extLst>
              <a:ext uri="{FF2B5EF4-FFF2-40B4-BE49-F238E27FC236}">
                <a16:creationId xmlns:a16="http://schemas.microsoft.com/office/drawing/2014/main" id="{C0EF4892-DECC-43FF-88C0-3B5EECDC2F0C}"/>
              </a:ext>
            </a:extLst>
          </p:cNvPr>
          <p:cNvSpPr/>
          <p:nvPr userDrawn="1"/>
        </p:nvSpPr>
        <p:spPr>
          <a:xfrm>
            <a:off x="7425369" y="4186410"/>
            <a:ext cx="4766631" cy="2671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F1CD00EA-2284-4624-8A40-76C6536547E6}"/>
              </a:ext>
            </a:extLst>
          </p:cNvPr>
          <p:cNvSpPr/>
          <p:nvPr userDrawn="1"/>
        </p:nvSpPr>
        <p:spPr>
          <a:xfrm>
            <a:off x="0" y="1514820"/>
            <a:ext cx="4766631" cy="2671590"/>
          </a:xfrm>
          <a:prstGeom prst="rect">
            <a:avLst/>
          </a:prstGeom>
          <a:solidFill>
            <a:srgbClr val="00B0F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A close up of a logo&#10;&#10;Description automatically generated">
            <a:extLst>
              <a:ext uri="{FF2B5EF4-FFF2-40B4-BE49-F238E27FC236}">
                <a16:creationId xmlns:a16="http://schemas.microsoft.com/office/drawing/2014/main" id="{3B22F8F5-AE04-4AC1-91B1-035F35388B15}"/>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708348" y="204854"/>
            <a:ext cx="5296365" cy="1138800"/>
          </a:xfrm>
          <a:prstGeom prst="rect">
            <a:avLst/>
          </a:prstGeom>
        </p:spPr>
      </p:pic>
      <p:sp>
        <p:nvSpPr>
          <p:cNvPr id="3" name="TextBox 2">
            <a:extLst>
              <a:ext uri="{FF2B5EF4-FFF2-40B4-BE49-F238E27FC236}">
                <a16:creationId xmlns:a16="http://schemas.microsoft.com/office/drawing/2014/main" id="{75ABA332-9979-40EC-A695-35FA1240F675}"/>
              </a:ext>
            </a:extLst>
          </p:cNvPr>
          <p:cNvSpPr txBox="1"/>
          <p:nvPr userDrawn="1"/>
        </p:nvSpPr>
        <p:spPr>
          <a:xfrm>
            <a:off x="220338" y="204854"/>
            <a:ext cx="6323681" cy="769441"/>
          </a:xfrm>
          <a:prstGeom prst="rect">
            <a:avLst/>
          </a:prstGeom>
          <a:noFill/>
        </p:spPr>
        <p:txBody>
          <a:bodyPr wrap="square" rtlCol="0">
            <a:spAutoFit/>
          </a:bodyPr>
          <a:lstStyle/>
          <a:p>
            <a:pPr algn="l"/>
            <a:r>
              <a:rPr lang="en-GB" sz="4400" dirty="0">
                <a:solidFill>
                  <a:srgbClr val="00B0F0"/>
                </a:solidFill>
                <a:latin typeface="Univers Next Pro Condensed" panose="020B0906030202020203" pitchFamily="34" charset="0"/>
              </a:rPr>
              <a:t>SECONDARY ACTIVITIES 2</a:t>
            </a:r>
          </a:p>
        </p:txBody>
      </p:sp>
      <p:sp>
        <p:nvSpPr>
          <p:cNvPr id="11" name="TextBox 10">
            <a:extLst>
              <a:ext uri="{FF2B5EF4-FFF2-40B4-BE49-F238E27FC236}">
                <a16:creationId xmlns:a16="http://schemas.microsoft.com/office/drawing/2014/main" id="{C5698843-F7A5-4EA9-8E27-83B20EC475F2}"/>
              </a:ext>
            </a:extLst>
          </p:cNvPr>
          <p:cNvSpPr txBox="1"/>
          <p:nvPr userDrawn="1"/>
        </p:nvSpPr>
        <p:spPr>
          <a:xfrm>
            <a:off x="220338" y="868593"/>
            <a:ext cx="5263316" cy="523220"/>
          </a:xfrm>
          <a:prstGeom prst="rect">
            <a:avLst/>
          </a:prstGeom>
          <a:noFill/>
        </p:spPr>
        <p:txBody>
          <a:bodyPr wrap="square" rtlCol="0">
            <a:spAutoFit/>
          </a:bodyPr>
          <a:lstStyle/>
          <a:p>
            <a:pPr algn="l"/>
            <a:r>
              <a:rPr lang="en-GB" sz="1400" b="1" dirty="0">
                <a:solidFill>
                  <a:schemeClr val="tx1"/>
                </a:solidFill>
                <a:latin typeface="Arial" panose="020B0604020202020204" pitchFamily="34" charset="0"/>
                <a:cs typeface="Arial" panose="020B0604020202020204" pitchFamily="34" charset="0"/>
              </a:rPr>
              <a:t>You do not need to complete every activity but if you have time you can try to complete more than one. </a:t>
            </a:r>
          </a:p>
        </p:txBody>
      </p:sp>
    </p:spTree>
    <p:extLst>
      <p:ext uri="{BB962C8B-B14F-4D97-AF65-F5344CB8AC3E}">
        <p14:creationId xmlns:p14="http://schemas.microsoft.com/office/powerpoint/2010/main" val="3154015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40"/>
            <a:ext cx="10515600" cy="2852737"/>
          </a:xfrm>
        </p:spPr>
        <p:txBody>
          <a:bodyPr anchor="b"/>
          <a:lstStyle>
            <a:lvl1pPr>
              <a:defRPr sz="3115"/>
            </a:lvl1pPr>
          </a:lstStyle>
          <a:p>
            <a:r>
              <a:rPr lang="en-US"/>
              <a:t>Click to edit Master title style</a:t>
            </a:r>
            <a:endParaRPr lang="en-US" dirty="0"/>
          </a:p>
        </p:txBody>
      </p:sp>
      <p:sp>
        <p:nvSpPr>
          <p:cNvPr id="3" name="Text Placeholder 2"/>
          <p:cNvSpPr>
            <a:spLocks noGrp="1"/>
          </p:cNvSpPr>
          <p:nvPr>
            <p:ph type="body" idx="1"/>
          </p:nvPr>
        </p:nvSpPr>
        <p:spPr>
          <a:xfrm>
            <a:off x="831852" y="4589465"/>
            <a:ext cx="10515600" cy="1500187"/>
          </a:xfrm>
        </p:spPr>
        <p:txBody>
          <a:bodyPr/>
          <a:lstStyle>
            <a:lvl1pPr marL="0" indent="0">
              <a:buNone/>
              <a:defRPr sz="1246">
                <a:solidFill>
                  <a:schemeClr val="tx1"/>
                </a:solidFill>
              </a:defRPr>
            </a:lvl1pPr>
            <a:lvl2pPr marL="237390" indent="0">
              <a:buNone/>
              <a:defRPr sz="1038">
                <a:solidFill>
                  <a:schemeClr val="tx1">
                    <a:tint val="75000"/>
                  </a:schemeClr>
                </a:solidFill>
              </a:defRPr>
            </a:lvl2pPr>
            <a:lvl3pPr marL="474779" indent="0">
              <a:buNone/>
              <a:defRPr sz="935">
                <a:solidFill>
                  <a:schemeClr val="tx1">
                    <a:tint val="75000"/>
                  </a:schemeClr>
                </a:solidFill>
              </a:defRPr>
            </a:lvl3pPr>
            <a:lvl4pPr marL="712169" indent="0">
              <a:buNone/>
              <a:defRPr sz="831">
                <a:solidFill>
                  <a:schemeClr val="tx1">
                    <a:tint val="75000"/>
                  </a:schemeClr>
                </a:solidFill>
              </a:defRPr>
            </a:lvl4pPr>
            <a:lvl5pPr marL="949559" indent="0">
              <a:buNone/>
              <a:defRPr sz="831">
                <a:solidFill>
                  <a:schemeClr val="tx1">
                    <a:tint val="75000"/>
                  </a:schemeClr>
                </a:solidFill>
              </a:defRPr>
            </a:lvl5pPr>
            <a:lvl6pPr marL="1186948" indent="0">
              <a:buNone/>
              <a:defRPr sz="831">
                <a:solidFill>
                  <a:schemeClr val="tx1">
                    <a:tint val="75000"/>
                  </a:schemeClr>
                </a:solidFill>
              </a:defRPr>
            </a:lvl6pPr>
            <a:lvl7pPr marL="1424338" indent="0">
              <a:buNone/>
              <a:defRPr sz="831">
                <a:solidFill>
                  <a:schemeClr val="tx1">
                    <a:tint val="75000"/>
                  </a:schemeClr>
                </a:solidFill>
              </a:defRPr>
            </a:lvl7pPr>
            <a:lvl8pPr marL="1661728" indent="0">
              <a:buNone/>
              <a:defRPr sz="831">
                <a:solidFill>
                  <a:schemeClr val="tx1">
                    <a:tint val="75000"/>
                  </a:schemeClr>
                </a:solidFill>
              </a:defRPr>
            </a:lvl8pPr>
            <a:lvl9pPr marL="1899117" indent="0">
              <a:buNone/>
              <a:defRPr sz="831">
                <a:solidFill>
                  <a:schemeClr val="tx1">
                    <a:tint val="75000"/>
                  </a:schemeClr>
                </a:solidFill>
              </a:defRPr>
            </a:lvl9pPr>
          </a:lstStyle>
          <a:p>
            <a:pPr lvl="0"/>
            <a:r>
              <a:rPr lang="en-US"/>
              <a:t>Click to edit Master text styles</a:t>
            </a:r>
          </a:p>
        </p:txBody>
      </p:sp>
      <p:sp>
        <p:nvSpPr>
          <p:cNvPr id="7" name="Slide Number Placeholder 6">
            <a:extLst>
              <a:ext uri="{FF2B5EF4-FFF2-40B4-BE49-F238E27FC236}">
                <a16:creationId xmlns:a16="http://schemas.microsoft.com/office/drawing/2014/main" id="{9B1D7927-F5A1-F42A-F5FE-BEBA54378D79}"/>
              </a:ext>
            </a:extLst>
          </p:cNvPr>
          <p:cNvSpPr>
            <a:spLocks noGrp="1"/>
          </p:cNvSpPr>
          <p:nvPr>
            <p:ph type="sldNum" sz="quarter" idx="10"/>
          </p:nvPr>
        </p:nvSpPr>
        <p:spPr/>
        <p:txBody>
          <a:bodyPr/>
          <a:lstStyle/>
          <a:p>
            <a:fld id="{BC3F9AC1-C1B8-4CF6-A420-CB7239454072}" type="slidenum">
              <a:rPr lang="en-GB" smtClean="0"/>
              <a:t>‹#›</a:t>
            </a:fld>
            <a:endParaRPr lang="en-GB"/>
          </a:p>
        </p:txBody>
      </p:sp>
    </p:spTree>
    <p:extLst>
      <p:ext uri="{BB962C8B-B14F-4D97-AF65-F5344CB8AC3E}">
        <p14:creationId xmlns:p14="http://schemas.microsoft.com/office/powerpoint/2010/main" val="11870806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ue slice double title blue dash">
    <p:spTree>
      <p:nvGrpSpPr>
        <p:cNvPr id="1" name=""/>
        <p:cNvGrpSpPr/>
        <p:nvPr/>
      </p:nvGrpSpPr>
      <p:grpSpPr>
        <a:xfrm>
          <a:off x="0" y="0"/>
          <a:ext cx="0" cy="0"/>
          <a:chOff x="0" y="0"/>
          <a:chExt cx="0" cy="0"/>
        </a:xfrm>
      </p:grpSpPr>
      <p:pic>
        <p:nvPicPr>
          <p:cNvPr id="4" name="Picture 3" descr="A picture containing icon&#10;&#10;Description automatically generated">
            <a:extLst>
              <a:ext uri="{FF2B5EF4-FFF2-40B4-BE49-F238E27FC236}">
                <a16:creationId xmlns:a16="http://schemas.microsoft.com/office/drawing/2014/main" id="{E49A15B5-7EFA-4045-AD3F-F12AF2BFB246}"/>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1258"/>
            <a:ext cx="12192000" cy="6855484"/>
          </a:xfrm>
          <a:prstGeom prst="rect">
            <a:avLst/>
          </a:prstGeom>
        </p:spPr>
      </p:pic>
    </p:spTree>
    <p:extLst>
      <p:ext uri="{BB962C8B-B14F-4D97-AF65-F5344CB8AC3E}">
        <p14:creationId xmlns:p14="http://schemas.microsoft.com/office/powerpoint/2010/main" val="25012280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ue slice double title white dash">
    <p:spTree>
      <p:nvGrpSpPr>
        <p:cNvPr id="1" name=""/>
        <p:cNvGrpSpPr/>
        <p:nvPr/>
      </p:nvGrpSpPr>
      <p:grpSpPr>
        <a:xfrm>
          <a:off x="0" y="0"/>
          <a:ext cx="0" cy="0"/>
          <a:chOff x="0" y="0"/>
          <a:chExt cx="0" cy="0"/>
        </a:xfrm>
      </p:grpSpPr>
      <p:pic>
        <p:nvPicPr>
          <p:cNvPr id="3" name="Picture 2" descr="A picture containing icon&#10;&#10;Description automatically generated">
            <a:extLst>
              <a:ext uri="{FF2B5EF4-FFF2-40B4-BE49-F238E27FC236}">
                <a16:creationId xmlns:a16="http://schemas.microsoft.com/office/drawing/2014/main" id="{6C2F8840-AA37-4E5E-A12B-53A1C91C49A2}"/>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1258"/>
            <a:ext cx="12192000" cy="6855484"/>
          </a:xfrm>
          <a:prstGeom prst="rect">
            <a:avLst/>
          </a:prstGeom>
        </p:spPr>
      </p:pic>
    </p:spTree>
    <p:extLst>
      <p:ext uri="{BB962C8B-B14F-4D97-AF65-F5344CB8AC3E}">
        <p14:creationId xmlns:p14="http://schemas.microsoft.com/office/powerpoint/2010/main" val="17659769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Content and object 2">
    <p:bg>
      <p:bgPr>
        <a:solidFill>
          <a:srgbClr val="00ACE9"/>
        </a:solidFill>
        <a:effectLst/>
      </p:bgPr>
    </p:bg>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272796" y="202348"/>
            <a:ext cx="11247587" cy="709158"/>
          </a:xfrm>
        </p:spPr>
        <p:txBody>
          <a:bodyPr anchor="b">
            <a:normAutofit/>
          </a:bodyPr>
          <a:lstStyle>
            <a:lvl1pPr algn="l">
              <a:defRPr sz="4000" cap="all" spc="400" baseline="0">
                <a:solidFill>
                  <a:schemeClr val="bg1"/>
                </a:solidFill>
                <a:latin typeface="Univers Next Pro Condensed" panose="020B0906030202020203" pitchFamily="34" charset="0"/>
              </a:defRPr>
            </a:lvl1pPr>
          </a:lstStyle>
          <a:p>
            <a:r>
              <a:rPr lang="en-US" dirty="0"/>
              <a:t> Add headline here</a:t>
            </a:r>
            <a:endParaRPr lang="en-GB" dirty="0"/>
          </a:p>
        </p:txBody>
      </p:sp>
      <p:cxnSp>
        <p:nvCxnSpPr>
          <p:cNvPr id="17" name="Straight Connector 16">
            <a:extLst>
              <a:ext uri="{FF2B5EF4-FFF2-40B4-BE49-F238E27FC236}">
                <a16:creationId xmlns:a16="http://schemas.microsoft.com/office/drawing/2014/main" id="{2AEE0FCB-1120-4045-A506-E38BD7CCECDC}"/>
              </a:ext>
            </a:extLst>
          </p:cNvPr>
          <p:cNvCxnSpPr>
            <a:cxnSpLocks/>
          </p:cNvCxnSpPr>
          <p:nvPr userDrawn="1"/>
        </p:nvCxnSpPr>
        <p:spPr>
          <a:xfrm>
            <a:off x="67889" y="1121839"/>
            <a:ext cx="12056222" cy="0"/>
          </a:xfrm>
          <a:prstGeom prst="line">
            <a:avLst/>
          </a:prstGeom>
          <a:ln w="44450" cmpd="sng">
            <a:solidFill>
              <a:schemeClr val="bg1"/>
            </a:solidFill>
            <a:prstDash val="lgDash"/>
          </a:ln>
        </p:spPr>
        <p:style>
          <a:lnRef idx="1">
            <a:schemeClr val="accent1"/>
          </a:lnRef>
          <a:fillRef idx="0">
            <a:schemeClr val="accent1"/>
          </a:fillRef>
          <a:effectRef idx="0">
            <a:schemeClr val="accent1"/>
          </a:effectRef>
          <a:fontRef idx="minor">
            <a:schemeClr val="tx1"/>
          </a:fontRef>
        </p:style>
      </p:cxnSp>
      <p:pic>
        <p:nvPicPr>
          <p:cNvPr id="6" name="Picture 5" descr="A picture containing drawing&#10;&#10;Description automatically generated">
            <a:extLst>
              <a:ext uri="{FF2B5EF4-FFF2-40B4-BE49-F238E27FC236}">
                <a16:creationId xmlns:a16="http://schemas.microsoft.com/office/drawing/2014/main" id="{FB66101A-794E-4CBA-A965-9BBF63D6A45C}"/>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224004" y="5495112"/>
            <a:ext cx="5967996" cy="1283211"/>
          </a:xfrm>
          <a:prstGeom prst="rect">
            <a:avLst/>
          </a:prstGeom>
        </p:spPr>
      </p:pic>
    </p:spTree>
    <p:extLst>
      <p:ext uri="{BB962C8B-B14F-4D97-AF65-F5344CB8AC3E}">
        <p14:creationId xmlns:p14="http://schemas.microsoft.com/office/powerpoint/2010/main" val="23460098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Simple tex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786F8ED-6F66-BE45-ADC6-D6BC0CEF0183}"/>
              </a:ext>
            </a:extLst>
          </p:cNvPr>
          <p:cNvSpPr>
            <a:spLocks noGrp="1"/>
          </p:cNvSpPr>
          <p:nvPr>
            <p:ph type="body" sz="quarter" idx="11" hasCustomPrompt="1"/>
          </p:nvPr>
        </p:nvSpPr>
        <p:spPr>
          <a:xfrm>
            <a:off x="360000" y="1652580"/>
            <a:ext cx="10858500" cy="4092575"/>
          </a:xfrm>
        </p:spPr>
        <p:txBody>
          <a:bodyPr tIns="180000"/>
          <a:lstStyle>
            <a:lvl1pPr marL="457200" indent="-457200">
              <a:spcAft>
                <a:spcPts val="1000"/>
              </a:spcAft>
              <a:buClr>
                <a:srgbClr val="00AEEF"/>
              </a:buClr>
              <a:buFont typeface="Wingdings" pitchFamily="2" charset="2"/>
              <a:buChar char="§"/>
              <a:defRPr/>
            </a:lvl1pPr>
            <a:lvl2pPr marL="800100" indent="-342900">
              <a:buClr>
                <a:schemeClr val="tx1"/>
              </a:buClr>
              <a:buFont typeface="Wingdings" pitchFamily="2" charset="2"/>
              <a:buChar char="§"/>
              <a:defRPr/>
            </a:lvl2pPr>
            <a:lvl3pPr marL="1143000" indent="-228600">
              <a:buClr>
                <a:srgbClr val="00AEEF"/>
              </a:buClr>
              <a:buFont typeface="Wingdings" pitchFamily="2" charset="2"/>
              <a:buChar char="§"/>
              <a:defRPr/>
            </a:lvl3pPr>
            <a:lvl4pPr marL="1600200" indent="-228600">
              <a:buClr>
                <a:schemeClr val="tx1"/>
              </a:buClr>
              <a:buFont typeface="Wingdings" pitchFamily="2" charset="2"/>
              <a:buChar char="§"/>
              <a:defRPr/>
            </a:lvl4pPr>
            <a:lvl5pPr marL="2114550" indent="-285750">
              <a:buClr>
                <a:srgbClr val="00AEEF"/>
              </a:buClr>
              <a:buFont typeface="Wingdings" pitchFamily="2" charset="2"/>
              <a:buChar char="§"/>
              <a:defRPr/>
            </a:lvl5pPr>
          </a:lstStyle>
          <a:p>
            <a:pPr lvl="0"/>
            <a:r>
              <a:rPr lang="en-US" b="0" i="0">
                <a:latin typeface="Univers Next Pro" panose="020B0503030202020203" pitchFamily="34" charset="77"/>
                <a:cs typeface="Univers" panose="020F0502020204030204" pitchFamily="34" charset="0"/>
              </a:rPr>
              <a:t>Click to add engaging text</a:t>
            </a:r>
          </a:p>
          <a:p>
            <a:pPr lvl="0"/>
            <a:r>
              <a:rPr lang="en-US" b="0" i="0">
                <a:latin typeface="Univers Next Pro" panose="020B0503030202020203" pitchFamily="34" charset="77"/>
                <a:cs typeface="Univers" panose="020F0502020204030204" pitchFamily="34" charset="0"/>
              </a:rPr>
              <a:t>And some more text</a:t>
            </a:r>
          </a:p>
          <a:p>
            <a:pPr lvl="1"/>
            <a:r>
              <a:rPr lang="en-US" b="0" i="0">
                <a:latin typeface="Univers Next Pro" panose="020B0503030202020203" pitchFamily="34" charset="77"/>
                <a:cs typeface="Univers" panose="020F0502020204030204" pitchFamily="34" charset="0"/>
              </a:rPr>
              <a:t>Second level</a:t>
            </a:r>
          </a:p>
          <a:p>
            <a:pPr lvl="2"/>
            <a:r>
              <a:rPr lang="en-US" b="0" i="0">
                <a:latin typeface="Univers Next Pro" panose="020B0503030202020203" pitchFamily="34" charset="77"/>
                <a:cs typeface="Univers" panose="020F0502020204030204" pitchFamily="34" charset="0"/>
              </a:rPr>
              <a:t>Third level</a:t>
            </a:r>
          </a:p>
          <a:p>
            <a:pPr lvl="3"/>
            <a:r>
              <a:rPr lang="en-US" b="0" i="0">
                <a:latin typeface="Univers Next Pro" panose="020B0503030202020203" pitchFamily="34" charset="77"/>
                <a:cs typeface="Univers" panose="020F0502020204030204" pitchFamily="34" charset="0"/>
              </a:rPr>
              <a:t>Fourth level</a:t>
            </a:r>
          </a:p>
          <a:p>
            <a:pPr lvl="4"/>
            <a:endParaRPr lang="en-US" b="0" i="0">
              <a:latin typeface="Univers Next Pro" panose="020B0503030202020203" pitchFamily="34" charset="77"/>
              <a:cs typeface="Univers" panose="020F0502020204030204" pitchFamily="34" charset="0"/>
            </a:endParaRPr>
          </a:p>
        </p:txBody>
      </p:sp>
      <p:cxnSp>
        <p:nvCxnSpPr>
          <p:cNvPr id="6" name="Straight Connector 5">
            <a:extLst>
              <a:ext uri="{FF2B5EF4-FFF2-40B4-BE49-F238E27FC236}">
                <a16:creationId xmlns:a16="http://schemas.microsoft.com/office/drawing/2014/main" id="{032FFBB5-AF36-DC41-B7D2-D1C8564792E3}"/>
              </a:ext>
            </a:extLst>
          </p:cNvPr>
          <p:cNvCxnSpPr>
            <a:cxnSpLocks/>
          </p:cNvCxnSpPr>
          <p:nvPr userDrawn="1"/>
        </p:nvCxnSpPr>
        <p:spPr>
          <a:xfrm flipV="1">
            <a:off x="16519" y="1391521"/>
            <a:ext cx="12175481" cy="42699"/>
          </a:xfrm>
          <a:prstGeom prst="line">
            <a:avLst/>
          </a:prstGeom>
          <a:ln w="44450" cmpd="sng">
            <a:solidFill>
              <a:srgbClr val="00AEEF"/>
            </a:solidFill>
            <a:prstDash val="lgDash"/>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CA965B56-7434-4F4E-9C33-F1D3F131942D}"/>
              </a:ext>
            </a:extLst>
          </p:cNvPr>
          <p:cNvSpPr>
            <a:spLocks noGrp="1"/>
          </p:cNvSpPr>
          <p:nvPr>
            <p:ph type="ctrTitle" hasCustomPrompt="1"/>
          </p:nvPr>
        </p:nvSpPr>
        <p:spPr>
          <a:xfrm>
            <a:off x="360000" y="261444"/>
            <a:ext cx="11247587" cy="877104"/>
          </a:xfrm>
        </p:spPr>
        <p:txBody>
          <a:bodyPr anchor="b">
            <a:normAutofit/>
          </a:bodyPr>
          <a:lstStyle>
            <a:lvl1pPr algn="l">
              <a:defRPr sz="4800" cap="all" spc="400" baseline="0">
                <a:solidFill>
                  <a:srgbClr val="00AEEF"/>
                </a:solidFill>
                <a:latin typeface="Univers Next Pro Condensed" panose="020B0906030202020203" pitchFamily="34" charset="0"/>
              </a:defRPr>
            </a:lvl1pPr>
          </a:lstStyle>
          <a:p>
            <a:r>
              <a:rPr lang="en-US"/>
              <a:t> add headline here</a:t>
            </a:r>
            <a:endParaRPr lang="en-GB"/>
          </a:p>
        </p:txBody>
      </p:sp>
      <p:pic>
        <p:nvPicPr>
          <p:cNvPr id="7" name="Picture 6" descr="A close up of a logo&#10;&#10;Description automatically generated">
            <a:extLst>
              <a:ext uri="{FF2B5EF4-FFF2-40B4-BE49-F238E27FC236}">
                <a16:creationId xmlns:a16="http://schemas.microsoft.com/office/drawing/2014/main" id="{DDF87C42-D6D6-4C5A-A743-872A791424AD}"/>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818516" y="5719200"/>
            <a:ext cx="5296365" cy="1138800"/>
          </a:xfrm>
          <a:prstGeom prst="rect">
            <a:avLst/>
          </a:prstGeom>
        </p:spPr>
      </p:pic>
    </p:spTree>
    <p:extLst>
      <p:ext uri="{BB962C8B-B14F-4D97-AF65-F5344CB8AC3E}">
        <p14:creationId xmlns:p14="http://schemas.microsoft.com/office/powerpoint/2010/main" val="2308669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a:extLst>
              <a:ext uri="{FF2B5EF4-FFF2-40B4-BE49-F238E27FC236}">
                <a16:creationId xmlns:a16="http://schemas.microsoft.com/office/drawing/2014/main" id="{D9BD75C2-9883-6322-1103-6B8C6EDF1FCC}"/>
              </a:ext>
            </a:extLst>
          </p:cNvPr>
          <p:cNvSpPr>
            <a:spLocks noGrp="1"/>
          </p:cNvSpPr>
          <p:nvPr>
            <p:ph type="sldNum" sz="quarter" idx="10"/>
          </p:nvPr>
        </p:nvSpPr>
        <p:spPr/>
        <p:txBody>
          <a:bodyPr/>
          <a:lstStyle/>
          <a:p>
            <a:fld id="{BC3F9AC1-C1B8-4CF6-A420-CB7239454072}" type="slidenum">
              <a:rPr lang="en-GB" smtClean="0"/>
              <a:t>‹#›</a:t>
            </a:fld>
            <a:endParaRPr lang="en-GB"/>
          </a:p>
        </p:txBody>
      </p:sp>
    </p:spTree>
    <p:extLst>
      <p:ext uri="{BB962C8B-B14F-4D97-AF65-F5344CB8AC3E}">
        <p14:creationId xmlns:p14="http://schemas.microsoft.com/office/powerpoint/2010/main" val="979004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4"/>
            <a:ext cx="5157787" cy="823912"/>
          </a:xfrm>
        </p:spPr>
        <p:txBody>
          <a:bodyPr anchor="b"/>
          <a:lstStyle>
            <a:lvl1pPr marL="0" indent="0">
              <a:buNone/>
              <a:defRPr sz="1246" b="1"/>
            </a:lvl1pPr>
            <a:lvl2pPr marL="237390" indent="0">
              <a:buNone/>
              <a:defRPr sz="1038" b="1"/>
            </a:lvl2pPr>
            <a:lvl3pPr marL="474779" indent="0">
              <a:buNone/>
              <a:defRPr sz="935" b="1"/>
            </a:lvl3pPr>
            <a:lvl4pPr marL="712169" indent="0">
              <a:buNone/>
              <a:defRPr sz="831" b="1"/>
            </a:lvl4pPr>
            <a:lvl5pPr marL="949559" indent="0">
              <a:buNone/>
              <a:defRPr sz="831" b="1"/>
            </a:lvl5pPr>
            <a:lvl6pPr marL="1186948" indent="0">
              <a:buNone/>
              <a:defRPr sz="831" b="1"/>
            </a:lvl6pPr>
            <a:lvl7pPr marL="1424338" indent="0">
              <a:buNone/>
              <a:defRPr sz="831" b="1"/>
            </a:lvl7pPr>
            <a:lvl8pPr marL="1661728" indent="0">
              <a:buNone/>
              <a:defRPr sz="831" b="1"/>
            </a:lvl8pPr>
            <a:lvl9pPr marL="1899117" indent="0">
              <a:buNone/>
              <a:defRPr sz="831" b="1"/>
            </a:lvl9pPr>
          </a:lstStyle>
          <a:p>
            <a:pPr lvl="0"/>
            <a:r>
              <a:rPr lang="en-US"/>
              <a:t>Click to edit Master text styles</a:t>
            </a:r>
          </a:p>
        </p:txBody>
      </p:sp>
      <p:sp>
        <p:nvSpPr>
          <p:cNvPr id="4" name="Content Placeholder 3"/>
          <p:cNvSpPr>
            <a:spLocks noGrp="1"/>
          </p:cNvSpPr>
          <p:nvPr>
            <p:ph sz="half" idx="2"/>
          </p:nvPr>
        </p:nvSpPr>
        <p:spPr>
          <a:xfrm>
            <a:off x="839789" y="2505076"/>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2" y="1681164"/>
            <a:ext cx="5183188" cy="823912"/>
          </a:xfrm>
        </p:spPr>
        <p:txBody>
          <a:bodyPr anchor="b"/>
          <a:lstStyle>
            <a:lvl1pPr marL="0" indent="0">
              <a:buNone/>
              <a:defRPr sz="1246" b="1"/>
            </a:lvl1pPr>
            <a:lvl2pPr marL="237390" indent="0">
              <a:buNone/>
              <a:defRPr sz="1038" b="1"/>
            </a:lvl2pPr>
            <a:lvl3pPr marL="474779" indent="0">
              <a:buNone/>
              <a:defRPr sz="935" b="1"/>
            </a:lvl3pPr>
            <a:lvl4pPr marL="712169" indent="0">
              <a:buNone/>
              <a:defRPr sz="831" b="1"/>
            </a:lvl4pPr>
            <a:lvl5pPr marL="949559" indent="0">
              <a:buNone/>
              <a:defRPr sz="831" b="1"/>
            </a:lvl5pPr>
            <a:lvl6pPr marL="1186948" indent="0">
              <a:buNone/>
              <a:defRPr sz="831" b="1"/>
            </a:lvl6pPr>
            <a:lvl7pPr marL="1424338" indent="0">
              <a:buNone/>
              <a:defRPr sz="831" b="1"/>
            </a:lvl7pPr>
            <a:lvl8pPr marL="1661728" indent="0">
              <a:buNone/>
              <a:defRPr sz="831" b="1"/>
            </a:lvl8pPr>
            <a:lvl9pPr marL="1899117" indent="0">
              <a:buNone/>
              <a:defRPr sz="831" b="1"/>
            </a:lvl9pPr>
          </a:lstStyle>
          <a:p>
            <a:pPr lvl="0"/>
            <a:r>
              <a:rPr lang="en-US"/>
              <a:t>Click to edit Master text styles</a:t>
            </a:r>
          </a:p>
        </p:txBody>
      </p:sp>
      <p:sp>
        <p:nvSpPr>
          <p:cNvPr id="6" name="Content Placeholder 5"/>
          <p:cNvSpPr>
            <a:spLocks noGrp="1"/>
          </p:cNvSpPr>
          <p:nvPr>
            <p:ph sz="quarter" idx="4"/>
          </p:nvPr>
        </p:nvSpPr>
        <p:spPr>
          <a:xfrm>
            <a:off x="6172202" y="2505076"/>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9">
            <a:extLst>
              <a:ext uri="{FF2B5EF4-FFF2-40B4-BE49-F238E27FC236}">
                <a16:creationId xmlns:a16="http://schemas.microsoft.com/office/drawing/2014/main" id="{4FDF43ED-39F3-634B-678A-900F8E20CDD9}"/>
              </a:ext>
            </a:extLst>
          </p:cNvPr>
          <p:cNvSpPr>
            <a:spLocks noGrp="1"/>
          </p:cNvSpPr>
          <p:nvPr>
            <p:ph type="sldNum" sz="quarter" idx="10"/>
          </p:nvPr>
        </p:nvSpPr>
        <p:spPr/>
        <p:txBody>
          <a:bodyPr/>
          <a:lstStyle/>
          <a:p>
            <a:fld id="{BC3F9AC1-C1B8-4CF6-A420-CB7239454072}" type="slidenum">
              <a:rPr lang="en-GB" smtClean="0"/>
              <a:t>‹#›</a:t>
            </a:fld>
            <a:endParaRPr lang="en-GB"/>
          </a:p>
        </p:txBody>
      </p:sp>
    </p:spTree>
    <p:extLst>
      <p:ext uri="{BB962C8B-B14F-4D97-AF65-F5344CB8AC3E}">
        <p14:creationId xmlns:p14="http://schemas.microsoft.com/office/powerpoint/2010/main" val="4104957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7A48FCE4-1D9C-BD74-477B-9B97809B4378}"/>
              </a:ext>
            </a:extLst>
          </p:cNvPr>
          <p:cNvSpPr>
            <a:spLocks noGrp="1"/>
          </p:cNvSpPr>
          <p:nvPr>
            <p:ph type="sldNum" sz="quarter" idx="10"/>
          </p:nvPr>
        </p:nvSpPr>
        <p:spPr/>
        <p:txBody>
          <a:bodyPr/>
          <a:lstStyle/>
          <a:p>
            <a:fld id="{BC3F9AC1-C1B8-4CF6-A420-CB7239454072}" type="slidenum">
              <a:rPr lang="en-GB" smtClean="0"/>
              <a:t>‹#›</a:t>
            </a:fld>
            <a:endParaRPr lang="en-GB"/>
          </a:p>
        </p:txBody>
      </p:sp>
    </p:spTree>
    <p:extLst>
      <p:ext uri="{BB962C8B-B14F-4D97-AF65-F5344CB8AC3E}">
        <p14:creationId xmlns:p14="http://schemas.microsoft.com/office/powerpoint/2010/main" val="3483057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790FF19-CC3C-4053-50E7-151F0DA72307}"/>
              </a:ext>
            </a:extLst>
          </p:cNvPr>
          <p:cNvSpPr>
            <a:spLocks noGrp="1"/>
          </p:cNvSpPr>
          <p:nvPr>
            <p:ph type="sldNum" sz="quarter" idx="10"/>
          </p:nvPr>
        </p:nvSpPr>
        <p:spPr/>
        <p:txBody>
          <a:bodyPr/>
          <a:lstStyle/>
          <a:p>
            <a:fld id="{BC3F9AC1-C1B8-4CF6-A420-CB7239454072}" type="slidenum">
              <a:rPr lang="en-GB" smtClean="0"/>
              <a:t>‹#›</a:t>
            </a:fld>
            <a:endParaRPr lang="en-GB"/>
          </a:p>
        </p:txBody>
      </p:sp>
    </p:spTree>
    <p:extLst>
      <p:ext uri="{BB962C8B-B14F-4D97-AF65-F5344CB8AC3E}">
        <p14:creationId xmlns:p14="http://schemas.microsoft.com/office/powerpoint/2010/main" val="1180642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F743B-BC3F-F135-525B-7F849C081156}"/>
              </a:ext>
            </a:extLst>
          </p:cNvPr>
          <p:cNvSpPr>
            <a:spLocks noGrp="1"/>
          </p:cNvSpPr>
          <p:nvPr>
            <p:ph type="title"/>
          </p:nvPr>
        </p:nvSpPr>
        <p:spPr/>
        <p:txBody>
          <a:bodyPr/>
          <a:lstStyle/>
          <a:p>
            <a:r>
              <a:rPr lang="en-US"/>
              <a:t>Click to edit Master title style</a:t>
            </a:r>
            <a:endParaRPr lang="en-IE"/>
          </a:p>
        </p:txBody>
      </p:sp>
      <p:sp>
        <p:nvSpPr>
          <p:cNvPr id="6" name="Slide Number Placeholder 5">
            <a:extLst>
              <a:ext uri="{FF2B5EF4-FFF2-40B4-BE49-F238E27FC236}">
                <a16:creationId xmlns:a16="http://schemas.microsoft.com/office/drawing/2014/main" id="{7C313D52-A4A0-8BCF-396B-EDC3C85BC6E9}"/>
              </a:ext>
            </a:extLst>
          </p:cNvPr>
          <p:cNvSpPr>
            <a:spLocks noGrp="1"/>
          </p:cNvSpPr>
          <p:nvPr>
            <p:ph type="sldNum" sz="quarter" idx="10"/>
          </p:nvPr>
        </p:nvSpPr>
        <p:spPr/>
        <p:txBody>
          <a:bodyPr/>
          <a:lstStyle/>
          <a:p>
            <a:fld id="{BC3F9AC1-C1B8-4CF6-A420-CB7239454072}" type="slidenum">
              <a:rPr lang="en-GB" smtClean="0"/>
              <a:t>‹#›</a:t>
            </a:fld>
            <a:endParaRPr lang="en-GB"/>
          </a:p>
        </p:txBody>
      </p:sp>
    </p:spTree>
    <p:extLst>
      <p:ext uri="{BB962C8B-B14F-4D97-AF65-F5344CB8AC3E}">
        <p14:creationId xmlns:p14="http://schemas.microsoft.com/office/powerpoint/2010/main" val="3220194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8" cy="1600200"/>
          </a:xfrm>
        </p:spPr>
        <p:txBody>
          <a:bodyPr anchor="b"/>
          <a:lstStyle>
            <a:lvl1pPr>
              <a:defRPr sz="1662"/>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1" cy="4873625"/>
          </a:xfrm>
        </p:spPr>
        <p:txBody>
          <a:bodyPr/>
          <a:lstStyle>
            <a:lvl1pPr>
              <a:defRPr sz="1662"/>
            </a:lvl1pPr>
            <a:lvl2pPr>
              <a:defRPr sz="1454"/>
            </a:lvl2pPr>
            <a:lvl3pPr>
              <a:defRPr sz="1246"/>
            </a:lvl3pPr>
            <a:lvl4pPr>
              <a:defRPr sz="1038"/>
            </a:lvl4pPr>
            <a:lvl5pPr>
              <a:defRPr sz="1038"/>
            </a:lvl5pPr>
            <a:lvl6pPr>
              <a:defRPr sz="1038"/>
            </a:lvl6pPr>
            <a:lvl7pPr>
              <a:defRPr sz="1038"/>
            </a:lvl7pPr>
            <a:lvl8pPr>
              <a:defRPr sz="1038"/>
            </a:lvl8pPr>
            <a:lvl9pPr>
              <a:defRPr sz="103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9" y="2057400"/>
            <a:ext cx="3932238" cy="3811588"/>
          </a:xfrm>
        </p:spPr>
        <p:txBody>
          <a:bodyPr/>
          <a:lstStyle>
            <a:lvl1pPr marL="0" indent="0">
              <a:buNone/>
              <a:defRPr sz="831"/>
            </a:lvl1pPr>
            <a:lvl2pPr marL="237390" indent="0">
              <a:buNone/>
              <a:defRPr sz="727"/>
            </a:lvl2pPr>
            <a:lvl3pPr marL="474779" indent="0">
              <a:buNone/>
              <a:defRPr sz="623"/>
            </a:lvl3pPr>
            <a:lvl4pPr marL="712169" indent="0">
              <a:buNone/>
              <a:defRPr sz="519"/>
            </a:lvl4pPr>
            <a:lvl5pPr marL="949559" indent="0">
              <a:buNone/>
              <a:defRPr sz="519"/>
            </a:lvl5pPr>
            <a:lvl6pPr marL="1186948" indent="0">
              <a:buNone/>
              <a:defRPr sz="519"/>
            </a:lvl6pPr>
            <a:lvl7pPr marL="1424338" indent="0">
              <a:buNone/>
              <a:defRPr sz="519"/>
            </a:lvl7pPr>
            <a:lvl8pPr marL="1661728" indent="0">
              <a:buNone/>
              <a:defRPr sz="519"/>
            </a:lvl8pPr>
            <a:lvl9pPr marL="1899117" indent="0">
              <a:buNone/>
              <a:defRPr sz="519"/>
            </a:lvl9pPr>
          </a:lstStyle>
          <a:p>
            <a:pPr lvl="0"/>
            <a:r>
              <a:rPr lang="en-US"/>
              <a:t>Click to edit Master text styles</a:t>
            </a:r>
          </a:p>
        </p:txBody>
      </p:sp>
      <p:sp>
        <p:nvSpPr>
          <p:cNvPr id="8" name="Slide Number Placeholder 7">
            <a:extLst>
              <a:ext uri="{FF2B5EF4-FFF2-40B4-BE49-F238E27FC236}">
                <a16:creationId xmlns:a16="http://schemas.microsoft.com/office/drawing/2014/main" id="{A778FAC7-C999-DE70-3237-CD1742BBB842}"/>
              </a:ext>
            </a:extLst>
          </p:cNvPr>
          <p:cNvSpPr>
            <a:spLocks noGrp="1"/>
          </p:cNvSpPr>
          <p:nvPr>
            <p:ph type="sldNum" sz="quarter" idx="10"/>
          </p:nvPr>
        </p:nvSpPr>
        <p:spPr/>
        <p:txBody>
          <a:bodyPr/>
          <a:lstStyle/>
          <a:p>
            <a:fld id="{BC3F9AC1-C1B8-4CF6-A420-CB7239454072}" type="slidenum">
              <a:rPr lang="en-GB" smtClean="0"/>
              <a:t>‹#›</a:t>
            </a:fld>
            <a:endParaRPr lang="en-GB"/>
          </a:p>
        </p:txBody>
      </p:sp>
    </p:spTree>
    <p:extLst>
      <p:ext uri="{BB962C8B-B14F-4D97-AF65-F5344CB8AC3E}">
        <p14:creationId xmlns:p14="http://schemas.microsoft.com/office/powerpoint/2010/main" val="486977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623">
                <a:solidFill>
                  <a:schemeClr val="tx1">
                    <a:tint val="75000"/>
                  </a:schemeClr>
                </a:solidFill>
              </a:defRPr>
            </a:lvl1pPr>
          </a:lstStyle>
          <a:p>
            <a:fld id="{BC3F9AC1-C1B8-4CF6-A420-CB7239454072}" type="slidenum">
              <a:rPr lang="en-GB" smtClean="0"/>
              <a:t>‹#›</a:t>
            </a:fld>
            <a:endParaRPr lang="en-GB"/>
          </a:p>
        </p:txBody>
      </p:sp>
    </p:spTree>
    <p:extLst>
      <p:ext uri="{BB962C8B-B14F-4D97-AF65-F5344CB8AC3E}">
        <p14:creationId xmlns:p14="http://schemas.microsoft.com/office/powerpoint/2010/main" val="3075701867"/>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49" r:id="rId15"/>
    <p:sldLayoutId id="2147483650" r:id="rId16"/>
    <p:sldLayoutId id="2147483651" r:id="rId17"/>
    <p:sldLayoutId id="2147483669" r:id="rId18"/>
    <p:sldLayoutId id="2147483653" r:id="rId19"/>
    <p:sldLayoutId id="2147483654" r:id="rId20"/>
    <p:sldLayoutId id="2147483655" r:id="rId21"/>
    <p:sldLayoutId id="2147483658" r:id="rId22"/>
    <p:sldLayoutId id="2147483666" r:id="rId23"/>
    <p:sldLayoutId id="2147483659" r:id="rId24"/>
    <p:sldLayoutId id="2147483668" r:id="rId25"/>
    <p:sldLayoutId id="2147483662" r:id="rId26"/>
    <p:sldLayoutId id="2147483663" r:id="rId27"/>
    <p:sldLayoutId id="2147483665" r:id="rId28"/>
    <p:sldLayoutId id="2147483664" r:id="rId29"/>
    <p:sldLayoutId id="2147483656" r:id="rId30"/>
    <p:sldLayoutId id="2147483657" r:id="rId31"/>
    <p:sldLayoutId id="2147483660" r:id="rId32"/>
    <p:sldLayoutId id="2147483661" r:id="rId33"/>
  </p:sldLayoutIdLst>
  <p:txStyles>
    <p:titleStyle>
      <a:lvl1pPr algn="l" defTabSz="474779" rtl="0" eaLnBrk="1" latinLnBrk="0" hangingPunct="1">
        <a:lnSpc>
          <a:spcPct val="90000"/>
        </a:lnSpc>
        <a:spcBef>
          <a:spcPct val="0"/>
        </a:spcBef>
        <a:buNone/>
        <a:defRPr sz="2285" kern="1200">
          <a:solidFill>
            <a:schemeClr val="tx1"/>
          </a:solidFill>
          <a:latin typeface="+mj-lt"/>
          <a:ea typeface="+mj-ea"/>
          <a:cs typeface="+mj-cs"/>
        </a:defRPr>
      </a:lvl1pPr>
    </p:titleStyle>
    <p:bodyStyle>
      <a:lvl1pPr marL="118695" indent="-118695" algn="l" defTabSz="474779" rtl="0" eaLnBrk="1" latinLnBrk="0" hangingPunct="1">
        <a:lnSpc>
          <a:spcPct val="90000"/>
        </a:lnSpc>
        <a:spcBef>
          <a:spcPts val="519"/>
        </a:spcBef>
        <a:buFont typeface="Arial" panose="020B0604020202020204" pitchFamily="34" charset="0"/>
        <a:buChar char="•"/>
        <a:defRPr sz="1454" kern="1200">
          <a:solidFill>
            <a:schemeClr val="tx1"/>
          </a:solidFill>
          <a:latin typeface="+mn-lt"/>
          <a:ea typeface="+mn-ea"/>
          <a:cs typeface="+mn-cs"/>
        </a:defRPr>
      </a:lvl1pPr>
      <a:lvl2pPr marL="356085" indent="-118695" algn="l" defTabSz="474779" rtl="0" eaLnBrk="1" latinLnBrk="0" hangingPunct="1">
        <a:lnSpc>
          <a:spcPct val="90000"/>
        </a:lnSpc>
        <a:spcBef>
          <a:spcPts val="260"/>
        </a:spcBef>
        <a:buFont typeface="Arial" panose="020B0604020202020204" pitchFamily="34" charset="0"/>
        <a:buChar char="•"/>
        <a:defRPr sz="1246" kern="1200">
          <a:solidFill>
            <a:schemeClr val="tx1"/>
          </a:solidFill>
          <a:latin typeface="+mn-lt"/>
          <a:ea typeface="+mn-ea"/>
          <a:cs typeface="+mn-cs"/>
        </a:defRPr>
      </a:lvl2pPr>
      <a:lvl3pPr marL="593474" indent="-118695" algn="l" defTabSz="474779" rtl="0" eaLnBrk="1" latinLnBrk="0" hangingPunct="1">
        <a:lnSpc>
          <a:spcPct val="90000"/>
        </a:lnSpc>
        <a:spcBef>
          <a:spcPts val="260"/>
        </a:spcBef>
        <a:buFont typeface="Arial" panose="020B0604020202020204" pitchFamily="34" charset="0"/>
        <a:buChar char="•"/>
        <a:defRPr sz="1038" kern="1200">
          <a:solidFill>
            <a:schemeClr val="tx1"/>
          </a:solidFill>
          <a:latin typeface="+mn-lt"/>
          <a:ea typeface="+mn-ea"/>
          <a:cs typeface="+mn-cs"/>
        </a:defRPr>
      </a:lvl3pPr>
      <a:lvl4pPr marL="830864" indent="-118695" algn="l" defTabSz="474779" rtl="0" eaLnBrk="1" latinLnBrk="0" hangingPunct="1">
        <a:lnSpc>
          <a:spcPct val="90000"/>
        </a:lnSpc>
        <a:spcBef>
          <a:spcPts val="260"/>
        </a:spcBef>
        <a:buFont typeface="Arial" panose="020B0604020202020204" pitchFamily="34" charset="0"/>
        <a:buChar char="•"/>
        <a:defRPr sz="935" kern="1200">
          <a:solidFill>
            <a:schemeClr val="tx1"/>
          </a:solidFill>
          <a:latin typeface="+mn-lt"/>
          <a:ea typeface="+mn-ea"/>
          <a:cs typeface="+mn-cs"/>
        </a:defRPr>
      </a:lvl4pPr>
      <a:lvl5pPr marL="1068254" indent="-118695" algn="l" defTabSz="474779" rtl="0" eaLnBrk="1" latinLnBrk="0" hangingPunct="1">
        <a:lnSpc>
          <a:spcPct val="90000"/>
        </a:lnSpc>
        <a:spcBef>
          <a:spcPts val="260"/>
        </a:spcBef>
        <a:buFont typeface="Arial" panose="020B0604020202020204" pitchFamily="34" charset="0"/>
        <a:buChar char="•"/>
        <a:defRPr sz="935" kern="1200">
          <a:solidFill>
            <a:schemeClr val="tx1"/>
          </a:solidFill>
          <a:latin typeface="+mn-lt"/>
          <a:ea typeface="+mn-ea"/>
          <a:cs typeface="+mn-cs"/>
        </a:defRPr>
      </a:lvl5pPr>
      <a:lvl6pPr marL="1305643" indent="-118695" algn="l" defTabSz="474779" rtl="0" eaLnBrk="1" latinLnBrk="0" hangingPunct="1">
        <a:lnSpc>
          <a:spcPct val="90000"/>
        </a:lnSpc>
        <a:spcBef>
          <a:spcPts val="260"/>
        </a:spcBef>
        <a:buFont typeface="Arial" panose="020B0604020202020204" pitchFamily="34" charset="0"/>
        <a:buChar char="•"/>
        <a:defRPr sz="935" kern="1200">
          <a:solidFill>
            <a:schemeClr val="tx1"/>
          </a:solidFill>
          <a:latin typeface="+mn-lt"/>
          <a:ea typeface="+mn-ea"/>
          <a:cs typeface="+mn-cs"/>
        </a:defRPr>
      </a:lvl6pPr>
      <a:lvl7pPr marL="1543033" indent="-118695" algn="l" defTabSz="474779" rtl="0" eaLnBrk="1" latinLnBrk="0" hangingPunct="1">
        <a:lnSpc>
          <a:spcPct val="90000"/>
        </a:lnSpc>
        <a:spcBef>
          <a:spcPts val="260"/>
        </a:spcBef>
        <a:buFont typeface="Arial" panose="020B0604020202020204" pitchFamily="34" charset="0"/>
        <a:buChar char="•"/>
        <a:defRPr sz="935" kern="1200">
          <a:solidFill>
            <a:schemeClr val="tx1"/>
          </a:solidFill>
          <a:latin typeface="+mn-lt"/>
          <a:ea typeface="+mn-ea"/>
          <a:cs typeface="+mn-cs"/>
        </a:defRPr>
      </a:lvl7pPr>
      <a:lvl8pPr marL="1780423" indent="-118695" algn="l" defTabSz="474779" rtl="0" eaLnBrk="1" latinLnBrk="0" hangingPunct="1">
        <a:lnSpc>
          <a:spcPct val="90000"/>
        </a:lnSpc>
        <a:spcBef>
          <a:spcPts val="260"/>
        </a:spcBef>
        <a:buFont typeface="Arial" panose="020B0604020202020204" pitchFamily="34" charset="0"/>
        <a:buChar char="•"/>
        <a:defRPr sz="935" kern="1200">
          <a:solidFill>
            <a:schemeClr val="tx1"/>
          </a:solidFill>
          <a:latin typeface="+mn-lt"/>
          <a:ea typeface="+mn-ea"/>
          <a:cs typeface="+mn-cs"/>
        </a:defRPr>
      </a:lvl8pPr>
      <a:lvl9pPr marL="2017812" indent="-118695" algn="l" defTabSz="474779" rtl="0" eaLnBrk="1" latinLnBrk="0" hangingPunct="1">
        <a:lnSpc>
          <a:spcPct val="90000"/>
        </a:lnSpc>
        <a:spcBef>
          <a:spcPts val="260"/>
        </a:spcBef>
        <a:buFont typeface="Arial" panose="020B0604020202020204" pitchFamily="34" charset="0"/>
        <a:buChar char="•"/>
        <a:defRPr sz="935" kern="1200">
          <a:solidFill>
            <a:schemeClr val="tx1"/>
          </a:solidFill>
          <a:latin typeface="+mn-lt"/>
          <a:ea typeface="+mn-ea"/>
          <a:cs typeface="+mn-cs"/>
        </a:defRPr>
      </a:lvl9pPr>
    </p:bodyStyle>
    <p:otherStyle>
      <a:defPPr>
        <a:defRPr lang="en-US"/>
      </a:defPPr>
      <a:lvl1pPr marL="0" algn="l" defTabSz="474779" rtl="0" eaLnBrk="1" latinLnBrk="0" hangingPunct="1">
        <a:defRPr sz="935" kern="1200">
          <a:solidFill>
            <a:schemeClr val="tx1"/>
          </a:solidFill>
          <a:latin typeface="+mn-lt"/>
          <a:ea typeface="+mn-ea"/>
          <a:cs typeface="+mn-cs"/>
        </a:defRPr>
      </a:lvl1pPr>
      <a:lvl2pPr marL="237390" algn="l" defTabSz="474779" rtl="0" eaLnBrk="1" latinLnBrk="0" hangingPunct="1">
        <a:defRPr sz="935" kern="1200">
          <a:solidFill>
            <a:schemeClr val="tx1"/>
          </a:solidFill>
          <a:latin typeface="+mn-lt"/>
          <a:ea typeface="+mn-ea"/>
          <a:cs typeface="+mn-cs"/>
        </a:defRPr>
      </a:lvl2pPr>
      <a:lvl3pPr marL="474779" algn="l" defTabSz="474779" rtl="0" eaLnBrk="1" latinLnBrk="0" hangingPunct="1">
        <a:defRPr sz="935" kern="1200">
          <a:solidFill>
            <a:schemeClr val="tx1"/>
          </a:solidFill>
          <a:latin typeface="+mn-lt"/>
          <a:ea typeface="+mn-ea"/>
          <a:cs typeface="+mn-cs"/>
        </a:defRPr>
      </a:lvl3pPr>
      <a:lvl4pPr marL="712169" algn="l" defTabSz="474779" rtl="0" eaLnBrk="1" latinLnBrk="0" hangingPunct="1">
        <a:defRPr sz="935" kern="1200">
          <a:solidFill>
            <a:schemeClr val="tx1"/>
          </a:solidFill>
          <a:latin typeface="+mn-lt"/>
          <a:ea typeface="+mn-ea"/>
          <a:cs typeface="+mn-cs"/>
        </a:defRPr>
      </a:lvl4pPr>
      <a:lvl5pPr marL="949559" algn="l" defTabSz="474779" rtl="0" eaLnBrk="1" latinLnBrk="0" hangingPunct="1">
        <a:defRPr sz="935" kern="1200">
          <a:solidFill>
            <a:schemeClr val="tx1"/>
          </a:solidFill>
          <a:latin typeface="+mn-lt"/>
          <a:ea typeface="+mn-ea"/>
          <a:cs typeface="+mn-cs"/>
        </a:defRPr>
      </a:lvl5pPr>
      <a:lvl6pPr marL="1186948" algn="l" defTabSz="474779" rtl="0" eaLnBrk="1" latinLnBrk="0" hangingPunct="1">
        <a:defRPr sz="935" kern="1200">
          <a:solidFill>
            <a:schemeClr val="tx1"/>
          </a:solidFill>
          <a:latin typeface="+mn-lt"/>
          <a:ea typeface="+mn-ea"/>
          <a:cs typeface="+mn-cs"/>
        </a:defRPr>
      </a:lvl6pPr>
      <a:lvl7pPr marL="1424338" algn="l" defTabSz="474779" rtl="0" eaLnBrk="1" latinLnBrk="0" hangingPunct="1">
        <a:defRPr sz="935" kern="1200">
          <a:solidFill>
            <a:schemeClr val="tx1"/>
          </a:solidFill>
          <a:latin typeface="+mn-lt"/>
          <a:ea typeface="+mn-ea"/>
          <a:cs typeface="+mn-cs"/>
        </a:defRPr>
      </a:lvl7pPr>
      <a:lvl8pPr marL="1661728" algn="l" defTabSz="474779" rtl="0" eaLnBrk="1" latinLnBrk="0" hangingPunct="1">
        <a:defRPr sz="935" kern="1200">
          <a:solidFill>
            <a:schemeClr val="tx1"/>
          </a:solidFill>
          <a:latin typeface="+mn-lt"/>
          <a:ea typeface="+mn-ea"/>
          <a:cs typeface="+mn-cs"/>
        </a:defRPr>
      </a:lvl8pPr>
      <a:lvl9pPr marL="1899117" algn="l" defTabSz="474779" rtl="0" eaLnBrk="1" latinLnBrk="0" hangingPunct="1">
        <a:defRPr sz="93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20.jpeg"/></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hyperlink" Target="https://www.unicef.ie/child-rights-education/primary/resource-library/" TargetMode="External"/><Relationship Id="rId4" Type="http://schemas.openxmlformats.org/officeDocument/2006/relationships/hyperlink" Target="https://www.unicef.ie/child-rights-education/primary/crs/learn/"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23.jpeg"/><Relationship Id="rId4" Type="http://schemas.openxmlformats.org/officeDocument/2006/relationships/image" Target="../media/image22.jpeg"/></Relationships>
</file>

<file path=ppt/slides/_rels/slide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video" Target="https://www.youtube.com/embed/aZXnMS6r_h0?feature=oembed" TargetMode="External"/><Relationship Id="rId6" Type="http://schemas.openxmlformats.org/officeDocument/2006/relationships/image" Target="../media/image26.jpeg"/><Relationship Id="rId5" Type="http://schemas.openxmlformats.org/officeDocument/2006/relationships/hyperlink" Target="https://www.unicef.org.uk/campaign-with-us/teachers-photo-story/" TargetMode="External"/><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video" Target="https://www.youtube.com/embed/4p5286T_kn0?feature=oembed" TargetMode="External"/><Relationship Id="rId6" Type="http://schemas.openxmlformats.org/officeDocument/2006/relationships/image" Target="../media/image27.jpeg"/><Relationship Id="rId5" Type="http://schemas.openxmlformats.org/officeDocument/2006/relationships/hyperlink" Target="https://www.youtube.com/watch?app=desktop&amp;v=4p5286T_kn0" TargetMode="Externa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28.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young child carrying a backpack&#10;&#10;Description automatically generated with low confidence">
            <a:extLst>
              <a:ext uri="{FF2B5EF4-FFF2-40B4-BE49-F238E27FC236}">
                <a16:creationId xmlns:a16="http://schemas.microsoft.com/office/drawing/2014/main" id="{28CF5207-3760-22EF-4803-DC817AE2F2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8128000"/>
          </a:xfrm>
          <a:prstGeom prst="rect">
            <a:avLst/>
          </a:prstGeom>
        </p:spPr>
      </p:pic>
      <p:sp>
        <p:nvSpPr>
          <p:cNvPr id="6" name="Rectangle 5">
            <a:extLst>
              <a:ext uri="{FF2B5EF4-FFF2-40B4-BE49-F238E27FC236}">
                <a16:creationId xmlns:a16="http://schemas.microsoft.com/office/drawing/2014/main" id="{3C4327EF-2AEC-4446-BDF4-BF745FE17A8C}"/>
              </a:ext>
            </a:extLst>
          </p:cNvPr>
          <p:cNvSpPr/>
          <p:nvPr/>
        </p:nvSpPr>
        <p:spPr>
          <a:xfrm>
            <a:off x="-1504" y="5230270"/>
            <a:ext cx="5474841" cy="914400"/>
          </a:xfrm>
          <a:prstGeom prst="rect">
            <a:avLst/>
          </a:prstGeom>
          <a:solidFill>
            <a:srgbClr val="00ACE9"/>
          </a:solidFill>
          <a:ln>
            <a:solidFill>
              <a:srgbClr val="00AC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4400" b="1" dirty="0">
                <a:latin typeface="+mj-lt"/>
                <a:cs typeface="Arial" panose="020B0604020202020204" pitchFamily="34" charset="0"/>
              </a:rPr>
              <a:t>ARTICLE IN FOCUS</a:t>
            </a:r>
          </a:p>
        </p:txBody>
      </p:sp>
      <p:pic>
        <p:nvPicPr>
          <p:cNvPr id="8" name="Picture 7" descr="Graphical user interface, text&#10;&#10;Description automatically generated">
            <a:extLst>
              <a:ext uri="{FF2B5EF4-FFF2-40B4-BE49-F238E27FC236}">
                <a16:creationId xmlns:a16="http://schemas.microsoft.com/office/drawing/2014/main" id="{94AFA290-305D-4974-A7A1-C84D8129EB3E}"/>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9293152" y="0"/>
            <a:ext cx="2897324" cy="1111170"/>
          </a:xfrm>
          <a:prstGeom prst="rect">
            <a:avLst/>
          </a:prstGeom>
        </p:spPr>
      </p:pic>
      <p:sp>
        <p:nvSpPr>
          <p:cNvPr id="9" name="TextBox 8">
            <a:extLst>
              <a:ext uri="{FF2B5EF4-FFF2-40B4-BE49-F238E27FC236}">
                <a16:creationId xmlns:a16="http://schemas.microsoft.com/office/drawing/2014/main" id="{DE239B87-4B2C-F330-EE48-1EFCD552CDE4}"/>
              </a:ext>
            </a:extLst>
          </p:cNvPr>
          <p:cNvSpPr txBox="1"/>
          <p:nvPr/>
        </p:nvSpPr>
        <p:spPr>
          <a:xfrm>
            <a:off x="9781116" y="6611779"/>
            <a:ext cx="6283234" cy="246221"/>
          </a:xfrm>
          <a:prstGeom prst="rect">
            <a:avLst/>
          </a:prstGeom>
          <a:noFill/>
        </p:spPr>
        <p:txBody>
          <a:bodyPr wrap="square">
            <a:spAutoFit/>
          </a:bodyPr>
          <a:lstStyle/>
          <a:p>
            <a:r>
              <a:rPr lang="en-IE" sz="1000" b="0" i="0" dirty="0">
                <a:solidFill>
                  <a:schemeClr val="bg1"/>
                </a:solidFill>
                <a:effectLst/>
                <a:latin typeface="Open Sans" panose="020B0606030504020204" pitchFamily="34" charset="0"/>
              </a:rPr>
              <a:t> © </a:t>
            </a:r>
            <a:r>
              <a:rPr lang="en-IE" sz="1000" b="0" i="0" dirty="0">
                <a:solidFill>
                  <a:srgbClr val="999999"/>
                </a:solidFill>
                <a:effectLst/>
                <a:latin typeface="Open Sans" panose="020B0606030504020204" pitchFamily="34" charset="0"/>
              </a:rPr>
              <a:t> </a:t>
            </a:r>
            <a:r>
              <a:rPr lang="en-IE" sz="1000" b="0" i="0" dirty="0">
                <a:solidFill>
                  <a:schemeClr val="bg1"/>
                </a:solidFill>
                <a:effectLst/>
                <a:latin typeface="Open Sans" panose="020B0606030504020204" pitchFamily="34" charset="0"/>
              </a:rPr>
              <a:t>UNICEF/UN0439618/</a:t>
            </a:r>
            <a:r>
              <a:rPr lang="en-IE" sz="1000" b="0" i="0" dirty="0" err="1">
                <a:solidFill>
                  <a:schemeClr val="bg1"/>
                </a:solidFill>
                <a:effectLst/>
                <a:latin typeface="Open Sans" panose="020B0606030504020204" pitchFamily="34" charset="0"/>
              </a:rPr>
              <a:t>Dejongh</a:t>
            </a:r>
            <a:endParaRPr lang="en-IE" sz="1000" dirty="0">
              <a:solidFill>
                <a:schemeClr val="bg1"/>
              </a:solidFill>
            </a:endParaRPr>
          </a:p>
        </p:txBody>
      </p:sp>
    </p:spTree>
    <p:extLst>
      <p:ext uri="{BB962C8B-B14F-4D97-AF65-F5344CB8AC3E}">
        <p14:creationId xmlns:p14="http://schemas.microsoft.com/office/powerpoint/2010/main" val="30097486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6288E7C-B939-4EAE-8249-0BA3192F5A42}"/>
              </a:ext>
            </a:extLst>
          </p:cNvPr>
          <p:cNvSpPr/>
          <p:nvPr/>
        </p:nvSpPr>
        <p:spPr>
          <a:xfrm>
            <a:off x="0" y="266218"/>
            <a:ext cx="11389489" cy="844952"/>
          </a:xfrm>
          <a:prstGeom prst="rect">
            <a:avLst/>
          </a:prstGeom>
          <a:solidFill>
            <a:srgbClr val="00AC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3" name="Picture 2" descr="Diagram, map&#10;&#10;Description automatically generated">
            <a:extLst>
              <a:ext uri="{FF2B5EF4-FFF2-40B4-BE49-F238E27FC236}">
                <a16:creationId xmlns:a16="http://schemas.microsoft.com/office/drawing/2014/main" id="{B73A5D6A-F3CA-4C2D-B86F-C43904F9D8B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007728" y="1481561"/>
            <a:ext cx="4381761" cy="4971326"/>
          </a:xfrm>
          <a:prstGeom prst="rect">
            <a:avLst/>
          </a:prstGeom>
        </p:spPr>
      </p:pic>
      <p:sp>
        <p:nvSpPr>
          <p:cNvPr id="4" name="TextBox 3">
            <a:extLst>
              <a:ext uri="{FF2B5EF4-FFF2-40B4-BE49-F238E27FC236}">
                <a16:creationId xmlns:a16="http://schemas.microsoft.com/office/drawing/2014/main" id="{C5F57F8D-9E42-422A-938D-71D856738991}"/>
              </a:ext>
            </a:extLst>
          </p:cNvPr>
          <p:cNvSpPr txBox="1"/>
          <p:nvPr/>
        </p:nvSpPr>
        <p:spPr>
          <a:xfrm>
            <a:off x="1082168" y="1364903"/>
            <a:ext cx="5138010" cy="4893647"/>
          </a:xfrm>
          <a:prstGeom prst="rect">
            <a:avLst/>
          </a:prstGeom>
          <a:noFill/>
        </p:spPr>
        <p:txBody>
          <a:bodyPr wrap="square" rtlCol="0">
            <a:spAutoFit/>
          </a:bodyPr>
          <a:lstStyle/>
          <a:p>
            <a:pPr algn="l"/>
            <a:r>
              <a:rPr lang="en-IE" sz="2000" dirty="0">
                <a:cs typeface="Arial" panose="020B0604020202020204" pitchFamily="34" charset="0"/>
              </a:rPr>
              <a:t>Child Rights Schools is a programme that supports you to embed child rights across the primary school. </a:t>
            </a:r>
          </a:p>
          <a:p>
            <a:r>
              <a:rPr lang="en-IE" sz="2000" dirty="0">
                <a:cs typeface="Arial" panose="020B0604020202020204" pitchFamily="34" charset="0"/>
              </a:rPr>
              <a:t>Children are supported to express their views through the Student Council.</a:t>
            </a:r>
          </a:p>
          <a:p>
            <a:pPr algn="l"/>
            <a:endParaRPr lang="en-IE" sz="2000" dirty="0">
              <a:cs typeface="Arial" panose="020B0604020202020204" pitchFamily="34" charset="0"/>
            </a:endParaRPr>
          </a:p>
          <a:p>
            <a:pPr algn="l"/>
            <a:r>
              <a:rPr lang="en-IE" sz="2000" dirty="0">
                <a:cs typeface="Arial" panose="020B0604020202020204" pitchFamily="34" charset="0"/>
              </a:rPr>
              <a:t>Find out more </a:t>
            </a:r>
            <a:r>
              <a:rPr lang="en-IE" sz="2000" dirty="0">
                <a:cs typeface="Arial" panose="020B0604020202020204" pitchFamily="34" charset="0"/>
                <a:hlinkClick r:id="rId4"/>
              </a:rPr>
              <a:t>here</a:t>
            </a:r>
            <a:r>
              <a:rPr lang="en-IE" sz="2000" dirty="0">
                <a:cs typeface="Arial" panose="020B0604020202020204" pitchFamily="34" charset="0"/>
              </a:rPr>
              <a:t>.</a:t>
            </a:r>
          </a:p>
          <a:p>
            <a:pPr algn="l"/>
            <a:endParaRPr lang="en-IE" sz="2000" dirty="0">
              <a:cs typeface="Arial" panose="020B0604020202020204" pitchFamily="34" charset="0"/>
            </a:endParaRPr>
          </a:p>
          <a:p>
            <a:pPr algn="l"/>
            <a:r>
              <a:rPr lang="en-IE" sz="2000" dirty="0">
                <a:cs typeface="Arial" panose="020B0604020202020204" pitchFamily="34" charset="0"/>
              </a:rPr>
              <a:t>Find more classroom resources </a:t>
            </a:r>
            <a:r>
              <a:rPr lang="en-IE" sz="2000" dirty="0">
                <a:cs typeface="Arial" panose="020B0604020202020204" pitchFamily="34" charset="0"/>
                <a:hlinkClick r:id="rId5"/>
              </a:rPr>
              <a:t>here</a:t>
            </a:r>
            <a:r>
              <a:rPr lang="en-IE" sz="2000" dirty="0">
                <a:cs typeface="Arial" panose="020B0604020202020204" pitchFamily="34" charset="0"/>
              </a:rPr>
              <a:t>.</a:t>
            </a:r>
          </a:p>
          <a:p>
            <a:pPr algn="l"/>
            <a:endParaRPr lang="en-IE" sz="2000" dirty="0">
              <a:latin typeface="Arial" panose="020B0604020202020204" pitchFamily="34" charset="0"/>
              <a:cs typeface="Arial" panose="020B0604020202020204" pitchFamily="34" charset="0"/>
            </a:endParaRPr>
          </a:p>
          <a:p>
            <a:pPr algn="l"/>
            <a:endParaRPr lang="en-IE" sz="2000" dirty="0">
              <a:latin typeface="Arial" panose="020B0604020202020204" pitchFamily="34" charset="0"/>
              <a:cs typeface="Arial" panose="020B0604020202020204" pitchFamily="34" charset="0"/>
            </a:endParaRPr>
          </a:p>
          <a:p>
            <a:pPr algn="l"/>
            <a:r>
              <a:rPr lang="en-IE" sz="2000" dirty="0">
                <a:latin typeface="Arial" panose="020B0604020202020204" pitchFamily="34" charset="0"/>
                <a:cs typeface="Arial" panose="020B0604020202020204" pitchFamily="34" charset="0"/>
              </a:rPr>
              <a:t> </a:t>
            </a:r>
          </a:p>
          <a:p>
            <a:pPr algn="l"/>
            <a:endParaRPr lang="en-IE" sz="3600" dirty="0">
              <a:latin typeface="Univers Next Pro Condensed" panose="020B0906030202020203" pitchFamily="34" charset="0"/>
            </a:endParaRPr>
          </a:p>
          <a:p>
            <a:pPr algn="l"/>
            <a:endParaRPr lang="en-IE" sz="3600" dirty="0">
              <a:latin typeface="Univers Next Pro Condensed" panose="020B0906030202020203" pitchFamily="34" charset="0"/>
            </a:endParaRPr>
          </a:p>
        </p:txBody>
      </p:sp>
      <p:sp>
        <p:nvSpPr>
          <p:cNvPr id="5" name="TextBox 4">
            <a:extLst>
              <a:ext uri="{FF2B5EF4-FFF2-40B4-BE49-F238E27FC236}">
                <a16:creationId xmlns:a16="http://schemas.microsoft.com/office/drawing/2014/main" id="{94E3D958-84F9-4F78-8AD8-B9F1CC70E125}"/>
              </a:ext>
            </a:extLst>
          </p:cNvPr>
          <p:cNvSpPr txBox="1"/>
          <p:nvPr/>
        </p:nvSpPr>
        <p:spPr>
          <a:xfrm>
            <a:off x="305950" y="405113"/>
            <a:ext cx="11257159" cy="646331"/>
          </a:xfrm>
          <a:prstGeom prst="rect">
            <a:avLst/>
          </a:prstGeom>
          <a:noFill/>
        </p:spPr>
        <p:txBody>
          <a:bodyPr wrap="square" rtlCol="0">
            <a:spAutoFit/>
          </a:bodyPr>
          <a:lstStyle/>
          <a:p>
            <a:pPr algn="l"/>
            <a:r>
              <a:rPr lang="en-IE" sz="3600" b="1" dirty="0">
                <a:solidFill>
                  <a:schemeClr val="bg1"/>
                </a:solidFill>
                <a:cs typeface="Arial" panose="020B0604020202020204" pitchFamily="34" charset="0"/>
              </a:rPr>
              <a:t>FURTHER CHILD RIGHTS EDUCATION SUPPORT</a:t>
            </a:r>
          </a:p>
        </p:txBody>
      </p:sp>
      <p:pic>
        <p:nvPicPr>
          <p:cNvPr id="7" name="Picture 6" descr="A close up of a logo&#10;&#10;Description automatically generated">
            <a:extLst>
              <a:ext uri="{FF2B5EF4-FFF2-40B4-BE49-F238E27FC236}">
                <a16:creationId xmlns:a16="http://schemas.microsoft.com/office/drawing/2014/main" id="{E0DAB582-1F48-42F9-8430-A839AF65B5C8}"/>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916676" y="4308786"/>
            <a:ext cx="4863235" cy="2144102"/>
          </a:xfrm>
          <a:prstGeom prst="rect">
            <a:avLst/>
          </a:prstGeom>
        </p:spPr>
      </p:pic>
    </p:spTree>
    <p:extLst>
      <p:ext uri="{BB962C8B-B14F-4D97-AF65-F5344CB8AC3E}">
        <p14:creationId xmlns:p14="http://schemas.microsoft.com/office/powerpoint/2010/main" val="4147437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with medium confidence">
            <a:extLst>
              <a:ext uri="{FF2B5EF4-FFF2-40B4-BE49-F238E27FC236}">
                <a16:creationId xmlns:a16="http://schemas.microsoft.com/office/drawing/2014/main" id="{14709CFC-460E-45D5-84BD-8EE553BD0710}"/>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923208" y="3429000"/>
            <a:ext cx="2617140" cy="2279963"/>
          </a:xfrm>
          <a:prstGeom prst="rect">
            <a:avLst/>
          </a:prstGeom>
        </p:spPr>
      </p:pic>
      <p:pic>
        <p:nvPicPr>
          <p:cNvPr id="4" name="Picture 3" descr="Graphical user interface, text&#10;&#10;Description automatically generated">
            <a:extLst>
              <a:ext uri="{FF2B5EF4-FFF2-40B4-BE49-F238E27FC236}">
                <a16:creationId xmlns:a16="http://schemas.microsoft.com/office/drawing/2014/main" id="{B330E8F1-1DF2-47F8-8D4C-19C32C79B8D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16218" y="3429000"/>
            <a:ext cx="5944897" cy="2279963"/>
          </a:xfrm>
          <a:prstGeom prst="rect">
            <a:avLst/>
          </a:prstGeom>
        </p:spPr>
      </p:pic>
      <p:sp>
        <p:nvSpPr>
          <p:cNvPr id="5" name="TextBox 4">
            <a:extLst>
              <a:ext uri="{FF2B5EF4-FFF2-40B4-BE49-F238E27FC236}">
                <a16:creationId xmlns:a16="http://schemas.microsoft.com/office/drawing/2014/main" id="{39E2CC6E-8CF1-41E8-8861-CB1A10ED14C2}"/>
              </a:ext>
            </a:extLst>
          </p:cNvPr>
          <p:cNvSpPr txBox="1"/>
          <p:nvPr/>
        </p:nvSpPr>
        <p:spPr>
          <a:xfrm>
            <a:off x="4278488" y="1397393"/>
            <a:ext cx="8636000" cy="769441"/>
          </a:xfrm>
          <a:prstGeom prst="rect">
            <a:avLst/>
          </a:prstGeom>
          <a:noFill/>
        </p:spPr>
        <p:txBody>
          <a:bodyPr wrap="square" rtlCol="0">
            <a:spAutoFit/>
          </a:bodyPr>
          <a:lstStyle/>
          <a:p>
            <a:pPr algn="l"/>
            <a:r>
              <a:rPr lang="en-IE" sz="4400" b="1" dirty="0">
                <a:cs typeface="Arial" panose="020B0604020202020204" pitchFamily="34" charset="0"/>
              </a:rPr>
              <a:t>THANK YOU</a:t>
            </a:r>
          </a:p>
        </p:txBody>
      </p:sp>
    </p:spTree>
    <p:extLst>
      <p:ext uri="{BB962C8B-B14F-4D97-AF65-F5344CB8AC3E}">
        <p14:creationId xmlns:p14="http://schemas.microsoft.com/office/powerpoint/2010/main" val="1260294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F9A1B90-3754-48DE-AFC7-48D4B984FE1C}"/>
              </a:ext>
            </a:extLst>
          </p:cNvPr>
          <p:cNvSpPr/>
          <p:nvPr/>
        </p:nvSpPr>
        <p:spPr>
          <a:xfrm>
            <a:off x="0" y="0"/>
            <a:ext cx="6509084" cy="6858000"/>
          </a:xfrm>
          <a:prstGeom prst="rect">
            <a:avLst/>
          </a:prstGeom>
          <a:solidFill>
            <a:srgbClr val="00AC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extBox 1">
            <a:extLst>
              <a:ext uri="{FF2B5EF4-FFF2-40B4-BE49-F238E27FC236}">
                <a16:creationId xmlns:a16="http://schemas.microsoft.com/office/drawing/2014/main" id="{1F49A0E1-F3FF-42AA-9755-3D0781A56712}"/>
              </a:ext>
            </a:extLst>
          </p:cNvPr>
          <p:cNvSpPr txBox="1"/>
          <p:nvPr/>
        </p:nvSpPr>
        <p:spPr>
          <a:xfrm>
            <a:off x="195944" y="276727"/>
            <a:ext cx="5747656" cy="5509200"/>
          </a:xfrm>
          <a:prstGeom prst="rect">
            <a:avLst/>
          </a:prstGeom>
          <a:noFill/>
        </p:spPr>
        <p:txBody>
          <a:bodyPr wrap="square" rtlCol="0">
            <a:spAutoFit/>
          </a:bodyPr>
          <a:lstStyle/>
          <a:p>
            <a:pPr algn="l"/>
            <a:r>
              <a:rPr lang="en-IE" sz="3200" b="1" dirty="0">
                <a:solidFill>
                  <a:schemeClr val="bg1"/>
                </a:solidFill>
                <a:cs typeface="Arial" panose="020B0604020202020204" pitchFamily="34" charset="0"/>
              </a:rPr>
              <a:t>BEFORE YOU BEGIN</a:t>
            </a:r>
          </a:p>
          <a:p>
            <a:pPr algn="l"/>
            <a:endParaRPr lang="en-IE" sz="2000" dirty="0">
              <a:solidFill>
                <a:schemeClr val="bg1"/>
              </a:solidFill>
              <a:cs typeface="Arial" panose="020B0604020202020204" pitchFamily="34" charset="0"/>
            </a:endParaRPr>
          </a:p>
          <a:p>
            <a:pPr marL="342900" indent="-342900" algn="l">
              <a:buFont typeface="Wingdings" panose="05000000000000000000" pitchFamily="2" charset="2"/>
              <a:buChar char="ü"/>
            </a:pPr>
            <a:r>
              <a:rPr lang="en-IE" sz="2000" dirty="0">
                <a:solidFill>
                  <a:schemeClr val="bg1"/>
                </a:solidFill>
                <a:cs typeface="Arial" panose="020B0604020202020204" pitchFamily="34" charset="0"/>
              </a:rPr>
              <a:t>This is a flexible resource and is intended to provide you with some easy to use, appropriate rights-related learning to share with your children, their families and your colleagues.</a:t>
            </a:r>
          </a:p>
          <a:p>
            <a:pPr algn="l"/>
            <a:endParaRPr lang="en-IE" sz="2000" dirty="0">
              <a:solidFill>
                <a:schemeClr val="bg1"/>
              </a:solidFill>
              <a:cs typeface="Arial" panose="020B0604020202020204" pitchFamily="34" charset="0"/>
            </a:endParaRPr>
          </a:p>
          <a:p>
            <a:pPr marL="342900" indent="-342900" algn="l">
              <a:buFont typeface="Wingdings" panose="05000000000000000000" pitchFamily="2" charset="2"/>
              <a:buChar char="ü"/>
            </a:pPr>
            <a:r>
              <a:rPr lang="en-IE" sz="2000" dirty="0">
                <a:solidFill>
                  <a:schemeClr val="bg1"/>
                </a:solidFill>
                <a:cs typeface="Arial" panose="020B0604020202020204" pitchFamily="34" charset="0"/>
              </a:rPr>
              <a:t>Please edit out non relevant slides or activities before sharing with your students. Please check that the content works for your learners and feel free to adapt or add any content that would make the material more relevant for your setting.</a:t>
            </a:r>
          </a:p>
          <a:p>
            <a:pPr algn="l"/>
            <a:endParaRPr lang="en-IE" sz="2000" dirty="0">
              <a:solidFill>
                <a:schemeClr val="bg1"/>
              </a:solidFill>
              <a:cs typeface="Arial" panose="020B0604020202020204" pitchFamily="34" charset="0"/>
            </a:endParaRPr>
          </a:p>
          <a:p>
            <a:pPr marL="342900" indent="-342900" algn="l">
              <a:buFont typeface="Wingdings" panose="05000000000000000000" pitchFamily="2" charset="2"/>
              <a:buChar char="ü"/>
            </a:pPr>
            <a:r>
              <a:rPr lang="en-IE" sz="2000" dirty="0">
                <a:solidFill>
                  <a:schemeClr val="bg1"/>
                </a:solidFill>
                <a:cs typeface="Arial" panose="020B0604020202020204" pitchFamily="34" charset="0"/>
              </a:rPr>
              <a:t>This resource was developed by UNICEF UK and adapted by UNICEF Ireland.</a:t>
            </a:r>
          </a:p>
        </p:txBody>
      </p:sp>
      <p:pic>
        <p:nvPicPr>
          <p:cNvPr id="3" name="Picture 2" descr="Graphical user interface, text&#10;&#10;Description automatically generated">
            <a:extLst>
              <a:ext uri="{FF2B5EF4-FFF2-40B4-BE49-F238E27FC236}">
                <a16:creationId xmlns:a16="http://schemas.microsoft.com/office/drawing/2014/main" id="{5E729B6F-2AE3-4BBB-9BB6-5C21E0BD965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294676" y="0"/>
            <a:ext cx="2897324" cy="1111170"/>
          </a:xfrm>
          <a:prstGeom prst="rect">
            <a:avLst/>
          </a:prstGeom>
        </p:spPr>
      </p:pic>
      <p:sp>
        <p:nvSpPr>
          <p:cNvPr id="5" name="TextBox 4">
            <a:extLst>
              <a:ext uri="{FF2B5EF4-FFF2-40B4-BE49-F238E27FC236}">
                <a16:creationId xmlns:a16="http://schemas.microsoft.com/office/drawing/2014/main" id="{86183AFF-5A0F-4F8D-BF26-A709681517FA}"/>
              </a:ext>
            </a:extLst>
          </p:cNvPr>
          <p:cNvSpPr txBox="1"/>
          <p:nvPr/>
        </p:nvSpPr>
        <p:spPr>
          <a:xfrm>
            <a:off x="6961212" y="1264356"/>
            <a:ext cx="4944533" cy="4955203"/>
          </a:xfrm>
          <a:prstGeom prst="rect">
            <a:avLst/>
          </a:prstGeom>
          <a:noFill/>
        </p:spPr>
        <p:txBody>
          <a:bodyPr wrap="square" rtlCol="0">
            <a:spAutoFit/>
          </a:bodyPr>
          <a:lstStyle/>
          <a:p>
            <a:pPr algn="l"/>
            <a:endParaRPr lang="en-IE" sz="2000" dirty="0">
              <a:cs typeface="Arial" panose="020B0604020202020204" pitchFamily="34" charset="0"/>
            </a:endParaRPr>
          </a:p>
          <a:p>
            <a:pPr algn="l"/>
            <a:r>
              <a:rPr lang="en-IE" sz="2000" dirty="0">
                <a:cs typeface="Arial" panose="020B0604020202020204" pitchFamily="34" charset="0"/>
              </a:rPr>
              <a:t>Slide 3 – Guess the article</a:t>
            </a:r>
          </a:p>
          <a:p>
            <a:pPr algn="l"/>
            <a:endParaRPr lang="en-IE" sz="2000" dirty="0">
              <a:cs typeface="Arial" panose="020B0604020202020204" pitchFamily="34" charset="0"/>
            </a:endParaRPr>
          </a:p>
          <a:p>
            <a:pPr algn="l"/>
            <a:r>
              <a:rPr lang="en-IE" sz="2000" dirty="0">
                <a:cs typeface="Arial" panose="020B0604020202020204" pitchFamily="34" charset="0"/>
              </a:rPr>
              <a:t>Slide 4 – Introducing Article 28</a:t>
            </a:r>
          </a:p>
          <a:p>
            <a:pPr algn="l"/>
            <a:endParaRPr lang="en-IE" sz="2000" dirty="0">
              <a:cs typeface="Arial" panose="020B0604020202020204" pitchFamily="34" charset="0"/>
            </a:endParaRPr>
          </a:p>
          <a:p>
            <a:pPr algn="l"/>
            <a:r>
              <a:rPr lang="en-IE" sz="2000" dirty="0">
                <a:cs typeface="Arial" panose="020B0604020202020204" pitchFamily="34" charset="0"/>
              </a:rPr>
              <a:t>Slide 5 – Exploring Article 28</a:t>
            </a:r>
          </a:p>
          <a:p>
            <a:pPr algn="l"/>
            <a:endParaRPr lang="en-IE" sz="2000" dirty="0">
              <a:cs typeface="Arial" panose="020B0604020202020204" pitchFamily="34" charset="0"/>
            </a:endParaRPr>
          </a:p>
          <a:p>
            <a:pPr algn="l"/>
            <a:r>
              <a:rPr lang="en-IE" sz="2000" dirty="0">
                <a:cs typeface="Arial" panose="020B0604020202020204" pitchFamily="34" charset="0"/>
              </a:rPr>
              <a:t>Slide 6 – Some possible answers</a:t>
            </a:r>
          </a:p>
          <a:p>
            <a:pPr algn="l"/>
            <a:endParaRPr lang="en-IE" sz="2000" dirty="0">
              <a:cs typeface="Arial" panose="020B0604020202020204" pitchFamily="34" charset="0"/>
            </a:endParaRPr>
          </a:p>
          <a:p>
            <a:pPr algn="l"/>
            <a:r>
              <a:rPr lang="en-IE" sz="2000" dirty="0">
                <a:cs typeface="Arial" panose="020B0604020202020204" pitchFamily="34" charset="0"/>
              </a:rPr>
              <a:t>Slide 7 &amp; 8 – Activities for the classroom</a:t>
            </a:r>
          </a:p>
          <a:p>
            <a:pPr algn="l"/>
            <a:endParaRPr lang="en-IE" sz="2000" dirty="0">
              <a:cs typeface="Arial" panose="020B0604020202020204" pitchFamily="34" charset="0"/>
            </a:endParaRPr>
          </a:p>
          <a:p>
            <a:pPr algn="l"/>
            <a:r>
              <a:rPr lang="en-IE" sz="2000" dirty="0">
                <a:cs typeface="Arial" panose="020B0604020202020204" pitchFamily="34" charset="0"/>
              </a:rPr>
              <a:t>Slide 9 – Reflection</a:t>
            </a:r>
          </a:p>
          <a:p>
            <a:pPr algn="l"/>
            <a:endParaRPr lang="en-IE" sz="2000" dirty="0">
              <a:cs typeface="Arial" panose="020B0604020202020204" pitchFamily="34" charset="0"/>
            </a:endParaRPr>
          </a:p>
          <a:p>
            <a:pPr algn="l"/>
            <a:r>
              <a:rPr lang="en-IE" sz="2000" dirty="0">
                <a:cs typeface="Arial" panose="020B0604020202020204" pitchFamily="34" charset="0"/>
              </a:rPr>
              <a:t>Slide 10 – Further Support</a:t>
            </a:r>
          </a:p>
          <a:p>
            <a:pPr algn="l"/>
            <a:endParaRPr lang="en-IE" sz="3600" dirty="0">
              <a:solidFill>
                <a:schemeClr val="bg1"/>
              </a:solidFill>
              <a:latin typeface="Univers Next Pro Condensed" panose="020B0906030202020203" pitchFamily="34" charset="0"/>
            </a:endParaRPr>
          </a:p>
        </p:txBody>
      </p:sp>
    </p:spTree>
    <p:extLst>
      <p:ext uri="{BB962C8B-B14F-4D97-AF65-F5344CB8AC3E}">
        <p14:creationId xmlns:p14="http://schemas.microsoft.com/office/powerpoint/2010/main" val="3464991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A1067-DCE3-0548-A681-2357D6A5F854}"/>
              </a:ext>
            </a:extLst>
          </p:cNvPr>
          <p:cNvSpPr>
            <a:spLocks noGrp="1"/>
          </p:cNvSpPr>
          <p:nvPr>
            <p:ph type="ctrTitle"/>
          </p:nvPr>
        </p:nvSpPr>
        <p:spPr/>
        <p:txBody>
          <a:bodyPr/>
          <a:lstStyle/>
          <a:p>
            <a:r>
              <a:rPr lang="en-US" dirty="0"/>
              <a:t>Guess the article</a:t>
            </a:r>
          </a:p>
        </p:txBody>
      </p:sp>
      <p:sp>
        <p:nvSpPr>
          <p:cNvPr id="8" name="Subtitle 3">
            <a:extLst>
              <a:ext uri="{FF2B5EF4-FFF2-40B4-BE49-F238E27FC236}">
                <a16:creationId xmlns:a16="http://schemas.microsoft.com/office/drawing/2014/main" id="{68EF436D-9311-46A7-BC40-599A6C4FB311}"/>
              </a:ext>
            </a:extLst>
          </p:cNvPr>
          <p:cNvSpPr txBox="1">
            <a:spLocks/>
          </p:cNvSpPr>
          <p:nvPr/>
        </p:nvSpPr>
        <p:spPr>
          <a:xfrm>
            <a:off x="272796" y="1657079"/>
            <a:ext cx="10867229" cy="5364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800" dirty="0">
                <a:latin typeface="Arial" panose="020B0604020202020204" pitchFamily="34" charset="0"/>
                <a:cs typeface="Arial" panose="020B0604020202020204" pitchFamily="34" charset="0"/>
              </a:rPr>
              <a:t>These pictures provide a clue to this week’s article. </a:t>
            </a:r>
          </a:p>
          <a:p>
            <a:pPr marL="0" indent="0">
              <a:buFont typeface="Arial" panose="020B0604020202020204" pitchFamily="34" charset="0"/>
              <a:buNone/>
            </a:pPr>
            <a:r>
              <a:rPr lang="en-GB" sz="1800" dirty="0">
                <a:latin typeface="Arial" panose="020B0604020202020204" pitchFamily="34" charset="0"/>
                <a:cs typeface="Arial" panose="020B0604020202020204" pitchFamily="34" charset="0"/>
              </a:rPr>
              <a:t>Can you guess how they are linked together? Which article of the Convention do these pictures relate to?</a:t>
            </a:r>
          </a:p>
          <a:p>
            <a:pPr marL="0" indent="0">
              <a:buFont typeface="Arial" panose="020B0604020202020204" pitchFamily="34" charset="0"/>
              <a:buNone/>
            </a:pPr>
            <a:r>
              <a:rPr lang="en-GB" sz="1800" dirty="0">
                <a:latin typeface="Arial" panose="020B0604020202020204" pitchFamily="34" charset="0"/>
                <a:cs typeface="Arial" panose="020B0604020202020204" pitchFamily="34" charset="0"/>
              </a:rPr>
              <a:t>Write down your thoughts or discuss with someone in your home. </a:t>
            </a:r>
          </a:p>
        </p:txBody>
      </p:sp>
      <p:sp>
        <p:nvSpPr>
          <p:cNvPr id="9" name="Rectangle 8">
            <a:extLst>
              <a:ext uri="{FF2B5EF4-FFF2-40B4-BE49-F238E27FC236}">
                <a16:creationId xmlns:a16="http://schemas.microsoft.com/office/drawing/2014/main" id="{CF4884E2-0186-41E3-AE32-BDD1C69265DE}"/>
              </a:ext>
            </a:extLst>
          </p:cNvPr>
          <p:cNvSpPr/>
          <p:nvPr/>
        </p:nvSpPr>
        <p:spPr>
          <a:xfrm>
            <a:off x="5926133" y="5016255"/>
            <a:ext cx="1744388" cy="230832"/>
          </a:xfrm>
          <a:prstGeom prst="rect">
            <a:avLst/>
          </a:prstGeom>
        </p:spPr>
        <p:txBody>
          <a:bodyPr wrap="none">
            <a:spAutoFit/>
          </a:bodyPr>
          <a:lstStyle/>
          <a:p>
            <a:r>
              <a:rPr lang="en-IE" sz="900" b="0" i="0" dirty="0">
                <a:solidFill>
                  <a:schemeClr val="accent6">
                    <a:lumMod val="10000"/>
                  </a:schemeClr>
                </a:solidFill>
                <a:effectLst/>
                <a:latin typeface="Open Sans" panose="020B0606030504020204" pitchFamily="34" charset="0"/>
              </a:rPr>
              <a:t>UNICEF/UN0535952/</a:t>
            </a:r>
            <a:r>
              <a:rPr lang="en-IE" sz="900" b="0" i="0" dirty="0" err="1">
                <a:solidFill>
                  <a:schemeClr val="accent6">
                    <a:lumMod val="10000"/>
                  </a:schemeClr>
                </a:solidFill>
                <a:effectLst/>
                <a:latin typeface="Open Sans" panose="020B0606030504020204" pitchFamily="34" charset="0"/>
              </a:rPr>
              <a:t>Dejongh</a:t>
            </a:r>
            <a:endParaRPr lang="en-GB" sz="900" dirty="0">
              <a:solidFill>
                <a:schemeClr val="accent6">
                  <a:lumMod val="10000"/>
                </a:schemeClr>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7F41ACED-1497-48FC-BA7E-7B7D6565E512}"/>
              </a:ext>
            </a:extLst>
          </p:cNvPr>
          <p:cNvSpPr/>
          <p:nvPr/>
        </p:nvSpPr>
        <p:spPr>
          <a:xfrm>
            <a:off x="2071336" y="5070904"/>
            <a:ext cx="1710725" cy="230832"/>
          </a:xfrm>
          <a:prstGeom prst="rect">
            <a:avLst/>
          </a:prstGeom>
        </p:spPr>
        <p:txBody>
          <a:bodyPr wrap="none">
            <a:spAutoFit/>
          </a:bodyPr>
          <a:lstStyle/>
          <a:p>
            <a:r>
              <a:rPr lang="en-IE" sz="900" b="0" i="0" dirty="0">
                <a:solidFill>
                  <a:schemeClr val="accent6">
                    <a:lumMod val="10000"/>
                  </a:schemeClr>
                </a:solidFill>
                <a:effectLst/>
                <a:latin typeface="Open Sans" panose="020B0606030504020204" pitchFamily="34" charset="0"/>
              </a:rPr>
              <a:t>UNICEF/UN0633055/</a:t>
            </a:r>
            <a:r>
              <a:rPr lang="en-IE" sz="900" b="0" i="0" dirty="0" err="1">
                <a:solidFill>
                  <a:schemeClr val="accent6">
                    <a:lumMod val="10000"/>
                  </a:schemeClr>
                </a:solidFill>
                <a:effectLst/>
                <a:latin typeface="Open Sans" panose="020B0606030504020204" pitchFamily="34" charset="0"/>
              </a:rPr>
              <a:t>Latayko</a:t>
            </a:r>
            <a:endParaRPr lang="en-GB" sz="900" dirty="0">
              <a:solidFill>
                <a:schemeClr val="accent6">
                  <a:lumMod val="10000"/>
                </a:schemeClr>
              </a:solidFill>
              <a:latin typeface="Arial" panose="020B0604020202020204" pitchFamily="34" charset="0"/>
              <a:cs typeface="Arial" panose="020B0604020202020204" pitchFamily="34" charset="0"/>
            </a:endParaRPr>
          </a:p>
        </p:txBody>
      </p:sp>
      <p:pic>
        <p:nvPicPr>
          <p:cNvPr id="4" name="Picture 3" descr="A person wearing headphones and sitting at a table&#10;&#10;Description automatically generated with medium confidence">
            <a:extLst>
              <a:ext uri="{FF2B5EF4-FFF2-40B4-BE49-F238E27FC236}">
                <a16:creationId xmlns:a16="http://schemas.microsoft.com/office/drawing/2014/main" id="{B85EF87F-0BDB-08DB-1342-06F4FA8B12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506" y="2514469"/>
            <a:ext cx="3527942" cy="2404788"/>
          </a:xfrm>
          <a:prstGeom prst="rect">
            <a:avLst/>
          </a:prstGeom>
        </p:spPr>
      </p:pic>
      <p:pic>
        <p:nvPicPr>
          <p:cNvPr id="1026" name="Picture 2">
            <a:extLst>
              <a:ext uri="{FF2B5EF4-FFF2-40B4-BE49-F238E27FC236}">
                <a16:creationId xmlns:a16="http://schemas.microsoft.com/office/drawing/2014/main" id="{9683DBB1-42C6-6D75-0BB0-CCC9EB06C7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0646" y="2514469"/>
            <a:ext cx="3610708" cy="240478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136217D8-1049-1D0C-0C24-E3FACFC2BE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5785" y="2514469"/>
            <a:ext cx="3610709" cy="240478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973D733-F210-1AFB-11E0-0BB4A6975444}"/>
              </a:ext>
            </a:extLst>
          </p:cNvPr>
          <p:cNvSpPr txBox="1"/>
          <p:nvPr/>
        </p:nvSpPr>
        <p:spPr>
          <a:xfrm>
            <a:off x="10669955" y="4996655"/>
            <a:ext cx="6107722" cy="230832"/>
          </a:xfrm>
          <a:prstGeom prst="rect">
            <a:avLst/>
          </a:prstGeom>
          <a:noFill/>
        </p:spPr>
        <p:txBody>
          <a:bodyPr wrap="square">
            <a:spAutoFit/>
          </a:bodyPr>
          <a:lstStyle/>
          <a:p>
            <a:r>
              <a:rPr lang="en-IE" sz="900" b="0" i="0" dirty="0">
                <a:solidFill>
                  <a:schemeClr val="accent6">
                    <a:lumMod val="10000"/>
                  </a:schemeClr>
                </a:solidFill>
                <a:effectLst/>
                <a:latin typeface="Open Sans" panose="020B0606030504020204" pitchFamily="34" charset="0"/>
              </a:rPr>
              <a:t>UNICEF/UN0444256</a:t>
            </a:r>
            <a:endParaRPr lang="en-IE" sz="900" dirty="0">
              <a:solidFill>
                <a:schemeClr val="accent6">
                  <a:lumMod val="10000"/>
                </a:schemeClr>
              </a:solidFill>
            </a:endParaRPr>
          </a:p>
        </p:txBody>
      </p:sp>
    </p:spTree>
    <p:extLst>
      <p:ext uri="{BB962C8B-B14F-4D97-AF65-F5344CB8AC3E}">
        <p14:creationId xmlns:p14="http://schemas.microsoft.com/office/powerpoint/2010/main" val="3376146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EBDD284-2AAF-4D5F-906B-453ACEACE862}"/>
              </a:ext>
            </a:extLst>
          </p:cNvPr>
          <p:cNvSpPr/>
          <p:nvPr/>
        </p:nvSpPr>
        <p:spPr>
          <a:xfrm>
            <a:off x="6173708" y="0"/>
            <a:ext cx="6096000" cy="6858000"/>
          </a:xfrm>
          <a:prstGeom prst="rect">
            <a:avLst/>
          </a:prstGeom>
          <a:solidFill>
            <a:srgbClr val="00AC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 name="Rectangle 4">
            <a:extLst>
              <a:ext uri="{FF2B5EF4-FFF2-40B4-BE49-F238E27FC236}">
                <a16:creationId xmlns:a16="http://schemas.microsoft.com/office/drawing/2014/main" id="{67ED24EA-6F07-46B6-A2F7-A9DD5527CE3E}"/>
              </a:ext>
            </a:extLst>
          </p:cNvPr>
          <p:cNvSpPr/>
          <p:nvPr/>
        </p:nvSpPr>
        <p:spPr>
          <a:xfrm>
            <a:off x="0" y="539262"/>
            <a:ext cx="6173708" cy="785446"/>
          </a:xfrm>
          <a:prstGeom prst="rect">
            <a:avLst/>
          </a:prstGeom>
          <a:solidFill>
            <a:srgbClr val="00AC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extBox 1">
            <a:extLst>
              <a:ext uri="{FF2B5EF4-FFF2-40B4-BE49-F238E27FC236}">
                <a16:creationId xmlns:a16="http://schemas.microsoft.com/office/drawing/2014/main" id="{FC632ABF-16BD-4B6E-9350-2567916EBF4E}"/>
              </a:ext>
            </a:extLst>
          </p:cNvPr>
          <p:cNvSpPr txBox="1"/>
          <p:nvPr/>
        </p:nvSpPr>
        <p:spPr>
          <a:xfrm>
            <a:off x="201456" y="623094"/>
            <a:ext cx="5972252" cy="523220"/>
          </a:xfrm>
          <a:prstGeom prst="rect">
            <a:avLst/>
          </a:prstGeom>
          <a:noFill/>
        </p:spPr>
        <p:txBody>
          <a:bodyPr wrap="square" rtlCol="0">
            <a:spAutoFit/>
          </a:bodyPr>
          <a:lstStyle/>
          <a:p>
            <a:pPr algn="l"/>
            <a:r>
              <a:rPr lang="en-IE" sz="2800" b="1" dirty="0">
                <a:solidFill>
                  <a:schemeClr val="bg1"/>
                </a:solidFill>
                <a:cs typeface="Arial" panose="020B0604020202020204" pitchFamily="34" charset="0"/>
              </a:rPr>
              <a:t>INTRODUCING ARTICLE 28</a:t>
            </a:r>
          </a:p>
        </p:txBody>
      </p:sp>
      <p:sp>
        <p:nvSpPr>
          <p:cNvPr id="11" name="TextBox 10">
            <a:extLst>
              <a:ext uri="{FF2B5EF4-FFF2-40B4-BE49-F238E27FC236}">
                <a16:creationId xmlns:a16="http://schemas.microsoft.com/office/drawing/2014/main" id="{ACEC7E54-7FA7-8A24-7DBB-EDA660522F99}"/>
              </a:ext>
            </a:extLst>
          </p:cNvPr>
          <p:cNvSpPr txBox="1"/>
          <p:nvPr/>
        </p:nvSpPr>
        <p:spPr>
          <a:xfrm>
            <a:off x="6438360" y="2049591"/>
            <a:ext cx="5566695" cy="3727239"/>
          </a:xfrm>
          <a:prstGeom prst="rect">
            <a:avLst/>
          </a:prstGeom>
          <a:noFill/>
        </p:spPr>
        <p:txBody>
          <a:bodyPr wrap="square" rtlCol="0">
            <a:spAutoFit/>
          </a:bodyPr>
          <a:lstStyle/>
          <a:p>
            <a:pPr>
              <a:lnSpc>
                <a:spcPct val="107000"/>
              </a:lnSpc>
              <a:spcAft>
                <a:spcPts val="800"/>
              </a:spcAft>
            </a:pPr>
            <a:r>
              <a:rPr lang="en-GB" sz="2400" b="1" dirty="0">
                <a:solidFill>
                  <a:schemeClr val="bg1"/>
                </a:solidFill>
                <a:effectLst/>
                <a:latin typeface="+mj-lt"/>
                <a:ea typeface="Calibri" panose="020F0502020204030204" pitchFamily="34" charset="0"/>
                <a:cs typeface="Arial" panose="020B0604020202020204" pitchFamily="34" charset="0"/>
              </a:rPr>
              <a:t>Article </a:t>
            </a:r>
            <a:r>
              <a:rPr lang="en-IE" sz="2400" b="1" dirty="0">
                <a:solidFill>
                  <a:schemeClr val="bg1"/>
                </a:solidFill>
                <a:latin typeface="+mj-lt"/>
                <a:ea typeface="Calibri" panose="020F0502020204030204" pitchFamily="34" charset="0"/>
                <a:cs typeface="Arial" panose="020B0604020202020204" pitchFamily="34" charset="0"/>
              </a:rPr>
              <a:t>28 Access to Education</a:t>
            </a:r>
          </a:p>
          <a:p>
            <a:pPr>
              <a:lnSpc>
                <a:spcPct val="107000"/>
              </a:lnSpc>
              <a:spcAft>
                <a:spcPts val="800"/>
              </a:spcAft>
            </a:pPr>
            <a:r>
              <a:rPr lang="en-IE" sz="2400" dirty="0">
                <a:solidFill>
                  <a:schemeClr val="bg1"/>
                </a:solidFill>
              </a:rPr>
              <a:t>Every child has the right to an education. Primary education should be free. Secondary and higher education should be available to every child. Children should be encouraged to go to school to the highest level possible. Discipline in schools should respect children’s rights and never use violence</a:t>
            </a:r>
            <a:endParaRPr lang="en-IE" sz="2400" b="1" dirty="0">
              <a:solidFill>
                <a:schemeClr val="bg1"/>
              </a:solidFill>
              <a:effectLst/>
              <a:ea typeface="Calibri" panose="020F0502020204030204" pitchFamily="34" charset="0"/>
              <a:cs typeface="Arial" panose="020B0604020202020204" pitchFamily="34" charset="0"/>
            </a:endParaRPr>
          </a:p>
        </p:txBody>
      </p:sp>
      <p:pic>
        <p:nvPicPr>
          <p:cNvPr id="7" name="Picture 6" descr="Logo&#10;&#10;Description automatically generated">
            <a:extLst>
              <a:ext uri="{FF2B5EF4-FFF2-40B4-BE49-F238E27FC236}">
                <a16:creationId xmlns:a16="http://schemas.microsoft.com/office/drawing/2014/main" id="{4B749FF9-8FE0-469C-BD67-7EB438B4D6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5065" y="1874383"/>
            <a:ext cx="3269816" cy="4360523"/>
          </a:xfrm>
          <a:prstGeom prst="rect">
            <a:avLst/>
          </a:prstGeom>
        </p:spPr>
      </p:pic>
    </p:spTree>
    <p:extLst>
      <p:ext uri="{BB962C8B-B14F-4D97-AF65-F5344CB8AC3E}">
        <p14:creationId xmlns:p14="http://schemas.microsoft.com/office/powerpoint/2010/main" val="3817245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EBDD284-2AAF-4D5F-906B-453ACEACE862}"/>
              </a:ext>
            </a:extLst>
          </p:cNvPr>
          <p:cNvSpPr/>
          <p:nvPr/>
        </p:nvSpPr>
        <p:spPr>
          <a:xfrm>
            <a:off x="6096000" y="0"/>
            <a:ext cx="6096000" cy="6858000"/>
          </a:xfrm>
          <a:prstGeom prst="rect">
            <a:avLst/>
          </a:prstGeom>
          <a:solidFill>
            <a:srgbClr val="00AC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Rectangle 4">
            <a:extLst>
              <a:ext uri="{FF2B5EF4-FFF2-40B4-BE49-F238E27FC236}">
                <a16:creationId xmlns:a16="http://schemas.microsoft.com/office/drawing/2014/main" id="{67ED24EA-6F07-46B6-A2F7-A9DD5527CE3E}"/>
              </a:ext>
            </a:extLst>
          </p:cNvPr>
          <p:cNvSpPr/>
          <p:nvPr/>
        </p:nvSpPr>
        <p:spPr>
          <a:xfrm>
            <a:off x="0" y="539262"/>
            <a:ext cx="6096000" cy="785446"/>
          </a:xfrm>
          <a:prstGeom prst="rect">
            <a:avLst/>
          </a:prstGeom>
          <a:solidFill>
            <a:srgbClr val="00AC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2800" b="1" dirty="0">
                <a:latin typeface="+mj-lt"/>
                <a:cs typeface="Arial" panose="020B0604020202020204" pitchFamily="34" charset="0"/>
              </a:rPr>
              <a:t>EXPLORING ARTICLE 28</a:t>
            </a:r>
          </a:p>
        </p:txBody>
      </p:sp>
      <p:sp>
        <p:nvSpPr>
          <p:cNvPr id="6" name="TextBox 5">
            <a:extLst>
              <a:ext uri="{FF2B5EF4-FFF2-40B4-BE49-F238E27FC236}">
                <a16:creationId xmlns:a16="http://schemas.microsoft.com/office/drawing/2014/main" id="{D7A9CF8A-2B27-470E-96B3-0F64E7F6619C}"/>
              </a:ext>
            </a:extLst>
          </p:cNvPr>
          <p:cNvSpPr txBox="1"/>
          <p:nvPr/>
        </p:nvSpPr>
        <p:spPr>
          <a:xfrm>
            <a:off x="7282202" y="2748718"/>
            <a:ext cx="5462954" cy="1815882"/>
          </a:xfrm>
          <a:prstGeom prst="rect">
            <a:avLst/>
          </a:prstGeom>
          <a:noFill/>
        </p:spPr>
        <p:txBody>
          <a:bodyPr wrap="square" rtlCol="0">
            <a:spAutoFit/>
          </a:bodyPr>
          <a:lstStyle/>
          <a:p>
            <a:r>
              <a:rPr lang="en-GB" sz="2800" b="1" i="0" dirty="0">
                <a:solidFill>
                  <a:schemeClr val="bg1"/>
                </a:solidFill>
                <a:effectLst/>
                <a:cs typeface="Arial" panose="020B0604020202020204" pitchFamily="34" charset="0"/>
              </a:rPr>
              <a:t>Why do you think </a:t>
            </a:r>
          </a:p>
          <a:p>
            <a:r>
              <a:rPr lang="en-GB" sz="2800" b="1" i="0" dirty="0">
                <a:solidFill>
                  <a:schemeClr val="accent6">
                    <a:lumMod val="10000"/>
                  </a:schemeClr>
                </a:solidFill>
                <a:effectLst/>
                <a:highlight>
                  <a:srgbClr val="FFFF00"/>
                </a:highlight>
                <a:cs typeface="Arial" panose="020B0604020202020204" pitchFamily="34" charset="0"/>
              </a:rPr>
              <a:t>education is important </a:t>
            </a:r>
          </a:p>
          <a:p>
            <a:r>
              <a:rPr lang="en-GB" sz="2800" b="1" i="0" dirty="0">
                <a:solidFill>
                  <a:schemeClr val="bg1"/>
                </a:solidFill>
                <a:effectLst/>
                <a:cs typeface="Arial" panose="020B0604020202020204" pitchFamily="34" charset="0"/>
              </a:rPr>
              <a:t>for children?</a:t>
            </a:r>
          </a:p>
          <a:p>
            <a:endParaRPr lang="en-GB" sz="2800" b="1" dirty="0">
              <a:solidFill>
                <a:schemeClr val="bg1"/>
              </a:solidFill>
              <a:cs typeface="Arial" panose="020B0604020202020204" pitchFamily="34" charset="0"/>
            </a:endParaRPr>
          </a:p>
        </p:txBody>
      </p:sp>
      <p:sp>
        <p:nvSpPr>
          <p:cNvPr id="7" name="TextBox 6">
            <a:extLst>
              <a:ext uri="{FF2B5EF4-FFF2-40B4-BE49-F238E27FC236}">
                <a16:creationId xmlns:a16="http://schemas.microsoft.com/office/drawing/2014/main" id="{7599B0BD-369E-16E2-8F88-6B647BD4C965}"/>
              </a:ext>
            </a:extLst>
          </p:cNvPr>
          <p:cNvSpPr txBox="1"/>
          <p:nvPr/>
        </p:nvSpPr>
        <p:spPr>
          <a:xfrm>
            <a:off x="3691467" y="5552160"/>
            <a:ext cx="3454400" cy="230832"/>
          </a:xfrm>
          <a:prstGeom prst="rect">
            <a:avLst/>
          </a:prstGeom>
          <a:noFill/>
        </p:spPr>
        <p:txBody>
          <a:bodyPr wrap="square" rtlCol="0">
            <a:spAutoFit/>
          </a:bodyPr>
          <a:lstStyle/>
          <a:p>
            <a:r>
              <a:rPr lang="en-IE" sz="900" dirty="0">
                <a:solidFill>
                  <a:schemeClr val="accent6">
                    <a:lumMod val="10000"/>
                  </a:schemeClr>
                </a:solidFill>
              </a:rPr>
              <a:t>©</a:t>
            </a:r>
            <a:r>
              <a:rPr lang="en-IE" sz="900" b="0" i="0" dirty="0">
                <a:solidFill>
                  <a:schemeClr val="accent6">
                    <a:lumMod val="10000"/>
                  </a:schemeClr>
                </a:solidFill>
                <a:effectLst/>
                <a:latin typeface="Open Sans" panose="020B0606030504020204" pitchFamily="34" charset="0"/>
              </a:rPr>
              <a:t> UNICEF/UNI280372/Tremeau</a:t>
            </a:r>
            <a:endParaRPr lang="en-IE" sz="900" dirty="0">
              <a:solidFill>
                <a:schemeClr val="accent6">
                  <a:lumMod val="10000"/>
                </a:schemeClr>
              </a:solidFill>
            </a:endParaRPr>
          </a:p>
        </p:txBody>
      </p:sp>
      <p:pic>
        <p:nvPicPr>
          <p:cNvPr id="3074" name="Picture 2">
            <a:extLst>
              <a:ext uri="{FF2B5EF4-FFF2-40B4-BE49-F238E27FC236}">
                <a16:creationId xmlns:a16="http://schemas.microsoft.com/office/drawing/2014/main" id="{DE95DDCE-2AB3-BA7D-405E-C57BDED2C5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44" y="2136155"/>
            <a:ext cx="4876800" cy="3248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9530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19CE0EB-9064-441E-8E00-1290285670BD}"/>
              </a:ext>
            </a:extLst>
          </p:cNvPr>
          <p:cNvSpPr>
            <a:spLocks noGrp="1"/>
          </p:cNvSpPr>
          <p:nvPr>
            <p:ph type="body" sz="quarter" idx="4294967295"/>
          </p:nvPr>
        </p:nvSpPr>
        <p:spPr>
          <a:xfrm>
            <a:off x="212020" y="1134162"/>
            <a:ext cx="10907536" cy="4748212"/>
          </a:xfrm>
        </p:spPr>
        <p:txBody>
          <a:bodyPr vert="horz" lIns="91440" tIns="180000" rIns="91440" bIns="45720" rtlCol="0" anchor="t">
            <a:normAutofit fontScale="85000" lnSpcReduction="10000"/>
          </a:bodyPr>
          <a:lstStyle/>
          <a:p>
            <a:pPr marL="0" indent="0">
              <a:buNone/>
            </a:pPr>
            <a:r>
              <a:rPr lang="en-GB" sz="2000" dirty="0">
                <a:solidFill>
                  <a:schemeClr val="accent6">
                    <a:lumMod val="10000"/>
                  </a:schemeClr>
                </a:solidFill>
                <a:latin typeface="Arial" panose="020B0604020202020204" pitchFamily="34" charset="0"/>
                <a:cs typeface="Arial" panose="020B0604020202020204" pitchFamily="34" charset="0"/>
              </a:rPr>
              <a:t>Education is important to children because it will help them to: </a:t>
            </a:r>
          </a:p>
          <a:p>
            <a:pPr>
              <a:lnSpc>
                <a:spcPct val="150000"/>
              </a:lnSpc>
            </a:pPr>
            <a:r>
              <a:rPr lang="en-GB" sz="2000" dirty="0">
                <a:solidFill>
                  <a:schemeClr val="accent6">
                    <a:lumMod val="10000"/>
                  </a:schemeClr>
                </a:solidFill>
                <a:latin typeface="Arial" panose="020B0604020202020204" pitchFamily="34" charset="0"/>
                <a:cs typeface="Arial" panose="020B0604020202020204" pitchFamily="34" charset="0"/>
              </a:rPr>
              <a:t>have skills to improve things and help people</a:t>
            </a:r>
          </a:p>
          <a:p>
            <a:pPr>
              <a:lnSpc>
                <a:spcPct val="150000"/>
              </a:lnSpc>
            </a:pPr>
            <a:r>
              <a:rPr lang="en-GB" sz="2000" dirty="0">
                <a:solidFill>
                  <a:schemeClr val="accent6">
                    <a:lumMod val="10000"/>
                  </a:schemeClr>
                </a:solidFill>
                <a:latin typeface="Arial" panose="020B0604020202020204" pitchFamily="34" charset="0"/>
                <a:cs typeface="Arial" panose="020B0604020202020204" pitchFamily="34" charset="0"/>
              </a:rPr>
              <a:t>form opinions and views about things</a:t>
            </a:r>
          </a:p>
          <a:p>
            <a:pPr>
              <a:lnSpc>
                <a:spcPct val="150000"/>
              </a:lnSpc>
            </a:pPr>
            <a:r>
              <a:rPr lang="en-GB" sz="2000" dirty="0">
                <a:solidFill>
                  <a:schemeClr val="accent6">
                    <a:lumMod val="10000"/>
                  </a:schemeClr>
                </a:solidFill>
                <a:latin typeface="Arial" panose="020B0604020202020204" pitchFamily="34" charset="0"/>
                <a:cs typeface="Arial" panose="020B0604020202020204" pitchFamily="34" charset="0"/>
              </a:rPr>
              <a:t>learn things, gain knowledge and pass exams</a:t>
            </a:r>
          </a:p>
          <a:p>
            <a:pPr>
              <a:lnSpc>
                <a:spcPct val="150000"/>
              </a:lnSpc>
            </a:pPr>
            <a:r>
              <a:rPr lang="en-GB" sz="2000" dirty="0">
                <a:solidFill>
                  <a:schemeClr val="accent6">
                    <a:lumMod val="10000"/>
                  </a:schemeClr>
                </a:solidFill>
                <a:latin typeface="Arial" panose="020B0604020202020204" pitchFamily="34" charset="0"/>
                <a:cs typeface="Arial" panose="020B0604020202020204" pitchFamily="34" charset="0"/>
              </a:rPr>
              <a:t>know how to stay safe and healthy</a:t>
            </a:r>
          </a:p>
          <a:p>
            <a:pPr>
              <a:lnSpc>
                <a:spcPct val="150000"/>
              </a:lnSpc>
            </a:pPr>
            <a:r>
              <a:rPr lang="en-GB" sz="2000" dirty="0">
                <a:solidFill>
                  <a:schemeClr val="accent6">
                    <a:lumMod val="10000"/>
                  </a:schemeClr>
                </a:solidFill>
                <a:latin typeface="Arial" panose="020B0604020202020204" pitchFamily="34" charset="0"/>
                <a:cs typeface="Arial" panose="020B0604020202020204" pitchFamily="34" charset="0"/>
              </a:rPr>
              <a:t>learn how to respect other people’s ideas and get on with other people</a:t>
            </a:r>
          </a:p>
          <a:p>
            <a:pPr>
              <a:lnSpc>
                <a:spcPct val="150000"/>
              </a:lnSpc>
            </a:pPr>
            <a:r>
              <a:rPr lang="en-GB" sz="2000" dirty="0">
                <a:solidFill>
                  <a:schemeClr val="accent6">
                    <a:lumMod val="10000"/>
                  </a:schemeClr>
                </a:solidFill>
                <a:latin typeface="Arial" panose="020B0604020202020204" pitchFamily="34" charset="0"/>
                <a:cs typeface="Arial" panose="020B0604020202020204" pitchFamily="34" charset="0"/>
              </a:rPr>
              <a:t>get a job they enjoy and earn money</a:t>
            </a:r>
          </a:p>
          <a:p>
            <a:pPr>
              <a:lnSpc>
                <a:spcPct val="150000"/>
              </a:lnSpc>
            </a:pPr>
            <a:r>
              <a:rPr lang="en-GB" sz="2000" dirty="0">
                <a:solidFill>
                  <a:schemeClr val="accent6">
                    <a:lumMod val="10000"/>
                  </a:schemeClr>
                </a:solidFill>
                <a:latin typeface="Arial" panose="020B0604020202020204" pitchFamily="34" charset="0"/>
                <a:cs typeface="Arial" panose="020B0604020202020204" pitchFamily="34" charset="0"/>
              </a:rPr>
              <a:t>make informed choices</a:t>
            </a:r>
          </a:p>
          <a:p>
            <a:pPr>
              <a:lnSpc>
                <a:spcPct val="150000"/>
              </a:lnSpc>
            </a:pPr>
            <a:r>
              <a:rPr lang="en-GB" sz="2000" dirty="0">
                <a:solidFill>
                  <a:schemeClr val="accent6">
                    <a:lumMod val="10000"/>
                  </a:schemeClr>
                </a:solidFill>
                <a:latin typeface="Arial" panose="020B0604020202020204" pitchFamily="34" charset="0"/>
                <a:cs typeface="Arial" panose="020B0604020202020204" pitchFamily="34" charset="0"/>
              </a:rPr>
              <a:t>have more opportunities in life</a:t>
            </a:r>
          </a:p>
          <a:p>
            <a:pPr>
              <a:lnSpc>
                <a:spcPct val="150000"/>
              </a:lnSpc>
            </a:pPr>
            <a:r>
              <a:rPr lang="en-GB" sz="2000" dirty="0">
                <a:solidFill>
                  <a:schemeClr val="accent6">
                    <a:lumMod val="10000"/>
                  </a:schemeClr>
                </a:solidFill>
                <a:latin typeface="Arial" panose="020B0604020202020204" pitchFamily="34" charset="0"/>
                <a:cs typeface="Arial" panose="020B0604020202020204" pitchFamily="34" charset="0"/>
              </a:rPr>
              <a:t>learn about things that are important for the world</a:t>
            </a:r>
          </a:p>
          <a:p>
            <a:pPr>
              <a:lnSpc>
                <a:spcPct val="150000"/>
              </a:lnSpc>
            </a:pPr>
            <a:r>
              <a:rPr lang="en-GB" sz="2000" dirty="0">
                <a:solidFill>
                  <a:schemeClr val="accent6">
                    <a:lumMod val="10000"/>
                  </a:schemeClr>
                </a:solidFill>
                <a:latin typeface="Arial" panose="020B0604020202020204" pitchFamily="34" charset="0"/>
                <a:cs typeface="Arial" panose="020B0604020202020204" pitchFamily="34" charset="0"/>
              </a:rPr>
              <a:t>grow up to be responsible adults</a:t>
            </a:r>
          </a:p>
          <a:p>
            <a:pPr marL="0" lvl="0" indent="0">
              <a:lnSpc>
                <a:spcPct val="107000"/>
              </a:lnSpc>
              <a:buNone/>
            </a:pPr>
            <a:endParaRPr lang="en-GB" sz="2000" b="0" dirty="0">
              <a:solidFill>
                <a:schemeClr val="accent6">
                  <a:lumMod val="10000"/>
                </a:schemeClr>
              </a:solidFill>
              <a:effectLst/>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6A854495-F1E1-460C-B725-72CB6252C37B}"/>
              </a:ext>
            </a:extLst>
          </p:cNvPr>
          <p:cNvSpPr>
            <a:spLocks noGrp="1"/>
          </p:cNvSpPr>
          <p:nvPr>
            <p:ph type="ctrTitle" idx="4294967295"/>
          </p:nvPr>
        </p:nvSpPr>
        <p:spPr>
          <a:xfrm>
            <a:off x="387146" y="357332"/>
            <a:ext cx="11247438" cy="876300"/>
          </a:xfrm>
        </p:spPr>
        <p:txBody>
          <a:bodyPr>
            <a:normAutofit/>
          </a:bodyPr>
          <a:lstStyle/>
          <a:p>
            <a:r>
              <a:rPr lang="en-GB" dirty="0">
                <a:latin typeface="Arial" panose="020B0604020202020204" pitchFamily="34" charset="0"/>
                <a:cs typeface="Arial" panose="020B0604020202020204" pitchFamily="34" charset="0"/>
              </a:rPr>
              <a:t>Did you think of these? </a:t>
            </a:r>
          </a:p>
        </p:txBody>
      </p:sp>
      <p:sp>
        <p:nvSpPr>
          <p:cNvPr id="4" name="Text Placeholder 1">
            <a:extLst>
              <a:ext uri="{FF2B5EF4-FFF2-40B4-BE49-F238E27FC236}">
                <a16:creationId xmlns:a16="http://schemas.microsoft.com/office/drawing/2014/main" id="{95A1F908-72CB-493B-AC08-FDCF0FF0F192}"/>
              </a:ext>
            </a:extLst>
          </p:cNvPr>
          <p:cNvSpPr txBox="1">
            <a:spLocks/>
          </p:cNvSpPr>
          <p:nvPr/>
        </p:nvSpPr>
        <p:spPr>
          <a:xfrm>
            <a:off x="6226140" y="1554277"/>
            <a:ext cx="5838994" cy="4748220"/>
          </a:xfrm>
          <a:prstGeom prst="rect">
            <a:avLst/>
          </a:prstGeom>
        </p:spPr>
        <p:txBody>
          <a:bodyPr vert="horz" lIns="91440" tIns="180000" rIns="91440" bIns="45720" rtlCol="0" anchor="t">
            <a:normAutofit/>
          </a:bodyPr>
          <a:lstStyle>
            <a:lvl1pPr marL="457200" indent="-457200" algn="l" defTabSz="914400" rtl="0" eaLnBrk="1" latinLnBrk="0" hangingPunct="1">
              <a:lnSpc>
                <a:spcPct val="90000"/>
              </a:lnSpc>
              <a:spcBef>
                <a:spcPts val="1000"/>
              </a:spcBef>
              <a:spcAft>
                <a:spcPts val="1000"/>
              </a:spcAft>
              <a:buClr>
                <a:srgbClr val="00AEEF"/>
              </a:buClr>
              <a:buFont typeface="Wingdings" pitchFamily="2" charset="2"/>
              <a:buChar char="§"/>
              <a:defRPr sz="2800" kern="1200">
                <a:solidFill>
                  <a:schemeClr val="tx1"/>
                </a:solidFill>
                <a:latin typeface="+mn-lt"/>
                <a:ea typeface="+mn-ea"/>
                <a:cs typeface="+mn-cs"/>
              </a:defRPr>
            </a:lvl1pPr>
            <a:lvl2pPr marL="800100" indent="-342900" algn="l" defTabSz="914400" rtl="0" eaLnBrk="1" latinLnBrk="0" hangingPunct="1">
              <a:lnSpc>
                <a:spcPct val="90000"/>
              </a:lnSpc>
              <a:spcBef>
                <a:spcPts val="500"/>
              </a:spcBef>
              <a:buClr>
                <a:schemeClr val="tx1"/>
              </a:buClr>
              <a:buFont typeface="Wingdings"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AEEF"/>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tx1"/>
                </a:solidFill>
                <a:latin typeface="+mn-lt"/>
                <a:ea typeface="+mn-ea"/>
                <a:cs typeface="+mn-cs"/>
              </a:defRPr>
            </a:lvl4pPr>
            <a:lvl5pPr marL="2114550" indent="-285750" algn="l" defTabSz="914400" rtl="0" eaLnBrk="1" latinLnBrk="0" hangingPunct="1">
              <a:lnSpc>
                <a:spcPct val="90000"/>
              </a:lnSpc>
              <a:spcBef>
                <a:spcPts val="500"/>
              </a:spcBef>
              <a:buClr>
                <a:srgbClr val="00AEEF"/>
              </a:buClr>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lnSpc>
                <a:spcPct val="107000"/>
              </a:lnSpc>
              <a:buClrTx/>
              <a:buFont typeface="Symbol" panose="05050102010706020507" pitchFamily="18" charset="2"/>
              <a:buChar char=""/>
            </a:pPr>
            <a:endParaRPr lang="en-GB" sz="1600" dirty="0">
              <a:solidFill>
                <a:schemeClr val="accent6">
                  <a:lumMod val="10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ED831199-8A67-401D-8AA2-2EE2632740A6}"/>
              </a:ext>
            </a:extLst>
          </p:cNvPr>
          <p:cNvSpPr txBox="1"/>
          <p:nvPr/>
        </p:nvSpPr>
        <p:spPr>
          <a:xfrm>
            <a:off x="522613" y="6039003"/>
            <a:ext cx="6187556" cy="461665"/>
          </a:xfrm>
          <a:prstGeom prst="rect">
            <a:avLst/>
          </a:prstGeom>
          <a:noFill/>
        </p:spPr>
        <p:txBody>
          <a:bodyPr wrap="square" rtlCol="0">
            <a:spAutoFit/>
          </a:bodyPr>
          <a:lstStyle/>
          <a:p>
            <a:pPr marL="0" indent="0">
              <a:buNone/>
            </a:pPr>
            <a:r>
              <a:rPr lang="en-GB" sz="2400" b="1" dirty="0">
                <a:solidFill>
                  <a:srgbClr val="00ACE9"/>
                </a:solidFill>
                <a:latin typeface="Arial"/>
                <a:cs typeface="Arial"/>
              </a:rPr>
              <a:t>What else did you think of?</a:t>
            </a:r>
          </a:p>
        </p:txBody>
      </p:sp>
      <p:pic>
        <p:nvPicPr>
          <p:cNvPr id="6" name="Picture 5" descr="Graphical user interface, text&#10;&#10;Description automatically generated">
            <a:extLst>
              <a:ext uri="{FF2B5EF4-FFF2-40B4-BE49-F238E27FC236}">
                <a16:creationId xmlns:a16="http://schemas.microsoft.com/office/drawing/2014/main" id="{29C5701F-F9FE-CCBC-4E80-5B69B9B76DC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294676" y="0"/>
            <a:ext cx="2897324" cy="1111170"/>
          </a:xfrm>
          <a:prstGeom prst="rect">
            <a:avLst/>
          </a:prstGeom>
        </p:spPr>
      </p:pic>
    </p:spTree>
    <p:extLst>
      <p:ext uri="{BB962C8B-B14F-4D97-AF65-F5344CB8AC3E}">
        <p14:creationId xmlns:p14="http://schemas.microsoft.com/office/powerpoint/2010/main" val="1606822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61FE6CB-9549-435F-808B-9DF9FF0075B2}"/>
              </a:ext>
            </a:extLst>
          </p:cNvPr>
          <p:cNvSpPr/>
          <p:nvPr/>
        </p:nvSpPr>
        <p:spPr>
          <a:xfrm>
            <a:off x="4699322" y="4054035"/>
            <a:ext cx="7492678" cy="2806861"/>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800" dirty="0">
              <a:solidFill>
                <a:schemeClr val="tx1"/>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38646CFD-7AFE-4314-A098-F18797AF2239}"/>
              </a:ext>
            </a:extLst>
          </p:cNvPr>
          <p:cNvSpPr/>
          <p:nvPr/>
        </p:nvSpPr>
        <p:spPr>
          <a:xfrm>
            <a:off x="4699322" y="1517112"/>
            <a:ext cx="7492678" cy="253402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1" name="Rectangle 10">
            <a:extLst>
              <a:ext uri="{FF2B5EF4-FFF2-40B4-BE49-F238E27FC236}">
                <a16:creationId xmlns:a16="http://schemas.microsoft.com/office/drawing/2014/main" id="{EA0C9D92-CA60-4F9B-AD40-3BB42220F3B5}"/>
              </a:ext>
            </a:extLst>
          </p:cNvPr>
          <p:cNvSpPr/>
          <p:nvPr/>
        </p:nvSpPr>
        <p:spPr>
          <a:xfrm>
            <a:off x="0" y="1518118"/>
            <a:ext cx="4699322" cy="5339882"/>
          </a:xfrm>
          <a:prstGeom prst="rect">
            <a:avLst/>
          </a:prstGeom>
          <a:solidFill>
            <a:srgbClr val="00AC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GB"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D0F42084-DD8B-4AB1-B443-89FEB44709AE}"/>
              </a:ext>
            </a:extLst>
          </p:cNvPr>
          <p:cNvSpPr/>
          <p:nvPr/>
        </p:nvSpPr>
        <p:spPr>
          <a:xfrm>
            <a:off x="6582647" y="0"/>
            <a:ext cx="5370653" cy="1250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TextBox 9">
            <a:extLst>
              <a:ext uri="{FF2B5EF4-FFF2-40B4-BE49-F238E27FC236}">
                <a16:creationId xmlns:a16="http://schemas.microsoft.com/office/drawing/2014/main" id="{76676B77-5CF1-4370-825E-3DB615F94933}"/>
              </a:ext>
            </a:extLst>
          </p:cNvPr>
          <p:cNvSpPr txBox="1"/>
          <p:nvPr/>
        </p:nvSpPr>
        <p:spPr>
          <a:xfrm>
            <a:off x="115748" y="246506"/>
            <a:ext cx="8565408" cy="646331"/>
          </a:xfrm>
          <a:prstGeom prst="rect">
            <a:avLst/>
          </a:prstGeom>
          <a:noFill/>
        </p:spPr>
        <p:txBody>
          <a:bodyPr wrap="square" rtlCol="0">
            <a:spAutoFit/>
          </a:bodyPr>
          <a:lstStyle/>
          <a:p>
            <a:pPr algn="l"/>
            <a:r>
              <a:rPr lang="en-IE" sz="3600" dirty="0">
                <a:cs typeface="Arial" panose="020B0604020202020204" pitchFamily="34" charset="0"/>
              </a:rPr>
              <a:t>ACTIVITIES FOR THE CLASSROOM</a:t>
            </a:r>
          </a:p>
        </p:txBody>
      </p:sp>
      <p:pic>
        <p:nvPicPr>
          <p:cNvPr id="14" name="Picture 13" descr="Graphical user interface, text&#10;&#10;Description automatically generated">
            <a:extLst>
              <a:ext uri="{FF2B5EF4-FFF2-40B4-BE49-F238E27FC236}">
                <a16:creationId xmlns:a16="http://schemas.microsoft.com/office/drawing/2014/main" id="{4ADD929D-CE7E-4FF5-8BCF-151519AA211D}"/>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9294676" y="0"/>
            <a:ext cx="2897324" cy="1111170"/>
          </a:xfrm>
          <a:prstGeom prst="rect">
            <a:avLst/>
          </a:prstGeom>
        </p:spPr>
      </p:pic>
      <p:sp>
        <p:nvSpPr>
          <p:cNvPr id="8" name="TextBox 7">
            <a:extLst>
              <a:ext uri="{FF2B5EF4-FFF2-40B4-BE49-F238E27FC236}">
                <a16:creationId xmlns:a16="http://schemas.microsoft.com/office/drawing/2014/main" id="{6992CA19-2496-49DF-9C45-E844E24EA06B}"/>
              </a:ext>
            </a:extLst>
          </p:cNvPr>
          <p:cNvSpPr txBox="1"/>
          <p:nvPr/>
        </p:nvSpPr>
        <p:spPr>
          <a:xfrm>
            <a:off x="4850648" y="1725970"/>
            <a:ext cx="7341352" cy="2121863"/>
          </a:xfrm>
          <a:prstGeom prst="rect">
            <a:avLst/>
          </a:prstGeom>
          <a:noFill/>
        </p:spPr>
        <p:txBody>
          <a:bodyPr wrap="square" rtlCol="0">
            <a:spAutoFit/>
          </a:bodyPr>
          <a:lstStyle/>
          <a:p>
            <a:pPr>
              <a:lnSpc>
                <a:spcPct val="150000"/>
              </a:lnSpc>
            </a:pPr>
            <a:r>
              <a:rPr lang="en-GB" sz="1800" b="0" dirty="0">
                <a:solidFill>
                  <a:srgbClr val="000000"/>
                </a:solidFill>
                <a:effectLst/>
                <a:latin typeface="Arial" panose="020B0604020202020204" pitchFamily="34" charset="0"/>
                <a:cs typeface="Arial" panose="020B0604020202020204" pitchFamily="34" charset="0"/>
              </a:rPr>
              <a:t>What do classrooms look like across the world? Have a look at </a:t>
            </a:r>
            <a:r>
              <a:rPr lang="en-GB" sz="1800" b="0" u="sng" strike="noStrike" dirty="0">
                <a:solidFill>
                  <a:srgbClr val="00AEEF"/>
                </a:solidFill>
                <a:effectLst/>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these photos</a:t>
            </a:r>
            <a:r>
              <a:rPr lang="en-GB" sz="1800" b="0" dirty="0">
                <a:solidFill>
                  <a:srgbClr val="00AEEF"/>
                </a:solidFill>
                <a:effectLst/>
                <a:latin typeface="Arial" panose="020B0604020202020204" pitchFamily="34" charset="0"/>
                <a:cs typeface="Arial" panose="020B0604020202020204" pitchFamily="34" charset="0"/>
              </a:rPr>
              <a:t> </a:t>
            </a:r>
            <a:r>
              <a:rPr lang="en-GB" sz="1800" b="0" dirty="0">
                <a:solidFill>
                  <a:srgbClr val="000000"/>
                </a:solidFill>
                <a:effectLst/>
                <a:latin typeface="Arial" panose="020B0604020202020204" pitchFamily="34" charset="0"/>
                <a:cs typeface="Arial" panose="020B0604020202020204" pitchFamily="34" charset="0"/>
              </a:rPr>
              <a:t>gathered by UNICEF or find some images through your own research. Can you find five similarities and five differences from your classroom? </a:t>
            </a:r>
            <a:endParaRPr lang="en-GB" sz="1400" dirty="0">
              <a:latin typeface="Arial" panose="020B0604020202020204" pitchFamily="34" charset="0"/>
              <a:cs typeface="Arial" panose="020B0604020202020204" pitchFamily="34" charset="0"/>
            </a:endParaRPr>
          </a:p>
          <a:p>
            <a:pPr>
              <a:lnSpc>
                <a:spcPct val="150000"/>
              </a:lnSpc>
            </a:pPr>
            <a:endParaRPr lang="en-GB" dirty="0">
              <a:solidFill>
                <a:schemeClr val="accent6">
                  <a:lumMod val="10000"/>
                </a:schemeClr>
              </a:solidFill>
              <a:cs typeface="Arial"/>
            </a:endParaRPr>
          </a:p>
        </p:txBody>
      </p:sp>
      <p:sp>
        <p:nvSpPr>
          <p:cNvPr id="17" name="TextBox 16">
            <a:extLst>
              <a:ext uri="{FF2B5EF4-FFF2-40B4-BE49-F238E27FC236}">
                <a16:creationId xmlns:a16="http://schemas.microsoft.com/office/drawing/2014/main" id="{9BDAF274-B8BA-4BCF-8A3F-D09EE5141EC1}"/>
              </a:ext>
            </a:extLst>
          </p:cNvPr>
          <p:cNvSpPr txBox="1"/>
          <p:nvPr/>
        </p:nvSpPr>
        <p:spPr>
          <a:xfrm>
            <a:off x="5178252" y="4457081"/>
            <a:ext cx="6534818" cy="2534027"/>
          </a:xfrm>
          <a:prstGeom prst="rect">
            <a:avLst/>
          </a:prstGeom>
          <a:noFill/>
        </p:spPr>
        <p:txBody>
          <a:bodyPr wrap="square" rtlCol="0">
            <a:spAutoFit/>
          </a:bodyPr>
          <a:lstStyle/>
          <a:p>
            <a:pPr>
              <a:lnSpc>
                <a:spcPct val="150000"/>
              </a:lnSpc>
            </a:pPr>
            <a:r>
              <a:rPr lang="en-GB" sz="1800" b="0" dirty="0">
                <a:solidFill>
                  <a:schemeClr val="accent6">
                    <a:lumMod val="10000"/>
                  </a:schemeClr>
                </a:solidFill>
                <a:effectLst/>
                <a:latin typeface="Arial" panose="020B0604020202020204" pitchFamily="34" charset="0"/>
                <a:cs typeface="Arial" panose="020B0604020202020204" pitchFamily="34" charset="0"/>
              </a:rPr>
              <a:t>Imagine you have been asked to create your ideal lesson timetable for a day or a week at school. Plan it out and decide what you would include and what you would leave out. Make sure it will provide children with a really good quality education! </a:t>
            </a:r>
          </a:p>
          <a:p>
            <a:pPr>
              <a:lnSpc>
                <a:spcPct val="150000"/>
              </a:lnSpc>
            </a:pPr>
            <a:endParaRPr lang="en-GB" i="1" dirty="0">
              <a:latin typeface="Arial"/>
              <a:cs typeface="Arial"/>
            </a:endParaRPr>
          </a:p>
        </p:txBody>
      </p:sp>
      <p:sp>
        <p:nvSpPr>
          <p:cNvPr id="2" name="TextBox 1">
            <a:extLst>
              <a:ext uri="{FF2B5EF4-FFF2-40B4-BE49-F238E27FC236}">
                <a16:creationId xmlns:a16="http://schemas.microsoft.com/office/drawing/2014/main" id="{8563CB60-AB43-4B69-8108-774E13258765}"/>
              </a:ext>
            </a:extLst>
          </p:cNvPr>
          <p:cNvSpPr txBox="1"/>
          <p:nvPr/>
        </p:nvSpPr>
        <p:spPr>
          <a:xfrm>
            <a:off x="151326" y="1632497"/>
            <a:ext cx="4396670" cy="2031325"/>
          </a:xfrm>
          <a:prstGeom prst="rect">
            <a:avLst/>
          </a:prstGeom>
          <a:noFill/>
        </p:spPr>
        <p:txBody>
          <a:bodyPr wrap="square" rtlCol="0">
            <a:spAutoFit/>
          </a:bodyPr>
          <a:lstStyle/>
          <a:p>
            <a:r>
              <a:rPr lang="en-GB" sz="1800" b="0" dirty="0">
                <a:solidFill>
                  <a:schemeClr val="bg1"/>
                </a:solidFill>
                <a:effectLst/>
                <a:latin typeface="Arial" panose="020B0604020202020204" pitchFamily="34" charset="0"/>
                <a:cs typeface="Arial" panose="020B0604020202020204" pitchFamily="34" charset="0"/>
              </a:rPr>
              <a:t>Read the book ‘All are Welcome’ or listen to it on</a:t>
            </a:r>
            <a:r>
              <a:rPr lang="en-GB" sz="1800" b="1" dirty="0">
                <a:solidFill>
                  <a:schemeClr val="bg1"/>
                </a:solidFill>
                <a:effectLst/>
                <a:latin typeface="Arial" panose="020B0604020202020204" pitchFamily="34" charset="0"/>
                <a:cs typeface="Arial" panose="020B0604020202020204" pitchFamily="34" charset="0"/>
              </a:rPr>
              <a:t> </a:t>
            </a:r>
            <a:r>
              <a:rPr lang="en-GB" b="1" u="sng" dirty="0">
                <a:solidFill>
                  <a:schemeClr val="bg1"/>
                </a:solidFill>
                <a:latin typeface="Arial" panose="020B0604020202020204" pitchFamily="34" charset="0"/>
                <a:cs typeface="Arial" panose="020B0604020202020204" pitchFamily="34" charset="0"/>
              </a:rPr>
              <a:t>YouTube, </a:t>
            </a:r>
            <a:r>
              <a:rPr lang="en-GB" sz="1800" b="0" dirty="0">
                <a:solidFill>
                  <a:schemeClr val="bg1"/>
                </a:solidFill>
                <a:effectLst/>
                <a:latin typeface="Arial" panose="020B0604020202020204" pitchFamily="34" charset="0"/>
                <a:cs typeface="Arial" panose="020B0604020202020204" pitchFamily="34" charset="0"/>
              </a:rPr>
              <a:t>about a school where all children are included. </a:t>
            </a:r>
          </a:p>
          <a:p>
            <a:endParaRPr lang="en-GB" dirty="0">
              <a:solidFill>
                <a:schemeClr val="bg1"/>
              </a:solidFill>
              <a:latin typeface="Arial" panose="020B0604020202020204" pitchFamily="34" charset="0"/>
              <a:cs typeface="Arial" panose="020B0604020202020204" pitchFamily="34" charset="0"/>
            </a:endParaRPr>
          </a:p>
          <a:p>
            <a:r>
              <a:rPr lang="en-GB" sz="1800" b="0" dirty="0">
                <a:solidFill>
                  <a:schemeClr val="bg1"/>
                </a:solidFill>
                <a:effectLst/>
                <a:latin typeface="Arial" panose="020B0604020202020204" pitchFamily="34" charset="0"/>
                <a:cs typeface="Arial" panose="020B0604020202020204" pitchFamily="34" charset="0"/>
              </a:rPr>
              <a:t>How are all children welcomed in your class? </a:t>
            </a:r>
            <a:endParaRPr lang="en-GB" sz="1800" dirty="0">
              <a:solidFill>
                <a:schemeClr val="bg1"/>
              </a:solidFill>
              <a:latin typeface="Arial" panose="020B0604020202020204" pitchFamily="34" charset="0"/>
              <a:cs typeface="Arial" panose="020B0604020202020204" pitchFamily="34" charset="0"/>
            </a:endParaRPr>
          </a:p>
          <a:p>
            <a:endParaRPr lang="en-IE" dirty="0"/>
          </a:p>
        </p:txBody>
      </p:sp>
      <p:pic>
        <p:nvPicPr>
          <p:cNvPr id="3" name="Online Media 2" title="All Are Welcome">
            <a:hlinkClick r:id="" action="ppaction://media"/>
            <a:extLst>
              <a:ext uri="{FF2B5EF4-FFF2-40B4-BE49-F238E27FC236}">
                <a16:creationId xmlns:a16="http://schemas.microsoft.com/office/drawing/2014/main" id="{4AC9F947-5843-17BB-253C-81EE4CB0A42A}"/>
              </a:ext>
            </a:extLst>
          </p:cNvPr>
          <p:cNvPicPr>
            <a:picLocks noRot="1" noChangeAspect="1"/>
          </p:cNvPicPr>
          <p:nvPr>
            <a:videoFile r:link="rId1"/>
          </p:nvPr>
        </p:nvPicPr>
        <p:blipFill>
          <a:blip r:embed="rId6"/>
          <a:stretch>
            <a:fillRect/>
          </a:stretch>
        </p:blipFill>
        <p:spPr>
          <a:xfrm>
            <a:off x="115748" y="3954379"/>
            <a:ext cx="4485004" cy="2534027"/>
          </a:xfrm>
          <a:prstGeom prst="rect">
            <a:avLst/>
          </a:prstGeom>
        </p:spPr>
      </p:pic>
    </p:spTree>
    <p:extLst>
      <p:ext uri="{BB962C8B-B14F-4D97-AF65-F5344CB8AC3E}">
        <p14:creationId xmlns:p14="http://schemas.microsoft.com/office/powerpoint/2010/main" val="430025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61FE6CB-9549-435F-808B-9DF9FF0075B2}"/>
              </a:ext>
            </a:extLst>
          </p:cNvPr>
          <p:cNvSpPr/>
          <p:nvPr/>
        </p:nvSpPr>
        <p:spPr>
          <a:xfrm>
            <a:off x="0" y="4051139"/>
            <a:ext cx="12192001" cy="2806861"/>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endParaRPr lang="en-GB" sz="1800" dirty="0">
              <a:solidFill>
                <a:schemeClr val="accent6">
                  <a:lumMod val="10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38646CFD-7AFE-4314-A098-F18797AF2239}"/>
              </a:ext>
            </a:extLst>
          </p:cNvPr>
          <p:cNvSpPr/>
          <p:nvPr/>
        </p:nvSpPr>
        <p:spPr>
          <a:xfrm>
            <a:off x="6036456" y="1244278"/>
            <a:ext cx="6155543" cy="2806861"/>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800" dirty="0">
              <a:solidFill>
                <a:schemeClr val="tx1"/>
              </a:solidFill>
              <a:latin typeface="Arial"/>
              <a:cs typeface="Arial"/>
            </a:endParaRPr>
          </a:p>
        </p:txBody>
      </p:sp>
      <p:sp>
        <p:nvSpPr>
          <p:cNvPr id="11" name="Rectangle 10">
            <a:extLst>
              <a:ext uri="{FF2B5EF4-FFF2-40B4-BE49-F238E27FC236}">
                <a16:creationId xmlns:a16="http://schemas.microsoft.com/office/drawing/2014/main" id="{EA0C9D92-CA60-4F9B-AD40-3BB42220F3B5}"/>
              </a:ext>
            </a:extLst>
          </p:cNvPr>
          <p:cNvSpPr/>
          <p:nvPr/>
        </p:nvSpPr>
        <p:spPr>
          <a:xfrm>
            <a:off x="-21883" y="1244277"/>
            <a:ext cx="6080220" cy="2806861"/>
          </a:xfrm>
          <a:prstGeom prst="rect">
            <a:avLst/>
          </a:prstGeom>
          <a:solidFill>
            <a:srgbClr val="00AC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9" name="Rectangle 8">
            <a:extLst>
              <a:ext uri="{FF2B5EF4-FFF2-40B4-BE49-F238E27FC236}">
                <a16:creationId xmlns:a16="http://schemas.microsoft.com/office/drawing/2014/main" id="{D0F42084-DD8B-4AB1-B443-89FEB44709AE}"/>
              </a:ext>
            </a:extLst>
          </p:cNvPr>
          <p:cNvSpPr/>
          <p:nvPr/>
        </p:nvSpPr>
        <p:spPr>
          <a:xfrm>
            <a:off x="6582647" y="0"/>
            <a:ext cx="5370653" cy="1250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TextBox 9">
            <a:extLst>
              <a:ext uri="{FF2B5EF4-FFF2-40B4-BE49-F238E27FC236}">
                <a16:creationId xmlns:a16="http://schemas.microsoft.com/office/drawing/2014/main" id="{76676B77-5CF1-4370-825E-3DB615F94933}"/>
              </a:ext>
            </a:extLst>
          </p:cNvPr>
          <p:cNvSpPr txBox="1"/>
          <p:nvPr/>
        </p:nvSpPr>
        <p:spPr>
          <a:xfrm>
            <a:off x="115748" y="246506"/>
            <a:ext cx="8565408" cy="646331"/>
          </a:xfrm>
          <a:prstGeom prst="rect">
            <a:avLst/>
          </a:prstGeom>
          <a:noFill/>
        </p:spPr>
        <p:txBody>
          <a:bodyPr wrap="square" rtlCol="0">
            <a:spAutoFit/>
          </a:bodyPr>
          <a:lstStyle/>
          <a:p>
            <a:pPr algn="l"/>
            <a:r>
              <a:rPr lang="en-IE" sz="3600" dirty="0">
                <a:cs typeface="Arial" panose="020B0604020202020204" pitchFamily="34" charset="0"/>
              </a:rPr>
              <a:t>ACTIVITIES FOR THE CLASSROOM</a:t>
            </a:r>
          </a:p>
        </p:txBody>
      </p:sp>
      <p:pic>
        <p:nvPicPr>
          <p:cNvPr id="14" name="Picture 13" descr="Graphical user interface, text&#10;&#10;Description automatically generated">
            <a:extLst>
              <a:ext uri="{FF2B5EF4-FFF2-40B4-BE49-F238E27FC236}">
                <a16:creationId xmlns:a16="http://schemas.microsoft.com/office/drawing/2014/main" id="{4ADD929D-CE7E-4FF5-8BCF-151519AA211D}"/>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9294676" y="0"/>
            <a:ext cx="2897324" cy="1111170"/>
          </a:xfrm>
          <a:prstGeom prst="rect">
            <a:avLst/>
          </a:prstGeom>
        </p:spPr>
      </p:pic>
      <p:sp>
        <p:nvSpPr>
          <p:cNvPr id="18" name="TextBox 17">
            <a:extLst>
              <a:ext uri="{FF2B5EF4-FFF2-40B4-BE49-F238E27FC236}">
                <a16:creationId xmlns:a16="http://schemas.microsoft.com/office/drawing/2014/main" id="{945E555B-6CCA-4D1F-9B0C-32A0BDCAC2D7}"/>
              </a:ext>
            </a:extLst>
          </p:cNvPr>
          <p:cNvSpPr txBox="1"/>
          <p:nvPr/>
        </p:nvSpPr>
        <p:spPr>
          <a:xfrm>
            <a:off x="8681156" y="3088195"/>
            <a:ext cx="3731072" cy="369332"/>
          </a:xfrm>
          <a:prstGeom prst="rect">
            <a:avLst/>
          </a:prstGeom>
          <a:noFill/>
        </p:spPr>
        <p:txBody>
          <a:bodyPr wrap="square" rtlCol="0">
            <a:spAutoFit/>
          </a:bodyPr>
          <a:lstStyle/>
          <a:p>
            <a:pPr algn="ctr"/>
            <a:endParaRPr lang="en-GB" b="1" dirty="0">
              <a:highlight>
                <a:srgbClr val="00ACE9"/>
              </a:highlight>
              <a:latin typeface="Arial"/>
              <a:cs typeface="Arial"/>
            </a:endParaRPr>
          </a:p>
        </p:txBody>
      </p:sp>
      <p:sp>
        <p:nvSpPr>
          <p:cNvPr id="7" name="TextBox 6">
            <a:extLst>
              <a:ext uri="{FF2B5EF4-FFF2-40B4-BE49-F238E27FC236}">
                <a16:creationId xmlns:a16="http://schemas.microsoft.com/office/drawing/2014/main" id="{1BC35212-95F8-14E8-E440-51EEDCB9B911}"/>
              </a:ext>
            </a:extLst>
          </p:cNvPr>
          <p:cNvSpPr txBox="1"/>
          <p:nvPr/>
        </p:nvSpPr>
        <p:spPr>
          <a:xfrm>
            <a:off x="308429" y="1722635"/>
            <a:ext cx="5749908" cy="2121863"/>
          </a:xfrm>
          <a:prstGeom prst="rect">
            <a:avLst/>
          </a:prstGeom>
          <a:noFill/>
        </p:spPr>
        <p:txBody>
          <a:bodyPr wrap="square" rtlCol="0">
            <a:spAutoFit/>
          </a:bodyPr>
          <a:lstStyle/>
          <a:p>
            <a:pPr>
              <a:lnSpc>
                <a:spcPct val="150000"/>
              </a:lnSpc>
            </a:pPr>
            <a:r>
              <a:rPr lang="en-GB" sz="1800" b="0" dirty="0">
                <a:solidFill>
                  <a:schemeClr val="bg1"/>
                </a:solidFill>
                <a:effectLst/>
                <a:latin typeface="Arial" panose="020B0604020202020204" pitchFamily="34" charset="0"/>
                <a:cs typeface="Arial" panose="020B0604020202020204" pitchFamily="34" charset="0"/>
              </a:rPr>
              <a:t>What do you think makes a good teacher? </a:t>
            </a:r>
            <a:r>
              <a:rPr lang="en-GB" sz="1800" b="0" u="sng" strike="noStrike" dirty="0">
                <a:solidFill>
                  <a:srgbClr val="FFFF00"/>
                </a:solidFill>
                <a:effectLst/>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This video</a:t>
            </a:r>
            <a:r>
              <a:rPr lang="en-GB" sz="1800" b="0" dirty="0">
                <a:solidFill>
                  <a:srgbClr val="FFFF00"/>
                </a:solidFill>
                <a:effectLst/>
                <a:latin typeface="Arial" panose="020B0604020202020204" pitchFamily="34" charset="0"/>
                <a:cs typeface="Arial" panose="020B0604020202020204" pitchFamily="34" charset="0"/>
              </a:rPr>
              <a:t> </a:t>
            </a:r>
            <a:r>
              <a:rPr lang="en-GB" sz="1800" b="0" dirty="0">
                <a:solidFill>
                  <a:schemeClr val="bg1"/>
                </a:solidFill>
                <a:effectLst/>
                <a:latin typeface="Arial" panose="020B0604020202020204" pitchFamily="34" charset="0"/>
                <a:cs typeface="Arial" panose="020B0604020202020204" pitchFamily="34" charset="0"/>
              </a:rPr>
              <a:t>might give you some ideas. Draw an outline of your ideal teacher and surround it with words that describe what that teacher is like. </a:t>
            </a:r>
            <a:endParaRPr lang="en-GB" sz="1400" dirty="0">
              <a:solidFill>
                <a:schemeClr val="bg1"/>
              </a:solidFill>
              <a:latin typeface="Arial" panose="020B0604020202020204" pitchFamily="34" charset="0"/>
              <a:cs typeface="Arial" panose="020B0604020202020204" pitchFamily="34" charset="0"/>
            </a:endParaRPr>
          </a:p>
          <a:p>
            <a:pPr>
              <a:lnSpc>
                <a:spcPct val="150000"/>
              </a:lnSpc>
            </a:pPr>
            <a:endParaRPr lang="en-IE" dirty="0">
              <a:solidFill>
                <a:schemeClr val="bg1"/>
              </a:solidFill>
            </a:endParaRPr>
          </a:p>
        </p:txBody>
      </p:sp>
      <p:sp>
        <p:nvSpPr>
          <p:cNvPr id="3" name="TextBox 2">
            <a:extLst>
              <a:ext uri="{FF2B5EF4-FFF2-40B4-BE49-F238E27FC236}">
                <a16:creationId xmlns:a16="http://schemas.microsoft.com/office/drawing/2014/main" id="{BEB05EE8-46BF-7714-0267-4AFAA26B22F7}"/>
              </a:ext>
            </a:extLst>
          </p:cNvPr>
          <p:cNvSpPr txBox="1"/>
          <p:nvPr/>
        </p:nvSpPr>
        <p:spPr>
          <a:xfrm>
            <a:off x="308429" y="4558708"/>
            <a:ext cx="11348348" cy="2224455"/>
          </a:xfrm>
          <a:prstGeom prst="rect">
            <a:avLst/>
          </a:prstGeom>
          <a:noFill/>
        </p:spPr>
        <p:txBody>
          <a:bodyPr wrap="square" rtlCol="0">
            <a:spAutoFit/>
          </a:bodyPr>
          <a:lstStyle/>
          <a:p>
            <a:pPr>
              <a:lnSpc>
                <a:spcPct val="150000"/>
              </a:lnSpc>
              <a:spcAft>
                <a:spcPts val="800"/>
              </a:spcAft>
            </a:pPr>
            <a:r>
              <a:rPr lang="en-GB" sz="1800" b="0" dirty="0">
                <a:solidFill>
                  <a:schemeClr val="accent6">
                    <a:lumMod val="10000"/>
                  </a:schemeClr>
                </a:solidFill>
                <a:effectLst/>
                <a:latin typeface="Arial" panose="020B0604020202020204" pitchFamily="34" charset="0"/>
                <a:cs typeface="Arial" panose="020B0604020202020204" pitchFamily="34" charset="0"/>
              </a:rPr>
              <a:t>Schools and teachers do so much more than teach you facts. Think of everything that happens at your school – how the adults look after you and treat you with dignity and respect, how you look after each other. Now write a ‘recipe’ for a Rights Respecting School. What are the ingredients? How do you mix them together to create the best rights respecting learning environment?  </a:t>
            </a:r>
            <a:endParaRPr lang="en-GB" sz="1400" dirty="0">
              <a:solidFill>
                <a:schemeClr val="accent6">
                  <a:lumMod val="10000"/>
                </a:schemeClr>
              </a:solidFill>
              <a:latin typeface="Arial" panose="020B0604020202020204" pitchFamily="34" charset="0"/>
              <a:cs typeface="Arial" panose="020B0604020202020204" pitchFamily="34" charset="0"/>
            </a:endParaRPr>
          </a:p>
          <a:p>
            <a:pPr>
              <a:lnSpc>
                <a:spcPct val="150000"/>
              </a:lnSpc>
              <a:spcAft>
                <a:spcPts val="800"/>
              </a:spcAft>
            </a:pPr>
            <a:r>
              <a:rPr lang="en-IE" b="0" i="0" dirty="0">
                <a:solidFill>
                  <a:schemeClr val="accent6">
                    <a:lumMod val="10000"/>
                  </a:schemeClr>
                </a:solidFill>
                <a:effectLst/>
              </a:rPr>
              <a:t>.</a:t>
            </a:r>
            <a:endParaRPr lang="en-GB" sz="1800" dirty="0">
              <a:solidFill>
                <a:schemeClr val="accent6">
                  <a:lumMod val="10000"/>
                </a:schemeClr>
              </a:solidFill>
              <a:effectLst/>
              <a:ea typeface="Calibri" panose="020F0502020204030204" pitchFamily="34" charset="0"/>
              <a:cs typeface="Arial" panose="020B0604020202020204" pitchFamily="34" charset="0"/>
            </a:endParaRPr>
          </a:p>
        </p:txBody>
      </p:sp>
      <p:pic>
        <p:nvPicPr>
          <p:cNvPr id="2" name="Online Media 1" title="Inspirational Video- Be a Mr. Jensen- MUST WATCH!!">
            <a:hlinkClick r:id="" action="ppaction://media"/>
            <a:extLst>
              <a:ext uri="{FF2B5EF4-FFF2-40B4-BE49-F238E27FC236}">
                <a16:creationId xmlns:a16="http://schemas.microsoft.com/office/drawing/2014/main" id="{7AFD54D1-AC10-2BF1-2270-198A83D6D96C}"/>
              </a:ext>
            </a:extLst>
          </p:cNvPr>
          <p:cNvPicPr>
            <a:picLocks noRot="1" noChangeAspect="1"/>
          </p:cNvPicPr>
          <p:nvPr>
            <a:videoFile r:link="rId1"/>
          </p:nvPr>
        </p:nvPicPr>
        <p:blipFill>
          <a:blip r:embed="rId6"/>
          <a:stretch>
            <a:fillRect/>
          </a:stretch>
        </p:blipFill>
        <p:spPr>
          <a:xfrm>
            <a:off x="7204706" y="1542796"/>
            <a:ext cx="3807283" cy="2151115"/>
          </a:xfrm>
          <a:prstGeom prst="rect">
            <a:avLst/>
          </a:prstGeom>
        </p:spPr>
      </p:pic>
    </p:spTree>
    <p:extLst>
      <p:ext uri="{BB962C8B-B14F-4D97-AF65-F5344CB8AC3E}">
        <p14:creationId xmlns:p14="http://schemas.microsoft.com/office/powerpoint/2010/main" val="1366671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E09DA10-F896-43A6-8B1E-7914547DEAB3}"/>
              </a:ext>
            </a:extLst>
          </p:cNvPr>
          <p:cNvSpPr/>
          <p:nvPr/>
        </p:nvSpPr>
        <p:spPr>
          <a:xfrm>
            <a:off x="0" y="0"/>
            <a:ext cx="6238754" cy="6858000"/>
          </a:xfrm>
          <a:prstGeom prst="rect">
            <a:avLst/>
          </a:prstGeom>
          <a:solidFill>
            <a:srgbClr val="00AC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900" dirty="0"/>
          </a:p>
        </p:txBody>
      </p:sp>
      <p:sp>
        <p:nvSpPr>
          <p:cNvPr id="2" name="TextBox 1">
            <a:extLst>
              <a:ext uri="{FF2B5EF4-FFF2-40B4-BE49-F238E27FC236}">
                <a16:creationId xmlns:a16="http://schemas.microsoft.com/office/drawing/2014/main" id="{99CD66AC-46D6-4F8A-810F-F3415CD421FE}"/>
              </a:ext>
            </a:extLst>
          </p:cNvPr>
          <p:cNvSpPr txBox="1"/>
          <p:nvPr/>
        </p:nvSpPr>
        <p:spPr>
          <a:xfrm>
            <a:off x="329376" y="399459"/>
            <a:ext cx="6521986" cy="707886"/>
          </a:xfrm>
          <a:prstGeom prst="rect">
            <a:avLst/>
          </a:prstGeom>
          <a:noFill/>
        </p:spPr>
        <p:txBody>
          <a:bodyPr wrap="square" rtlCol="0">
            <a:spAutoFit/>
          </a:bodyPr>
          <a:lstStyle/>
          <a:p>
            <a:pPr algn="l"/>
            <a:r>
              <a:rPr lang="en-GB" sz="4000" b="1" dirty="0">
                <a:solidFill>
                  <a:schemeClr val="bg1"/>
                </a:solidFill>
                <a:cs typeface="Arial" panose="020B0604020202020204" pitchFamily="34" charset="0"/>
              </a:rPr>
              <a:t>REFLECTION</a:t>
            </a:r>
          </a:p>
        </p:txBody>
      </p:sp>
      <p:pic>
        <p:nvPicPr>
          <p:cNvPr id="7" name="Picture 6" descr="Graphical user interface, text&#10;&#10;Description automatically generated">
            <a:extLst>
              <a:ext uri="{FF2B5EF4-FFF2-40B4-BE49-F238E27FC236}">
                <a16:creationId xmlns:a16="http://schemas.microsoft.com/office/drawing/2014/main" id="{09C456D8-FFC2-4E45-BEE3-0DA6C67255E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294676" y="0"/>
            <a:ext cx="2897324" cy="1111170"/>
          </a:xfrm>
          <a:prstGeom prst="rect">
            <a:avLst/>
          </a:prstGeom>
        </p:spPr>
      </p:pic>
      <p:sp>
        <p:nvSpPr>
          <p:cNvPr id="5" name="TextBox 4">
            <a:extLst>
              <a:ext uri="{FF2B5EF4-FFF2-40B4-BE49-F238E27FC236}">
                <a16:creationId xmlns:a16="http://schemas.microsoft.com/office/drawing/2014/main" id="{5A1CCF27-1CAA-4B46-8BE2-7B3BD8449788}"/>
              </a:ext>
            </a:extLst>
          </p:cNvPr>
          <p:cNvSpPr txBox="1"/>
          <p:nvPr/>
        </p:nvSpPr>
        <p:spPr>
          <a:xfrm>
            <a:off x="6412089" y="2240510"/>
            <a:ext cx="5508978" cy="4247317"/>
          </a:xfrm>
          <a:prstGeom prst="rect">
            <a:avLst/>
          </a:prstGeom>
          <a:noFill/>
        </p:spPr>
        <p:txBody>
          <a:bodyPr wrap="square" rtlCol="0">
            <a:spAutoFit/>
          </a:bodyPr>
          <a:lstStyle/>
          <a:p>
            <a:pPr rtl="0" fontAlgn="base"/>
            <a:r>
              <a:rPr lang="en-GB" dirty="0">
                <a:solidFill>
                  <a:schemeClr val="accent6">
                    <a:lumMod val="10000"/>
                  </a:schemeClr>
                </a:solidFill>
                <a:latin typeface="Arial" panose="020B0604020202020204" pitchFamily="34" charset="0"/>
              </a:rPr>
              <a:t>Find somewhere peaceful and spend a few minutes being quiet and still. Think about </a:t>
            </a:r>
            <a:r>
              <a:rPr lang="en-GB" sz="1800" dirty="0">
                <a:solidFill>
                  <a:schemeClr val="accent6">
                    <a:lumMod val="10000"/>
                  </a:schemeClr>
                </a:solidFill>
                <a:latin typeface="Arial" panose="020B0604020202020204" pitchFamily="34" charset="0"/>
              </a:rPr>
              <a:t>…</a:t>
            </a:r>
          </a:p>
          <a:p>
            <a:pPr marL="0" indent="0">
              <a:buNone/>
            </a:pPr>
            <a:r>
              <a:rPr lang="en-GB" sz="1800" b="1" dirty="0">
                <a:solidFill>
                  <a:schemeClr val="accent6">
                    <a:lumMod val="10000"/>
                  </a:schemeClr>
                </a:solidFill>
              </a:rPr>
              <a:t> </a:t>
            </a:r>
          </a:p>
          <a:p>
            <a:pPr marL="285750" indent="-285750" algn="l" rtl="0" fontAlgn="base">
              <a:buFont typeface="Arial" panose="020B0604020202020204" pitchFamily="34" charset="0"/>
              <a:buChar char="•"/>
            </a:pPr>
            <a:r>
              <a:rPr lang="en-GB" b="0" dirty="0">
                <a:solidFill>
                  <a:srgbClr val="000000"/>
                </a:solidFill>
                <a:effectLst/>
                <a:latin typeface="Arial" panose="020B0604020202020204" pitchFamily="34" charset="0"/>
                <a:cs typeface="Arial" panose="020B0604020202020204" pitchFamily="34" charset="0"/>
              </a:rPr>
              <a:t>What’s the best thing about your education? </a:t>
            </a:r>
          </a:p>
          <a:p>
            <a:pPr marL="285750" indent="-285750" algn="l" rtl="0" fontAlgn="base">
              <a:buFont typeface="Arial" panose="020B0604020202020204" pitchFamily="34" charset="0"/>
              <a:buChar char="•"/>
            </a:pPr>
            <a:r>
              <a:rPr lang="en-GB" b="0" dirty="0">
                <a:solidFill>
                  <a:srgbClr val="000000"/>
                </a:solidFill>
                <a:effectLst/>
                <a:latin typeface="Arial" panose="020B0604020202020204" pitchFamily="34" charset="0"/>
                <a:cs typeface="Arial" panose="020B0604020202020204" pitchFamily="34" charset="0"/>
              </a:rPr>
              <a:t>Children’s rights are universal and indivisible, and the right to a good quality education is an example of how rights are interdependent. For a child to enjoy a good quality education lots of other rights need to be accessed too – health, for example. You can’t learn effectively if you are unwell. How does your education support your engagement with other articles of the Convention? </a:t>
            </a:r>
          </a:p>
          <a:p>
            <a:pPr algn="l" rtl="0" fontAlgn="base"/>
            <a:endParaRPr lang="en-GB" b="0" dirty="0">
              <a:solidFill>
                <a:srgbClr val="000000"/>
              </a:solidFill>
              <a:effectLst/>
              <a:latin typeface="Arial" panose="020B0604020202020204" pitchFamily="34" charset="0"/>
              <a:cs typeface="Arial" panose="020B0604020202020204" pitchFamily="34" charset="0"/>
            </a:endParaRPr>
          </a:p>
          <a:p>
            <a:endParaRPr lang="en-GB" dirty="0"/>
          </a:p>
        </p:txBody>
      </p:sp>
      <p:pic>
        <p:nvPicPr>
          <p:cNvPr id="9" name="Picture 8" descr="A person sitting on a bed with a computer&#10;&#10;Description automatically generated with medium confidence">
            <a:extLst>
              <a:ext uri="{FF2B5EF4-FFF2-40B4-BE49-F238E27FC236}">
                <a16:creationId xmlns:a16="http://schemas.microsoft.com/office/drawing/2014/main" id="{C832A62D-CABA-CF8E-FB49-2D6B560A65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8513" y="1866900"/>
            <a:ext cx="4681728" cy="3124200"/>
          </a:xfrm>
          <a:prstGeom prst="rect">
            <a:avLst/>
          </a:prstGeom>
        </p:spPr>
      </p:pic>
      <p:sp>
        <p:nvSpPr>
          <p:cNvPr id="10" name="TextBox 9">
            <a:extLst>
              <a:ext uri="{FF2B5EF4-FFF2-40B4-BE49-F238E27FC236}">
                <a16:creationId xmlns:a16="http://schemas.microsoft.com/office/drawing/2014/main" id="{A10CD9AE-A893-30B0-D20D-6DACFF5E93E5}"/>
              </a:ext>
            </a:extLst>
          </p:cNvPr>
          <p:cNvSpPr txBox="1"/>
          <p:nvPr/>
        </p:nvSpPr>
        <p:spPr>
          <a:xfrm>
            <a:off x="3397915" y="5242824"/>
            <a:ext cx="2912533" cy="507831"/>
          </a:xfrm>
          <a:prstGeom prst="rect">
            <a:avLst/>
          </a:prstGeom>
          <a:noFill/>
        </p:spPr>
        <p:txBody>
          <a:bodyPr wrap="square" rtlCol="0">
            <a:spAutoFit/>
          </a:bodyPr>
          <a:lstStyle/>
          <a:p>
            <a:r>
              <a:rPr lang="en-IE" sz="900" b="0" i="0" dirty="0">
                <a:solidFill>
                  <a:schemeClr val="accent6">
                    <a:lumMod val="10000"/>
                  </a:schemeClr>
                </a:solidFill>
                <a:effectLst/>
                <a:latin typeface="Open Sans" panose="020B0606030504020204" pitchFamily="34" charset="0"/>
              </a:rPr>
              <a:t>UNICEF/UNI313766/</a:t>
            </a:r>
            <a:r>
              <a:rPr lang="en-IE" sz="900" b="0" i="0" dirty="0" err="1">
                <a:solidFill>
                  <a:schemeClr val="accent6">
                    <a:lumMod val="10000"/>
                  </a:schemeClr>
                </a:solidFill>
                <a:effectLst/>
                <a:latin typeface="Open Sans" panose="020B0606030504020204" pitchFamily="34" charset="0"/>
              </a:rPr>
              <a:t>Georgiev</a:t>
            </a:r>
            <a:endParaRPr lang="en-IE" sz="900" dirty="0">
              <a:solidFill>
                <a:schemeClr val="accent6">
                  <a:lumMod val="10000"/>
                </a:schemeClr>
              </a:solidFill>
            </a:endParaRPr>
          </a:p>
          <a:p>
            <a:endParaRPr lang="en-IE" dirty="0"/>
          </a:p>
        </p:txBody>
      </p:sp>
    </p:spTree>
    <p:extLst>
      <p:ext uri="{BB962C8B-B14F-4D97-AF65-F5344CB8AC3E}">
        <p14:creationId xmlns:p14="http://schemas.microsoft.com/office/powerpoint/2010/main" val="1301578224"/>
      </p:ext>
    </p:extLst>
  </p:cSld>
  <p:clrMapOvr>
    <a:masterClrMapping/>
  </p:clrMapOvr>
</p:sld>
</file>

<file path=ppt/theme/theme1.xml><?xml version="1.0" encoding="utf-8"?>
<a:theme xmlns:a="http://schemas.openxmlformats.org/drawingml/2006/main" name="CRS Toolkit Theme">
  <a:themeElements>
    <a:clrScheme name="UNICEF Colours">
      <a:dk1>
        <a:srgbClr val="1CABE2"/>
      </a:dk1>
      <a:lt1>
        <a:sysClr val="window" lastClr="FFFFFF"/>
      </a:lt1>
      <a:dk2>
        <a:srgbClr val="44546A"/>
      </a:dk2>
      <a:lt2>
        <a:srgbClr val="E7E6E6"/>
      </a:lt2>
      <a:accent1>
        <a:srgbClr val="1CABE2"/>
      </a:accent1>
      <a:accent2>
        <a:srgbClr val="F26A21"/>
      </a:accent2>
      <a:accent3>
        <a:srgbClr val="80BD41"/>
      </a:accent3>
      <a:accent4>
        <a:srgbClr val="6A1E74"/>
      </a:accent4>
      <a:accent5>
        <a:srgbClr val="E2231A"/>
      </a:accent5>
      <a:accent6>
        <a:srgbClr val="D8D1C9"/>
      </a:accent6>
      <a:hlink>
        <a:srgbClr val="374EA2"/>
      </a:hlink>
      <a:folHlink>
        <a:srgbClr val="374EA2"/>
      </a:folHlink>
    </a:clrScheme>
    <a:fontScheme name="Custom 1">
      <a:majorFont>
        <a:latin typeface="Univers Light"/>
        <a:ea typeface=""/>
        <a:cs typeface=""/>
      </a:majorFont>
      <a:minorFont>
        <a:latin typeface="Univer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S Toolkit Theme" id="{CBC6DDAA-4DD3-4550-9239-ECAD04F8847D}" vid="{DFEE3C6F-CD5C-4672-9B12-CEE432F99F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64D0A455289AB498B067CDD262E8742" ma:contentTypeVersion="16" ma:contentTypeDescription="Create a new document." ma:contentTypeScope="" ma:versionID="ab4d7152ad831302a1ecbd02ffde3c11">
  <xsd:schema xmlns:xsd="http://www.w3.org/2001/XMLSchema" xmlns:xs="http://www.w3.org/2001/XMLSchema" xmlns:p="http://schemas.microsoft.com/office/2006/metadata/properties" xmlns:ns2="d9e516cf-fd69-494b-85ae-e41a4108f5c1" xmlns:ns3="310892cb-197e-4a99-9bbc-040cfb997735" targetNamespace="http://schemas.microsoft.com/office/2006/metadata/properties" ma:root="true" ma:fieldsID="308e23a7b3130bab15d327240017371d" ns2:_="" ns3:_="">
    <xsd:import namespace="d9e516cf-fd69-494b-85ae-e41a4108f5c1"/>
    <xsd:import namespace="310892cb-197e-4a99-9bbc-040cfb99773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e516cf-fd69-494b-85ae-e41a4108f5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bf9ad70f-01e2-4556-a861-6839305ee3e4"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10892cb-197e-4a99-9bbc-040cfb99773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d67dbe75-7299-4057-8942-bf1e196d8391}" ma:internalName="TaxCatchAll" ma:showField="CatchAllData" ma:web="310892cb-197e-4a99-9bbc-040cfb99773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9e516cf-fd69-494b-85ae-e41a4108f5c1">
      <Terms xmlns="http://schemas.microsoft.com/office/infopath/2007/PartnerControls"/>
    </lcf76f155ced4ddcb4097134ff3c332f>
    <TaxCatchAll xmlns="310892cb-197e-4a99-9bbc-040cfb997735" xsi:nil="true"/>
  </documentManagement>
</p:properties>
</file>

<file path=customXml/itemProps1.xml><?xml version="1.0" encoding="utf-8"?>
<ds:datastoreItem xmlns:ds="http://schemas.openxmlformats.org/officeDocument/2006/customXml" ds:itemID="{957043AD-FD41-4BAD-AE63-1EB6DC7DBF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e516cf-fd69-494b-85ae-e41a4108f5c1"/>
    <ds:schemaRef ds:uri="310892cb-197e-4a99-9bbc-040cfb9977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5F40082-D7F4-44AE-B62C-076AE7D45C21}">
  <ds:schemaRefs>
    <ds:schemaRef ds:uri="http://schemas.microsoft.com/sharepoint/v3/contenttype/forms"/>
  </ds:schemaRefs>
</ds:datastoreItem>
</file>

<file path=customXml/itemProps3.xml><?xml version="1.0" encoding="utf-8"?>
<ds:datastoreItem xmlns:ds="http://schemas.openxmlformats.org/officeDocument/2006/customXml" ds:itemID="{391F030F-1BBF-441F-8E02-68C3A02B230E}">
  <ds:schemaRefs>
    <ds:schemaRef ds:uri="http://schemas.microsoft.com/office/2006/metadata/properties"/>
    <ds:schemaRef ds:uri="http://schemas.microsoft.com/office/infopath/2007/PartnerControls"/>
    <ds:schemaRef ds:uri="d9e516cf-fd69-494b-85ae-e41a4108f5c1"/>
    <ds:schemaRef ds:uri="310892cb-197e-4a99-9bbc-040cfb997735"/>
  </ds:schemaRefs>
</ds:datastoreItem>
</file>

<file path=docProps/app.xml><?xml version="1.0" encoding="utf-8"?>
<Properties xmlns="http://schemas.openxmlformats.org/officeDocument/2006/extended-properties" xmlns:vt="http://schemas.openxmlformats.org/officeDocument/2006/docPropsVTypes">
  <Template>CRS Toolkit Theme</Template>
  <TotalTime>2179</TotalTime>
  <Words>843</Words>
  <Application>Microsoft Office PowerPoint</Application>
  <PresentationFormat>Widescreen</PresentationFormat>
  <Paragraphs>98</Paragraphs>
  <Slides>11</Slides>
  <Notes>9</Notes>
  <HiddenSlides>0</HiddenSlides>
  <MMClips>2</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vt:i4>
      </vt:variant>
    </vt:vector>
  </HeadingPairs>
  <TitlesOfParts>
    <vt:vector size="21" baseType="lpstr">
      <vt:lpstr>Arial</vt:lpstr>
      <vt:lpstr>Calibri</vt:lpstr>
      <vt:lpstr>Open Sans</vt:lpstr>
      <vt:lpstr>Symbol</vt:lpstr>
      <vt:lpstr>Univers Light</vt:lpstr>
      <vt:lpstr>Univers Next Pro</vt:lpstr>
      <vt:lpstr>Univers Next Pro Condensed</vt:lpstr>
      <vt:lpstr>Univers Next Pro Light</vt:lpstr>
      <vt:lpstr>Wingdings</vt:lpstr>
      <vt:lpstr>CRS Toolkit Theme</vt:lpstr>
      <vt:lpstr>PowerPoint Presentation</vt:lpstr>
      <vt:lpstr>PowerPoint Presentation</vt:lpstr>
      <vt:lpstr>Guess the article</vt:lpstr>
      <vt:lpstr>PowerPoint Presentation</vt:lpstr>
      <vt:lpstr>PowerPoint Presentation</vt:lpstr>
      <vt:lpstr>Did you think of these? </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Lydia McCarthy</dc:creator>
  <cp:lastModifiedBy>Lydia McCarthy</cp:lastModifiedBy>
  <cp:revision>12</cp:revision>
  <dcterms:created xsi:type="dcterms:W3CDTF">2022-03-10T12:00:58Z</dcterms:created>
  <dcterms:modified xsi:type="dcterms:W3CDTF">2023-01-17T11:00:03Z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0x010100064D0A455289AB498B067CDD262E8742</vt:lpwstr>
  </property>
</Properties>
</file>