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16"/>
  </p:notesMasterIdLst>
  <p:sldIdLst>
    <p:sldId id="291" r:id="rId5"/>
    <p:sldId id="297" r:id="rId6"/>
    <p:sldId id="294" r:id="rId7"/>
    <p:sldId id="299" r:id="rId8"/>
    <p:sldId id="300" r:id="rId9"/>
    <p:sldId id="284" r:id="rId10"/>
    <p:sldId id="285" r:id="rId11"/>
    <p:sldId id="302" r:id="rId12"/>
    <p:sldId id="282" r:id="rId13"/>
    <p:sldId id="298" r:id="rId14"/>
    <p:sldId id="30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Walden" initials="DW" lastIdx="6" clrIdx="0">
    <p:extLst>
      <p:ext uri="{19B8F6BF-5375-455C-9EA6-DF929625EA0E}">
        <p15:presenceInfo xmlns:p15="http://schemas.microsoft.com/office/powerpoint/2012/main" userId="zPv9w53k+qsHuQdkrlX1cjL3ualBiUsTvrgI0SjBRBA=" providerId="None"/>
      </p:ext>
    </p:extLst>
  </p:cmAuthor>
  <p:cmAuthor id="2" name="Romana Juhasova" initials="RJ" lastIdx="5" clrIdx="1">
    <p:extLst>
      <p:ext uri="{19B8F6BF-5375-455C-9EA6-DF929625EA0E}">
        <p15:presenceInfo xmlns:p15="http://schemas.microsoft.com/office/powerpoint/2012/main" userId="pug63gakqHhUKCblM6dKftwFImXt0SaHY6Q/zF0jifQ="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E9"/>
    <a:srgbClr val="FFFF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D7A16A-C573-4A2E-9D2D-5D23E57D598B}" v="42" dt="2023-02-17T11:01:13.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76398" autoAdjust="0"/>
  </p:normalViewPr>
  <p:slideViewPr>
    <p:cSldViewPr snapToGrid="0">
      <p:cViewPr varScale="1">
        <p:scale>
          <a:sx n="85" d="100"/>
          <a:sy n="85" d="100"/>
        </p:scale>
        <p:origin x="1638" y="78"/>
      </p:cViewPr>
      <p:guideLst/>
    </p:cSldViewPr>
  </p:slid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McCarthy" userId="22a45f89-275c-4667-8a50-f83ffacf2973" providerId="ADAL" clId="{33D7A16A-C573-4A2E-9D2D-5D23E57D598B}"/>
    <pc:docChg chg="undo custSel modSld">
      <pc:chgData name="Lydia McCarthy" userId="22a45f89-275c-4667-8a50-f83ffacf2973" providerId="ADAL" clId="{33D7A16A-C573-4A2E-9D2D-5D23E57D598B}" dt="2023-02-17T11:03:31.869" v="791" actId="207"/>
      <pc:docMkLst>
        <pc:docMk/>
      </pc:docMkLst>
      <pc:sldChg chg="addSp delSp modSp mod modNotesTx">
        <pc:chgData name="Lydia McCarthy" userId="22a45f89-275c-4667-8a50-f83ffacf2973" providerId="ADAL" clId="{33D7A16A-C573-4A2E-9D2D-5D23E57D598B}" dt="2023-02-17T10:34:46.085" v="621" actId="1076"/>
        <pc:sldMkLst>
          <pc:docMk/>
          <pc:sldMk cId="1301578224" sldId="282"/>
        </pc:sldMkLst>
        <pc:spChg chg="mod">
          <ac:chgData name="Lydia McCarthy" userId="22a45f89-275c-4667-8a50-f83ffacf2973" providerId="ADAL" clId="{33D7A16A-C573-4A2E-9D2D-5D23E57D598B}" dt="2023-02-17T10:30:44.095" v="593" actId="2711"/>
          <ac:spMkLst>
            <pc:docMk/>
            <pc:sldMk cId="1301578224" sldId="282"/>
            <ac:spMk id="5" creationId="{5A1CCF27-1CAA-4B46-8BE2-7B3BD8449788}"/>
          </ac:spMkLst>
        </pc:spChg>
        <pc:spChg chg="mod">
          <ac:chgData name="Lydia McCarthy" userId="22a45f89-275c-4667-8a50-f83ffacf2973" providerId="ADAL" clId="{33D7A16A-C573-4A2E-9D2D-5D23E57D598B}" dt="2023-02-17T10:34:20.630" v="615"/>
          <ac:spMkLst>
            <pc:docMk/>
            <pc:sldMk cId="1301578224" sldId="282"/>
            <ac:spMk id="8" creationId="{6E09DA10-F896-43A6-8B1E-7914547DEAB3}"/>
          </ac:spMkLst>
        </pc:spChg>
        <pc:spChg chg="add mod">
          <ac:chgData name="Lydia McCarthy" userId="22a45f89-275c-4667-8a50-f83ffacf2973" providerId="ADAL" clId="{33D7A16A-C573-4A2E-9D2D-5D23E57D598B}" dt="2023-02-17T10:34:46.085" v="621" actId="1076"/>
          <ac:spMkLst>
            <pc:docMk/>
            <pc:sldMk cId="1301578224" sldId="282"/>
            <ac:spMk id="9" creationId="{84BCA726-2E5B-3130-FAEC-5FA8CD5A141E}"/>
          </ac:spMkLst>
        </pc:spChg>
        <pc:picChg chg="add mod">
          <ac:chgData name="Lydia McCarthy" userId="22a45f89-275c-4667-8a50-f83ffacf2973" providerId="ADAL" clId="{33D7A16A-C573-4A2E-9D2D-5D23E57D598B}" dt="2023-02-17T10:33:41.097" v="613" actId="14100"/>
          <ac:picMkLst>
            <pc:docMk/>
            <pc:sldMk cId="1301578224" sldId="282"/>
            <ac:picMk id="4" creationId="{538FDAE4-0079-021B-2A24-7430B9F9CCFD}"/>
          </ac:picMkLst>
        </pc:picChg>
        <pc:picChg chg="del">
          <ac:chgData name="Lydia McCarthy" userId="22a45f89-275c-4667-8a50-f83ffacf2973" providerId="ADAL" clId="{33D7A16A-C573-4A2E-9D2D-5D23E57D598B}" dt="2023-02-17T10:29:58.998" v="584" actId="478"/>
          <ac:picMkLst>
            <pc:docMk/>
            <pc:sldMk cId="1301578224" sldId="282"/>
            <ac:picMk id="6" creationId="{41B5A16E-E2CE-4F94-4ABD-608C26665895}"/>
          </ac:picMkLst>
        </pc:picChg>
        <pc:picChg chg="add del mod">
          <ac:chgData name="Lydia McCarthy" userId="22a45f89-275c-4667-8a50-f83ffacf2973" providerId="ADAL" clId="{33D7A16A-C573-4A2E-9D2D-5D23E57D598B}" dt="2023-02-17T10:32:16.252" v="601"/>
          <ac:picMkLst>
            <pc:docMk/>
            <pc:sldMk cId="1301578224" sldId="282"/>
            <ac:picMk id="2050" creationId="{85A631D1-C005-AE5F-B624-CF81EB7EEC24}"/>
          </ac:picMkLst>
        </pc:picChg>
        <pc:picChg chg="add del mod">
          <ac:chgData name="Lydia McCarthy" userId="22a45f89-275c-4667-8a50-f83ffacf2973" providerId="ADAL" clId="{33D7A16A-C573-4A2E-9D2D-5D23E57D598B}" dt="2023-02-17T10:32:35.045" v="608"/>
          <ac:picMkLst>
            <pc:docMk/>
            <pc:sldMk cId="1301578224" sldId="282"/>
            <ac:picMk id="2052" creationId="{15D24D08-FFF1-AB50-67EC-419D13EF749A}"/>
          </ac:picMkLst>
        </pc:picChg>
      </pc:sldChg>
      <pc:sldChg chg="addSp modSp mod modClrScheme chgLayout">
        <pc:chgData name="Lydia McCarthy" userId="22a45f89-275c-4667-8a50-f83ffacf2973" providerId="ADAL" clId="{33D7A16A-C573-4A2E-9D2D-5D23E57D598B}" dt="2023-02-17T10:13:09.769" v="150" actId="20577"/>
        <pc:sldMkLst>
          <pc:docMk/>
          <pc:sldMk cId="1606822526" sldId="284"/>
        </pc:sldMkLst>
        <pc:spChg chg="mod ord">
          <ac:chgData name="Lydia McCarthy" userId="22a45f89-275c-4667-8a50-f83ffacf2973" providerId="ADAL" clId="{33D7A16A-C573-4A2E-9D2D-5D23E57D598B}" dt="2023-02-17T10:12:33.181" v="122" actId="1076"/>
          <ac:spMkLst>
            <pc:docMk/>
            <pc:sldMk cId="1606822526" sldId="284"/>
            <ac:spMk id="2" creationId="{519CE0EB-9064-441E-8E00-1290285670BD}"/>
          </ac:spMkLst>
        </pc:spChg>
        <pc:spChg chg="mod ord">
          <ac:chgData name="Lydia McCarthy" userId="22a45f89-275c-4667-8a50-f83ffacf2973" providerId="ADAL" clId="{33D7A16A-C573-4A2E-9D2D-5D23E57D598B}" dt="2023-02-17T10:12:11.284" v="114" actId="700"/>
          <ac:spMkLst>
            <pc:docMk/>
            <pc:sldMk cId="1606822526" sldId="284"/>
            <ac:spMk id="3" creationId="{6A854495-F1E1-460C-B725-72CB6252C37B}"/>
          </ac:spMkLst>
        </pc:spChg>
        <pc:spChg chg="add mod ord">
          <ac:chgData name="Lydia McCarthy" userId="22a45f89-275c-4667-8a50-f83ffacf2973" providerId="ADAL" clId="{33D7A16A-C573-4A2E-9D2D-5D23E57D598B}" dt="2023-02-17T10:13:09.769" v="150" actId="20577"/>
          <ac:spMkLst>
            <pc:docMk/>
            <pc:sldMk cId="1606822526" sldId="284"/>
            <ac:spMk id="6" creationId="{C77B453E-BB76-49D7-E818-9AA89A8584B4}"/>
          </ac:spMkLst>
        </pc:spChg>
      </pc:sldChg>
      <pc:sldChg chg="addSp delSp modSp mod delAnim modAnim">
        <pc:chgData name="Lydia McCarthy" userId="22a45f89-275c-4667-8a50-f83ffacf2973" providerId="ADAL" clId="{33D7A16A-C573-4A2E-9D2D-5D23E57D598B}" dt="2023-02-17T11:02:50.387" v="790" actId="20577"/>
        <pc:sldMkLst>
          <pc:docMk/>
          <pc:sldMk cId="430025987" sldId="285"/>
        </pc:sldMkLst>
        <pc:spChg chg="mod">
          <ac:chgData name="Lydia McCarthy" userId="22a45f89-275c-4667-8a50-f83ffacf2973" providerId="ADAL" clId="{33D7A16A-C573-4A2E-9D2D-5D23E57D598B}" dt="2023-02-17T10:19:25.242" v="307" actId="20577"/>
          <ac:spMkLst>
            <pc:docMk/>
            <pc:sldMk cId="430025987" sldId="285"/>
            <ac:spMk id="2" creationId="{8563CB60-AB43-4B69-8108-774E13258765}"/>
          </ac:spMkLst>
        </pc:spChg>
        <pc:spChg chg="mod">
          <ac:chgData name="Lydia McCarthy" userId="22a45f89-275c-4667-8a50-f83ffacf2973" providerId="ADAL" clId="{33D7A16A-C573-4A2E-9D2D-5D23E57D598B}" dt="2023-02-17T11:02:50.387" v="790" actId="20577"/>
          <ac:spMkLst>
            <pc:docMk/>
            <pc:sldMk cId="430025987" sldId="285"/>
            <ac:spMk id="8" creationId="{6992CA19-2496-49DF-9C45-E844E24EA06B}"/>
          </ac:spMkLst>
        </pc:spChg>
        <pc:spChg chg="mod">
          <ac:chgData name="Lydia McCarthy" userId="22a45f89-275c-4667-8a50-f83ffacf2973" providerId="ADAL" clId="{33D7A16A-C573-4A2E-9D2D-5D23E57D598B}" dt="2023-02-17T10:24:33.623" v="539" actId="1076"/>
          <ac:spMkLst>
            <pc:docMk/>
            <pc:sldMk cId="430025987" sldId="285"/>
            <ac:spMk id="17" creationId="{9BDAF274-B8BA-4BCF-8A3F-D09EE5141EC1}"/>
          </ac:spMkLst>
        </pc:spChg>
        <pc:picChg chg="add mod">
          <ac:chgData name="Lydia McCarthy" userId="22a45f89-275c-4667-8a50-f83ffacf2973" providerId="ADAL" clId="{33D7A16A-C573-4A2E-9D2D-5D23E57D598B}" dt="2023-02-17T10:19:48.486" v="312" actId="1076"/>
          <ac:picMkLst>
            <pc:docMk/>
            <pc:sldMk cId="430025987" sldId="285"/>
            <ac:picMk id="3" creationId="{357DAD66-A88C-4BB9-FA6F-68BE592A4683}"/>
          </ac:picMkLst>
        </pc:picChg>
        <pc:picChg chg="add mod">
          <ac:chgData name="Lydia McCarthy" userId="22a45f89-275c-4667-8a50-f83ffacf2973" providerId="ADAL" clId="{33D7A16A-C573-4A2E-9D2D-5D23E57D598B}" dt="2023-02-17T10:24:28.613" v="538" actId="1076"/>
          <ac:picMkLst>
            <pc:docMk/>
            <pc:sldMk cId="430025987" sldId="285"/>
            <ac:picMk id="4" creationId="{3CC242EE-1129-5983-8B1B-DFC6C3810421}"/>
          </ac:picMkLst>
        </pc:picChg>
        <pc:picChg chg="del">
          <ac:chgData name="Lydia McCarthy" userId="22a45f89-275c-4667-8a50-f83ffacf2973" providerId="ADAL" clId="{33D7A16A-C573-4A2E-9D2D-5D23E57D598B}" dt="2023-02-17T10:19:26.800" v="308" actId="478"/>
          <ac:picMkLst>
            <pc:docMk/>
            <pc:sldMk cId="430025987" sldId="285"/>
            <ac:picMk id="5" creationId="{CA4088B9-D291-E34B-8C12-6AB5BFA132B3}"/>
          </ac:picMkLst>
        </pc:picChg>
      </pc:sldChg>
      <pc:sldChg chg="addSp delSp modSp mod modNotesTx">
        <pc:chgData name="Lydia McCarthy" userId="22a45f89-275c-4667-8a50-f83ffacf2973" providerId="ADAL" clId="{33D7A16A-C573-4A2E-9D2D-5D23E57D598B}" dt="2023-02-17T10:56:29.304" v="704" actId="1076"/>
        <pc:sldMkLst>
          <pc:docMk/>
          <pc:sldMk cId="3009748699" sldId="291"/>
        </pc:sldMkLst>
        <pc:spChg chg="mod">
          <ac:chgData name="Lydia McCarthy" userId="22a45f89-275c-4667-8a50-f83ffacf2973" providerId="ADAL" clId="{33D7A16A-C573-4A2E-9D2D-5D23E57D598B}" dt="2023-02-17T10:56:29.304" v="704" actId="1076"/>
          <ac:spMkLst>
            <pc:docMk/>
            <pc:sldMk cId="3009748699" sldId="291"/>
            <ac:spMk id="9" creationId="{DE239B87-4B2C-F330-EE48-1EFCD552CDE4}"/>
          </ac:spMkLst>
        </pc:spChg>
        <pc:picChg chg="add mod ord">
          <ac:chgData name="Lydia McCarthy" userId="22a45f89-275c-4667-8a50-f83ffacf2973" providerId="ADAL" clId="{33D7A16A-C573-4A2E-9D2D-5D23E57D598B}" dt="2023-02-17T10:47:10.863" v="691" actId="167"/>
          <ac:picMkLst>
            <pc:docMk/>
            <pc:sldMk cId="3009748699" sldId="291"/>
            <ac:picMk id="3" creationId="{27169A22-EECC-288C-45B9-14C9E3671ED4}"/>
          </ac:picMkLst>
        </pc:picChg>
        <pc:picChg chg="del">
          <ac:chgData name="Lydia McCarthy" userId="22a45f89-275c-4667-8a50-f83ffacf2973" providerId="ADAL" clId="{33D7A16A-C573-4A2E-9D2D-5D23E57D598B}" dt="2023-02-17T10:04:30.392" v="0" actId="478"/>
          <ac:picMkLst>
            <pc:docMk/>
            <pc:sldMk cId="3009748699" sldId="291"/>
            <ac:picMk id="5" creationId="{E95C020D-BAEE-8A47-8C4D-F3C15F5BA4B4}"/>
          </ac:picMkLst>
        </pc:picChg>
        <pc:picChg chg="add del mod">
          <ac:chgData name="Lydia McCarthy" userId="22a45f89-275c-4667-8a50-f83ffacf2973" providerId="ADAL" clId="{33D7A16A-C573-4A2E-9D2D-5D23E57D598B}" dt="2023-02-17T10:43:06.306" v="685" actId="478"/>
          <ac:picMkLst>
            <pc:docMk/>
            <pc:sldMk cId="3009748699" sldId="291"/>
            <ac:picMk id="3074" creationId="{F7E072EF-5A22-1027-F193-227A11EECD54}"/>
          </ac:picMkLst>
        </pc:picChg>
      </pc:sldChg>
      <pc:sldChg chg="addSp delSp modSp mod modNotesTx">
        <pc:chgData name="Lydia McCarthy" userId="22a45f89-275c-4667-8a50-f83ffacf2973" providerId="ADAL" clId="{33D7A16A-C573-4A2E-9D2D-5D23E57D598B}" dt="2023-02-17T10:56:54.991" v="706" actId="20577"/>
        <pc:sldMkLst>
          <pc:docMk/>
          <pc:sldMk cId="3376146375" sldId="294"/>
        </pc:sldMkLst>
        <pc:spChg chg="add mod">
          <ac:chgData name="Lydia McCarthy" userId="22a45f89-275c-4667-8a50-f83ffacf2973" providerId="ADAL" clId="{33D7A16A-C573-4A2E-9D2D-5D23E57D598B}" dt="2023-02-17T10:56:49.419" v="705" actId="20577"/>
          <ac:spMkLst>
            <pc:docMk/>
            <pc:sldMk cId="3376146375" sldId="294"/>
            <ac:spMk id="6" creationId="{0C9353A1-8A23-69FB-5122-25C77B2618FA}"/>
          </ac:spMkLst>
        </pc:spChg>
        <pc:spChg chg="add mod">
          <ac:chgData name="Lydia McCarthy" userId="22a45f89-275c-4667-8a50-f83ffacf2973" providerId="ADAL" clId="{33D7A16A-C573-4A2E-9D2D-5D23E57D598B}" dt="2023-02-17T10:10:16.239" v="64"/>
          <ac:spMkLst>
            <pc:docMk/>
            <pc:sldMk cId="3376146375" sldId="294"/>
            <ac:spMk id="7" creationId="{1ED687AF-CA6C-395E-3DE4-BCF79441AEFA}"/>
          </ac:spMkLst>
        </pc:spChg>
        <pc:spChg chg="del">
          <ac:chgData name="Lydia McCarthy" userId="22a45f89-275c-4667-8a50-f83ffacf2973" providerId="ADAL" clId="{33D7A16A-C573-4A2E-9D2D-5D23E57D598B}" dt="2023-02-17T10:09:47.796" v="60" actId="478"/>
          <ac:spMkLst>
            <pc:docMk/>
            <pc:sldMk cId="3376146375" sldId="294"/>
            <ac:spMk id="9" creationId="{CF4884E2-0186-41E3-AE32-BDD1C69265DE}"/>
          </ac:spMkLst>
        </pc:spChg>
        <pc:spChg chg="add mod">
          <ac:chgData name="Lydia McCarthy" userId="22a45f89-275c-4667-8a50-f83ffacf2973" providerId="ADAL" clId="{33D7A16A-C573-4A2E-9D2D-5D23E57D598B}" dt="2023-02-17T10:10:27.292" v="65"/>
          <ac:spMkLst>
            <pc:docMk/>
            <pc:sldMk cId="3376146375" sldId="294"/>
            <ac:spMk id="10" creationId="{E08930DC-BDB9-7CF9-21CC-383F06CC5263}"/>
          </ac:spMkLst>
        </pc:spChg>
        <pc:spChg chg="del mod">
          <ac:chgData name="Lydia McCarthy" userId="22a45f89-275c-4667-8a50-f83ffacf2973" providerId="ADAL" clId="{33D7A16A-C573-4A2E-9D2D-5D23E57D598B}" dt="2023-02-17T10:09:46.302" v="59" actId="478"/>
          <ac:spMkLst>
            <pc:docMk/>
            <pc:sldMk cId="3376146375" sldId="294"/>
            <ac:spMk id="11" creationId="{7F41ACED-1497-48FC-BA7E-7B7D6565E512}"/>
          </ac:spMkLst>
        </pc:spChg>
        <pc:spChg chg="add mod">
          <ac:chgData name="Lydia McCarthy" userId="22a45f89-275c-4667-8a50-f83ffacf2973" providerId="ADAL" clId="{33D7A16A-C573-4A2E-9D2D-5D23E57D598B}" dt="2023-02-17T10:10:34.808" v="66"/>
          <ac:spMkLst>
            <pc:docMk/>
            <pc:sldMk cId="3376146375" sldId="294"/>
            <ac:spMk id="13" creationId="{3E78E2BB-AD12-9E8B-9342-29FA52947F23}"/>
          </ac:spMkLst>
        </pc:spChg>
        <pc:picChg chg="add mod">
          <ac:chgData name="Lydia McCarthy" userId="22a45f89-275c-4667-8a50-f83ffacf2973" providerId="ADAL" clId="{33D7A16A-C573-4A2E-9D2D-5D23E57D598B}" dt="2023-02-17T10:09:43.674" v="57"/>
          <ac:picMkLst>
            <pc:docMk/>
            <pc:sldMk cId="3376146375" sldId="294"/>
            <ac:picMk id="3" creationId="{6570A7A4-E16B-8143-6299-01E4AC65A5EA}"/>
          </ac:picMkLst>
        </pc:picChg>
        <pc:picChg chg="add mod">
          <ac:chgData name="Lydia McCarthy" userId="22a45f89-275c-4667-8a50-f83ffacf2973" providerId="ADAL" clId="{33D7A16A-C573-4A2E-9D2D-5D23E57D598B}" dt="2023-02-17T10:09:52.228" v="61"/>
          <ac:picMkLst>
            <pc:docMk/>
            <pc:sldMk cId="3376146375" sldId="294"/>
            <ac:picMk id="4" creationId="{B78D3341-C7D2-9109-B9BF-7ABA02FF1A27}"/>
          </ac:picMkLst>
        </pc:picChg>
        <pc:picChg chg="add mod">
          <ac:chgData name="Lydia McCarthy" userId="22a45f89-275c-4667-8a50-f83ffacf2973" providerId="ADAL" clId="{33D7A16A-C573-4A2E-9D2D-5D23E57D598B}" dt="2023-02-17T10:09:58.398" v="62"/>
          <ac:picMkLst>
            <pc:docMk/>
            <pc:sldMk cId="3376146375" sldId="294"/>
            <ac:picMk id="5" creationId="{C747B1B3-3FFA-035E-1FAA-7CD15F20D314}"/>
          </ac:picMkLst>
        </pc:picChg>
        <pc:picChg chg="del">
          <ac:chgData name="Lydia McCarthy" userId="22a45f89-275c-4667-8a50-f83ffacf2973" providerId="ADAL" clId="{33D7A16A-C573-4A2E-9D2D-5D23E57D598B}" dt="2023-02-17T10:04:49.191" v="8" actId="478"/>
          <ac:picMkLst>
            <pc:docMk/>
            <pc:sldMk cId="3376146375" sldId="294"/>
            <ac:picMk id="12" creationId="{4DB64FEF-C078-32DA-9F53-93C3079330AA}"/>
          </ac:picMkLst>
        </pc:picChg>
        <pc:picChg chg="del">
          <ac:chgData name="Lydia McCarthy" userId="22a45f89-275c-4667-8a50-f83ffacf2973" providerId="ADAL" clId="{33D7A16A-C573-4A2E-9D2D-5D23E57D598B}" dt="2023-02-17T10:04:49.936" v="9" actId="478"/>
          <ac:picMkLst>
            <pc:docMk/>
            <pc:sldMk cId="3376146375" sldId="294"/>
            <ac:picMk id="14" creationId="{9BBC5810-E5F5-5D12-584D-26D1BE10A09F}"/>
          </ac:picMkLst>
        </pc:picChg>
      </pc:sldChg>
      <pc:sldChg chg="modSp mod">
        <pc:chgData name="Lydia McCarthy" userId="22a45f89-275c-4667-8a50-f83ffacf2973" providerId="ADAL" clId="{33D7A16A-C573-4A2E-9D2D-5D23E57D598B}" dt="2023-02-17T10:04:40.485" v="7" actId="20577"/>
        <pc:sldMkLst>
          <pc:docMk/>
          <pc:sldMk cId="3464991545" sldId="297"/>
        </pc:sldMkLst>
        <pc:spChg chg="mod">
          <ac:chgData name="Lydia McCarthy" userId="22a45f89-275c-4667-8a50-f83ffacf2973" providerId="ADAL" clId="{33D7A16A-C573-4A2E-9D2D-5D23E57D598B}" dt="2023-02-17T10:04:40.485" v="7" actId="20577"/>
          <ac:spMkLst>
            <pc:docMk/>
            <pc:sldMk cId="3464991545" sldId="297"/>
            <ac:spMk id="5" creationId="{86183AFF-5A0F-4F8D-BF26-A709681517FA}"/>
          </ac:spMkLst>
        </pc:spChg>
      </pc:sldChg>
      <pc:sldChg chg="addSp delSp modSp mod">
        <pc:chgData name="Lydia McCarthy" userId="22a45f89-275c-4667-8a50-f83ffacf2973" providerId="ADAL" clId="{33D7A16A-C573-4A2E-9D2D-5D23E57D598B}" dt="2023-02-17T10:57:20.842" v="710" actId="1076"/>
        <pc:sldMkLst>
          <pc:docMk/>
          <pc:sldMk cId="3817245765" sldId="299"/>
        </pc:sldMkLst>
        <pc:spChg chg="mod">
          <ac:chgData name="Lydia McCarthy" userId="22a45f89-275c-4667-8a50-f83ffacf2973" providerId="ADAL" clId="{33D7A16A-C573-4A2E-9D2D-5D23E57D598B}" dt="2023-02-17T10:11:07.992" v="68" actId="20577"/>
          <ac:spMkLst>
            <pc:docMk/>
            <pc:sldMk cId="3817245765" sldId="299"/>
            <ac:spMk id="2" creationId="{FC632ABF-16BD-4B6E-9350-2567916EBF4E}"/>
          </ac:spMkLst>
        </pc:spChg>
        <pc:spChg chg="mod">
          <ac:chgData name="Lydia McCarthy" userId="22a45f89-275c-4667-8a50-f83ffacf2973" providerId="ADAL" clId="{33D7A16A-C573-4A2E-9D2D-5D23E57D598B}" dt="2023-02-17T10:57:20.842" v="710" actId="1076"/>
          <ac:spMkLst>
            <pc:docMk/>
            <pc:sldMk cId="3817245765" sldId="299"/>
            <ac:spMk id="11" creationId="{ACEC7E54-7FA7-8A24-7DBB-EDA660522F99}"/>
          </ac:spMkLst>
        </pc:spChg>
        <pc:picChg chg="del">
          <ac:chgData name="Lydia McCarthy" userId="22a45f89-275c-4667-8a50-f83ffacf2973" providerId="ADAL" clId="{33D7A16A-C573-4A2E-9D2D-5D23E57D598B}" dt="2023-02-17T10:04:51.924" v="10" actId="478"/>
          <ac:picMkLst>
            <pc:docMk/>
            <pc:sldMk cId="3817245765" sldId="299"/>
            <ac:picMk id="6" creationId="{ADCB6E6B-103A-C752-2B19-F79652A17265}"/>
          </ac:picMkLst>
        </pc:picChg>
        <pc:picChg chg="add mod">
          <ac:chgData name="Lydia McCarthy" userId="22a45f89-275c-4667-8a50-f83ffacf2973" providerId="ADAL" clId="{33D7A16A-C573-4A2E-9D2D-5D23E57D598B}" dt="2023-02-17T10:05:19.459" v="16" actId="1076"/>
          <ac:picMkLst>
            <pc:docMk/>
            <pc:sldMk cId="3817245765" sldId="299"/>
            <ac:picMk id="7" creationId="{044B8643-398C-359E-6DC5-7AAFC82D355F}"/>
          </ac:picMkLst>
        </pc:picChg>
      </pc:sldChg>
      <pc:sldChg chg="addSp delSp modSp mod modNotesTx">
        <pc:chgData name="Lydia McCarthy" userId="22a45f89-275c-4667-8a50-f83ffacf2973" providerId="ADAL" clId="{33D7A16A-C573-4A2E-9D2D-5D23E57D598B}" dt="2023-02-17T11:02:15.379" v="735"/>
        <pc:sldMkLst>
          <pc:docMk/>
          <pc:sldMk cId="1339530318" sldId="300"/>
        </pc:sldMkLst>
        <pc:spChg chg="mod">
          <ac:chgData name="Lydia McCarthy" userId="22a45f89-275c-4667-8a50-f83ffacf2973" providerId="ADAL" clId="{33D7A16A-C573-4A2E-9D2D-5D23E57D598B}" dt="2023-02-17T10:11:12.408" v="71" actId="20577"/>
          <ac:spMkLst>
            <pc:docMk/>
            <pc:sldMk cId="1339530318" sldId="300"/>
            <ac:spMk id="5" creationId="{67ED24EA-6F07-46B6-A2F7-A9DD5527CE3E}"/>
          </ac:spMkLst>
        </pc:spChg>
        <pc:spChg chg="mod">
          <ac:chgData name="Lydia McCarthy" userId="22a45f89-275c-4667-8a50-f83ffacf2973" providerId="ADAL" clId="{33D7A16A-C573-4A2E-9D2D-5D23E57D598B}" dt="2023-02-17T10:11:40.281" v="110" actId="1076"/>
          <ac:spMkLst>
            <pc:docMk/>
            <pc:sldMk cId="1339530318" sldId="300"/>
            <ac:spMk id="6" creationId="{D7A9CF8A-2B27-470E-96B3-0F64E7F6619C}"/>
          </ac:spMkLst>
        </pc:spChg>
        <pc:spChg chg="mod">
          <ac:chgData name="Lydia McCarthy" userId="22a45f89-275c-4667-8a50-f83ffacf2973" providerId="ADAL" clId="{33D7A16A-C573-4A2E-9D2D-5D23E57D598B}" dt="2023-02-17T11:02:15.379" v="735"/>
          <ac:spMkLst>
            <pc:docMk/>
            <pc:sldMk cId="1339530318" sldId="300"/>
            <ac:spMk id="7" creationId="{7599B0BD-369E-16E2-8F88-6B647BD4C965}"/>
          </ac:spMkLst>
        </pc:spChg>
        <pc:picChg chg="add mod">
          <ac:chgData name="Lydia McCarthy" userId="22a45f89-275c-4667-8a50-f83ffacf2973" providerId="ADAL" clId="{33D7A16A-C573-4A2E-9D2D-5D23E57D598B}" dt="2023-02-17T11:01:19.288" v="717" actId="1076"/>
          <ac:picMkLst>
            <pc:docMk/>
            <pc:sldMk cId="1339530318" sldId="300"/>
            <ac:picMk id="3" creationId="{3401B79E-B8E1-F4CD-B0E9-7D9FE65757F3}"/>
          </ac:picMkLst>
        </pc:picChg>
        <pc:picChg chg="del">
          <ac:chgData name="Lydia McCarthy" userId="22a45f89-275c-4667-8a50-f83ffacf2973" providerId="ADAL" clId="{33D7A16A-C573-4A2E-9D2D-5D23E57D598B}" dt="2023-02-17T10:08:09.499" v="56" actId="478"/>
          <ac:picMkLst>
            <pc:docMk/>
            <pc:sldMk cId="1339530318" sldId="300"/>
            <ac:picMk id="9" creationId="{D7FDD8EE-EBA2-F2C9-4FC0-0A28F72FEC6C}"/>
          </ac:picMkLst>
        </pc:picChg>
        <pc:picChg chg="add del mod">
          <ac:chgData name="Lydia McCarthy" userId="22a45f89-275c-4667-8a50-f83ffacf2973" providerId="ADAL" clId="{33D7A16A-C573-4A2E-9D2D-5D23E57D598B}" dt="2023-02-17T10:32:01.821" v="597" actId="478"/>
          <ac:picMkLst>
            <pc:docMk/>
            <pc:sldMk cId="1339530318" sldId="300"/>
            <ac:picMk id="1026" creationId="{25538C0D-2E49-CAD6-BAA8-83226C4A8C4F}"/>
          </ac:picMkLst>
        </pc:picChg>
        <pc:picChg chg="add del mod">
          <ac:chgData name="Lydia McCarthy" userId="22a45f89-275c-4667-8a50-f83ffacf2973" providerId="ADAL" clId="{33D7A16A-C573-4A2E-9D2D-5D23E57D598B}" dt="2023-02-17T11:01:12.540" v="711" actId="478"/>
          <ac:picMkLst>
            <pc:docMk/>
            <pc:sldMk cId="1339530318" sldId="300"/>
            <ac:picMk id="1028" creationId="{5446E66A-FF50-10CF-FD2C-CD006C844048}"/>
          </ac:picMkLst>
        </pc:picChg>
      </pc:sldChg>
      <pc:sldChg chg="addSp delSp modSp mod delAnim modAnim">
        <pc:chgData name="Lydia McCarthy" userId="22a45f89-275c-4667-8a50-f83ffacf2973" providerId="ADAL" clId="{33D7A16A-C573-4A2E-9D2D-5D23E57D598B}" dt="2023-02-17T11:03:31.869" v="791" actId="207"/>
        <pc:sldMkLst>
          <pc:docMk/>
          <pc:sldMk cId="1366671117" sldId="302"/>
        </pc:sldMkLst>
        <pc:spChg chg="add mod">
          <ac:chgData name="Lydia McCarthy" userId="22a45f89-275c-4667-8a50-f83ffacf2973" providerId="ADAL" clId="{33D7A16A-C573-4A2E-9D2D-5D23E57D598B}" dt="2023-02-17T10:26:52.685" v="570" actId="1076"/>
          <ac:spMkLst>
            <pc:docMk/>
            <pc:sldMk cId="1366671117" sldId="302"/>
            <ac:spMk id="2" creationId="{9CA33100-652E-9FC2-DA25-1802914AFB05}"/>
          </ac:spMkLst>
        </pc:spChg>
        <pc:spChg chg="mod">
          <ac:chgData name="Lydia McCarthy" userId="22a45f89-275c-4667-8a50-f83ffacf2973" providerId="ADAL" clId="{33D7A16A-C573-4A2E-9D2D-5D23E57D598B}" dt="2023-02-17T11:03:31.869" v="791" actId="207"/>
          <ac:spMkLst>
            <pc:docMk/>
            <pc:sldMk cId="1366671117" sldId="302"/>
            <ac:spMk id="3" creationId="{BEB05EE8-46BF-7714-0267-4AFAA26B22F7}"/>
          </ac:spMkLst>
        </pc:spChg>
        <pc:spChg chg="mod">
          <ac:chgData name="Lydia McCarthy" userId="22a45f89-275c-4667-8a50-f83ffacf2973" providerId="ADAL" clId="{33D7A16A-C573-4A2E-9D2D-5D23E57D598B}" dt="2023-02-17T10:25:11.885" v="544" actId="1076"/>
          <ac:spMkLst>
            <pc:docMk/>
            <pc:sldMk cId="1366671117" sldId="302"/>
            <ac:spMk id="7" creationId="{1BC35212-95F8-14E8-E440-51EEDCB9B911}"/>
          </ac:spMkLst>
        </pc:spChg>
        <pc:spChg chg="mod">
          <ac:chgData name="Lydia McCarthy" userId="22a45f89-275c-4667-8a50-f83ffacf2973" providerId="ADAL" clId="{33D7A16A-C573-4A2E-9D2D-5D23E57D598B}" dt="2023-02-17T10:26:43.030" v="566" actId="21"/>
          <ac:spMkLst>
            <pc:docMk/>
            <pc:sldMk cId="1366671117" sldId="302"/>
            <ac:spMk id="12" creationId="{38646CFD-7AFE-4314-A098-F18797AF2239}"/>
          </ac:spMkLst>
        </pc:spChg>
        <pc:spChg chg="mod">
          <ac:chgData name="Lydia McCarthy" userId="22a45f89-275c-4667-8a50-f83ffacf2973" providerId="ADAL" clId="{33D7A16A-C573-4A2E-9D2D-5D23E57D598B}" dt="2023-02-17T10:29:54.131" v="583" actId="14100"/>
          <ac:spMkLst>
            <pc:docMk/>
            <pc:sldMk cId="1366671117" sldId="302"/>
            <ac:spMk id="13" creationId="{361FE6CB-9549-435F-808B-9DF9FF0075B2}"/>
          </ac:spMkLst>
        </pc:spChg>
        <pc:picChg chg="del">
          <ac:chgData name="Lydia McCarthy" userId="22a45f89-275c-4667-8a50-f83ffacf2973" providerId="ADAL" clId="{33D7A16A-C573-4A2E-9D2D-5D23E57D598B}" dt="2023-02-17T10:25:14.752" v="545" actId="478"/>
          <ac:picMkLst>
            <pc:docMk/>
            <pc:sldMk cId="1366671117" sldId="302"/>
            <ac:picMk id="4" creationId="{24418A27-7F35-9869-E9B8-8C386EB2077F}"/>
          </ac:picMkLst>
        </pc:picChg>
        <pc:picChg chg="add mod">
          <ac:chgData name="Lydia McCarthy" userId="22a45f89-275c-4667-8a50-f83ffacf2973" providerId="ADAL" clId="{33D7A16A-C573-4A2E-9D2D-5D23E57D598B}" dt="2023-02-17T10:29:37.414" v="581" actId="1076"/>
          <ac:picMkLst>
            <pc:docMk/>
            <pc:sldMk cId="1366671117" sldId="302"/>
            <ac:picMk id="5" creationId="{2E9DE74E-BDCC-8C86-BE0E-CD6593A28FB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3FA8B-F5D3-48AA-A011-79311221A7E0}" type="datetimeFigureOut">
              <a:rPr lang="en-GB" smtClean="0"/>
              <a:t>17/02/2023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368D0-998C-4032-83B2-2279821C941C}" type="slidenum">
              <a:rPr lang="en-GB" smtClean="0"/>
              <a:t>‹#›</a:t>
            </a:fld>
            <a:endParaRPr lang="en-GB"/>
          </a:p>
        </p:txBody>
      </p:sp>
    </p:spTree>
    <p:extLst>
      <p:ext uri="{BB962C8B-B14F-4D97-AF65-F5344CB8AC3E}">
        <p14:creationId xmlns:p14="http://schemas.microsoft.com/office/powerpoint/2010/main" val="627445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i="0" dirty="0" err="1">
                <a:solidFill>
                  <a:srgbClr val="121212"/>
                </a:solidFill>
                <a:effectLst/>
                <a:latin typeface="Open Sans" panose="020B0606030504020204" pitchFamily="34" charset="0"/>
              </a:rPr>
              <a:t>Pediatrician</a:t>
            </a:r>
            <a:r>
              <a:rPr lang="en-IE" b="0" i="0" dirty="0">
                <a:solidFill>
                  <a:srgbClr val="121212"/>
                </a:solidFill>
                <a:effectLst/>
                <a:latin typeface="Open Sans" panose="020B0606030504020204" pitchFamily="34" charset="0"/>
              </a:rPr>
              <a:t> Nataliya </a:t>
            </a:r>
            <a:r>
              <a:rPr lang="en-IE" b="0" i="0" dirty="0" err="1">
                <a:solidFill>
                  <a:srgbClr val="121212"/>
                </a:solidFill>
                <a:effectLst/>
                <a:latin typeface="Open Sans" panose="020B0606030504020204" pitchFamily="34" charset="0"/>
              </a:rPr>
              <a:t>Strunenko</a:t>
            </a:r>
            <a:r>
              <a:rPr lang="en-IE" b="0" i="0" dirty="0">
                <a:solidFill>
                  <a:srgbClr val="121212"/>
                </a:solidFill>
                <a:effectLst/>
                <a:latin typeface="Open Sans" panose="020B0606030504020204" pitchFamily="34" charset="0"/>
              </a:rPr>
              <a:t> (49) performs an examination of a boy as part of the work of the UNICEF mobile medical team in the Kyiv region, Ukraine.</a:t>
            </a:r>
            <a:endParaRPr lang="en-GB" b="0" dirty="0"/>
          </a:p>
        </p:txBody>
      </p:sp>
      <p:sp>
        <p:nvSpPr>
          <p:cNvPr id="4" name="Slide Number Placeholder 3"/>
          <p:cNvSpPr>
            <a:spLocks noGrp="1"/>
          </p:cNvSpPr>
          <p:nvPr>
            <p:ph type="sldNum" sz="quarter" idx="5"/>
          </p:nvPr>
        </p:nvSpPr>
        <p:spPr/>
        <p:txBody>
          <a:bodyPr/>
          <a:lstStyle/>
          <a:p>
            <a:fld id="{A60368D0-998C-4032-83B2-2279821C941C}" type="slidenum">
              <a:rPr lang="en-GB" smtClean="0"/>
              <a:t>1</a:t>
            </a:fld>
            <a:endParaRPr lang="en-GB"/>
          </a:p>
        </p:txBody>
      </p:sp>
    </p:spTree>
    <p:extLst>
      <p:ext uri="{BB962C8B-B14F-4D97-AF65-F5344CB8AC3E}">
        <p14:creationId xmlns:p14="http://schemas.microsoft.com/office/powerpoint/2010/main" val="655834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262642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4</a:t>
            </a:fld>
            <a:endParaRPr lang="en-GB"/>
          </a:p>
        </p:txBody>
      </p:sp>
    </p:spTree>
    <p:extLst>
      <p:ext uri="{BB962C8B-B14F-4D97-AF65-F5344CB8AC3E}">
        <p14:creationId xmlns:p14="http://schemas.microsoft.com/office/powerpoint/2010/main" val="670079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i="0" dirty="0" err="1">
                <a:solidFill>
                  <a:srgbClr val="121212"/>
                </a:solidFill>
                <a:effectLst/>
                <a:latin typeface="Open Sans" panose="020B0606030504020204" pitchFamily="34" charset="0"/>
              </a:rPr>
              <a:t>Yengo</a:t>
            </a:r>
            <a:r>
              <a:rPr lang="en-IE" b="0" i="0" dirty="0">
                <a:solidFill>
                  <a:srgbClr val="121212"/>
                </a:solidFill>
                <a:effectLst/>
                <a:latin typeface="Open Sans" panose="020B0606030504020204" pitchFamily="34" charset="0"/>
              </a:rPr>
              <a:t>, 12 years. Happy to have and drink clean water.</a:t>
            </a:r>
            <a:br>
              <a:rPr lang="en-IE" dirty="0"/>
            </a:br>
            <a:br>
              <a:rPr lang="en-IE" dirty="0"/>
            </a:br>
            <a:r>
              <a:rPr lang="en-IE" b="0" i="0" dirty="0">
                <a:solidFill>
                  <a:srgbClr val="121212"/>
                </a:solidFill>
                <a:effectLst/>
                <a:latin typeface="Open Sans" panose="020B0606030504020204" pitchFamily="34" charset="0"/>
              </a:rPr>
              <a:t>UNICEF Congo in partnership with EAA Congo have handed over of water infrastructure with the government of Congo in different schools</a:t>
            </a:r>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5</a:t>
            </a:fld>
            <a:endParaRPr lang="en-GB"/>
          </a:p>
        </p:txBody>
      </p:sp>
    </p:spTree>
    <p:extLst>
      <p:ext uri="{BB962C8B-B14F-4D97-AF65-F5344CB8AC3E}">
        <p14:creationId xmlns:p14="http://schemas.microsoft.com/office/powerpoint/2010/main" val="24839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6</a:t>
            </a:fld>
            <a:endParaRPr lang="en-GB"/>
          </a:p>
        </p:txBody>
      </p:sp>
    </p:spTree>
    <p:extLst>
      <p:ext uri="{BB962C8B-B14F-4D97-AF65-F5344CB8AC3E}">
        <p14:creationId xmlns:p14="http://schemas.microsoft.com/office/powerpoint/2010/main" val="338019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7</a:t>
            </a:fld>
            <a:endParaRPr lang="en-GB"/>
          </a:p>
        </p:txBody>
      </p:sp>
    </p:spTree>
    <p:extLst>
      <p:ext uri="{BB962C8B-B14F-4D97-AF65-F5344CB8AC3E}">
        <p14:creationId xmlns:p14="http://schemas.microsoft.com/office/powerpoint/2010/main" val="4102548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8</a:t>
            </a:fld>
            <a:endParaRPr lang="en-GB"/>
          </a:p>
        </p:txBody>
      </p:sp>
    </p:spTree>
    <p:extLst>
      <p:ext uri="{BB962C8B-B14F-4D97-AF65-F5344CB8AC3E}">
        <p14:creationId xmlns:p14="http://schemas.microsoft.com/office/powerpoint/2010/main" val="2654526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i="0" dirty="0">
                <a:solidFill>
                  <a:srgbClr val="121212"/>
                </a:solidFill>
                <a:effectLst/>
                <a:latin typeface="Open Sans" panose="020B0606030504020204" pitchFamily="34" charset="0"/>
              </a:rPr>
              <a:t>A health worker of the Neonatal Intensive Care Unit of the Institute of Mother and Child in Moldova is monitoring a premature baby who has been placed in an incubator provided by UNICEF.</a:t>
            </a:r>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9</a:t>
            </a:fld>
            <a:endParaRPr lang="en-GB"/>
          </a:p>
        </p:txBody>
      </p:sp>
    </p:spTree>
    <p:extLst>
      <p:ext uri="{BB962C8B-B14F-4D97-AF65-F5344CB8AC3E}">
        <p14:creationId xmlns:p14="http://schemas.microsoft.com/office/powerpoint/2010/main" val="2965329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10</a:t>
            </a:fld>
            <a:endParaRPr lang="en-GB"/>
          </a:p>
        </p:txBody>
      </p:sp>
    </p:spTree>
    <p:extLst>
      <p:ext uri="{BB962C8B-B14F-4D97-AF65-F5344CB8AC3E}">
        <p14:creationId xmlns:p14="http://schemas.microsoft.com/office/powerpoint/2010/main" val="2999596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1246"/>
            </a:lvl1pPr>
            <a:lvl2pPr marL="237390" indent="0" algn="ctr">
              <a:buNone/>
              <a:defRPr sz="1038"/>
            </a:lvl2pPr>
            <a:lvl3pPr marL="474779" indent="0" algn="ctr">
              <a:buNone/>
              <a:defRPr sz="935"/>
            </a:lvl3pPr>
            <a:lvl4pPr marL="712169" indent="0" algn="ctr">
              <a:buNone/>
              <a:defRPr sz="831"/>
            </a:lvl4pPr>
            <a:lvl5pPr marL="949559" indent="0" algn="ctr">
              <a:buNone/>
              <a:defRPr sz="831"/>
            </a:lvl5pPr>
            <a:lvl6pPr marL="1186948" indent="0" algn="ctr">
              <a:buNone/>
              <a:defRPr sz="831"/>
            </a:lvl6pPr>
            <a:lvl7pPr marL="1424338" indent="0" algn="ctr">
              <a:buNone/>
              <a:defRPr sz="831"/>
            </a:lvl7pPr>
            <a:lvl8pPr marL="1661728" indent="0" algn="ctr">
              <a:buNone/>
              <a:defRPr sz="831"/>
            </a:lvl8pPr>
            <a:lvl9pPr marL="1899117" indent="0" algn="ctr">
              <a:buNone/>
              <a:defRPr sz="831"/>
            </a:lvl9pPr>
          </a:lstStyle>
          <a:p>
            <a:r>
              <a:rPr lang="en-US"/>
              <a:t>Click to edit Master subtitle style</a:t>
            </a:r>
            <a:endParaRPr lang="en-US" dirty="0"/>
          </a:p>
        </p:txBody>
      </p:sp>
      <p:sp>
        <p:nvSpPr>
          <p:cNvPr id="7" name="Slide Number Placeholder 6">
            <a:extLst>
              <a:ext uri="{FF2B5EF4-FFF2-40B4-BE49-F238E27FC236}">
                <a16:creationId xmlns:a16="http://schemas.microsoft.com/office/drawing/2014/main" id="{572F7502-3363-E81E-9ABD-81EAB130125D}"/>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2216435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1662"/>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1" cy="4873625"/>
          </a:xfrm>
        </p:spPr>
        <p:txBody>
          <a:bodyPr anchor="t"/>
          <a:lstStyle>
            <a:lvl1pPr marL="0" indent="0">
              <a:buNone/>
              <a:defRPr sz="1662"/>
            </a:lvl1pPr>
            <a:lvl2pPr marL="237390" indent="0">
              <a:buNone/>
              <a:defRPr sz="1454"/>
            </a:lvl2pPr>
            <a:lvl3pPr marL="474779" indent="0">
              <a:buNone/>
              <a:defRPr sz="1246"/>
            </a:lvl3pPr>
            <a:lvl4pPr marL="712169" indent="0">
              <a:buNone/>
              <a:defRPr sz="1038"/>
            </a:lvl4pPr>
            <a:lvl5pPr marL="949559" indent="0">
              <a:buNone/>
              <a:defRPr sz="1038"/>
            </a:lvl5pPr>
            <a:lvl6pPr marL="1186948" indent="0">
              <a:buNone/>
              <a:defRPr sz="1038"/>
            </a:lvl6pPr>
            <a:lvl7pPr marL="1424338" indent="0">
              <a:buNone/>
              <a:defRPr sz="1038"/>
            </a:lvl7pPr>
            <a:lvl8pPr marL="1661728" indent="0">
              <a:buNone/>
              <a:defRPr sz="1038"/>
            </a:lvl8pPr>
            <a:lvl9pPr marL="1899117" indent="0">
              <a:buNone/>
              <a:defRPr sz="1038"/>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en-US"/>
              <a:t>Click to edit Master text styles</a:t>
            </a:r>
          </a:p>
        </p:txBody>
      </p:sp>
      <p:sp>
        <p:nvSpPr>
          <p:cNvPr id="8" name="Slide Number Placeholder 7">
            <a:extLst>
              <a:ext uri="{FF2B5EF4-FFF2-40B4-BE49-F238E27FC236}">
                <a16:creationId xmlns:a16="http://schemas.microsoft.com/office/drawing/2014/main" id="{C04493AA-7452-3690-4968-9B40E421AF02}"/>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15659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47173E8-F2B9-F554-E2F8-D4E2B8EE646F}"/>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3055939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7E66740-58AB-2749-BA7F-50779FEBF200}"/>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267097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lice single title blue dash with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718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andf object 7">
    <p:bg>
      <p:bgPr>
        <a:solidFill>
          <a:srgbClr val="00AEEF"/>
        </a:solidFill>
        <a:effectLst/>
      </p:bgPr>
    </p:bg>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B485FB32-7577-A147-BB4B-6D806D53DF3C}"/>
              </a:ext>
            </a:extLst>
          </p:cNvPr>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17/02/2023</a:t>
            </a:fld>
            <a:endParaRPr lang="en-GB" dirty="0"/>
          </a:p>
        </p:txBody>
      </p:sp>
      <p:sp>
        <p:nvSpPr>
          <p:cNvPr id="19" name="Footer Placeholder 4">
            <a:extLst>
              <a:ext uri="{FF2B5EF4-FFF2-40B4-BE49-F238E27FC236}">
                <a16:creationId xmlns:a16="http://schemas.microsoft.com/office/drawing/2014/main" id="{F80C1448-6D5C-D548-83B1-64417ADD64CE}"/>
              </a:ext>
            </a:extLst>
          </p:cNvPr>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20" name="Slide Number Placeholder 5">
            <a:extLst>
              <a:ext uri="{FF2B5EF4-FFF2-40B4-BE49-F238E27FC236}">
                <a16:creationId xmlns:a16="http://schemas.microsoft.com/office/drawing/2014/main" id="{C82639CE-23BC-4D41-9E2A-BB319EB57FBE}"/>
              </a:ext>
            </a:extLst>
          </p:cNvPr>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22" name="Title 1">
            <a:extLst>
              <a:ext uri="{FF2B5EF4-FFF2-40B4-BE49-F238E27FC236}">
                <a16:creationId xmlns:a16="http://schemas.microsoft.com/office/drawing/2014/main" id="{57831B11-FE25-2B4D-9760-E3A4BEB904D1}"/>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bg1"/>
                </a:solidFill>
                <a:highlight>
                  <a:srgbClr val="000000"/>
                </a:highlight>
                <a:latin typeface="Univers Next Pro Condensed" panose="020B0906030202020203" pitchFamily="34" charset="0"/>
              </a:defRPr>
            </a:lvl1pPr>
          </a:lstStyle>
          <a:p>
            <a:r>
              <a:rPr lang="en-US" dirty="0"/>
              <a:t> add headline here</a:t>
            </a:r>
            <a:endParaRPr lang="en-GB" dirty="0"/>
          </a:p>
        </p:txBody>
      </p:sp>
      <p:cxnSp>
        <p:nvCxnSpPr>
          <p:cNvPr id="23" name="Straight Connector 22">
            <a:extLst>
              <a:ext uri="{FF2B5EF4-FFF2-40B4-BE49-F238E27FC236}">
                <a16:creationId xmlns:a16="http://schemas.microsoft.com/office/drawing/2014/main" id="{E170F6DF-87C8-8C4D-AD78-CBC99F743898}"/>
              </a:ext>
            </a:extLst>
          </p:cNvPr>
          <p:cNvCxnSpPr>
            <a:cxnSpLocks/>
          </p:cNvCxnSpPr>
          <p:nvPr userDrawn="1"/>
        </p:nvCxnSpPr>
        <p:spPr>
          <a:xfrm flipV="1">
            <a:off x="16519" y="1391521"/>
            <a:ext cx="12175481" cy="42699"/>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1E0ECEF6-2497-0248-9835-35DF171E2222}"/>
              </a:ext>
            </a:extLst>
          </p:cNvPr>
          <p:cNvSpPr>
            <a:spLocks noGrp="1"/>
          </p:cNvSpPr>
          <p:nvPr>
            <p:ph type="subTitle" idx="1" hasCustomPrompt="1"/>
          </p:nvPr>
        </p:nvSpPr>
        <p:spPr>
          <a:xfrm>
            <a:off x="431998" y="1735200"/>
            <a:ext cx="6393600" cy="3722957"/>
          </a:xfrm>
          <a:solidFill>
            <a:srgbClr val="FFFFFF">
              <a:alpha val="75000"/>
            </a:srgbClr>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27" name="Content Placeholder 2">
            <a:extLst>
              <a:ext uri="{FF2B5EF4-FFF2-40B4-BE49-F238E27FC236}">
                <a16:creationId xmlns:a16="http://schemas.microsoft.com/office/drawing/2014/main" id="{E547F618-F2BA-114A-9CB9-E89CFBA4CC19}"/>
              </a:ext>
            </a:extLst>
          </p:cNvPr>
          <p:cNvSpPr>
            <a:spLocks noGrp="1"/>
          </p:cNvSpPr>
          <p:nvPr>
            <p:ph idx="13" hasCustomPrompt="1"/>
          </p:nvPr>
        </p:nvSpPr>
        <p:spPr>
          <a:xfrm>
            <a:off x="7200000" y="1735977"/>
            <a:ext cx="4360250" cy="3722956"/>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Tree>
    <p:extLst>
      <p:ext uri="{BB962C8B-B14F-4D97-AF65-F5344CB8AC3E}">
        <p14:creationId xmlns:p14="http://schemas.microsoft.com/office/powerpoint/2010/main" val="1402205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A person sitting on a bed&#10;&#10;Description automatically generated">
            <a:extLst>
              <a:ext uri="{FF2B5EF4-FFF2-40B4-BE49-F238E27FC236}">
                <a16:creationId xmlns:a16="http://schemas.microsoft.com/office/drawing/2014/main" id="{C4056781-D515-4BC7-8006-26261C928E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414" y="0"/>
            <a:ext cx="12312414" cy="6925733"/>
          </a:xfrm>
          <a:prstGeom prst="rect">
            <a:avLst/>
          </a:prstGeom>
        </p:spPr>
      </p:pic>
      <p:sp>
        <p:nvSpPr>
          <p:cNvPr id="8" name="Title 1">
            <a:extLst>
              <a:ext uri="{FF2B5EF4-FFF2-40B4-BE49-F238E27FC236}">
                <a16:creationId xmlns:a16="http://schemas.microsoft.com/office/drawing/2014/main" id="{09CF067E-39E5-4D91-87A3-ACC6AD15E96D}"/>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1705324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84C12D-CF63-408B-A8E3-CA310ADFADB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525" y="-311150"/>
            <a:ext cx="12192000" cy="8128000"/>
          </a:xfrm>
          <a:prstGeom prst="rect">
            <a:avLst/>
          </a:prstGeom>
        </p:spPr>
      </p:pic>
      <p:sp>
        <p:nvSpPr>
          <p:cNvPr id="3" name="Title 1">
            <a:extLst>
              <a:ext uri="{FF2B5EF4-FFF2-40B4-BE49-F238E27FC236}">
                <a16:creationId xmlns:a16="http://schemas.microsoft.com/office/drawing/2014/main" id="{EF5A0075-6DAE-4F75-9850-A81CCC068425}"/>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373697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A98FE80-BE6B-4AD6-9CAE-75882CA82C99}"/>
              </a:ext>
            </a:extLst>
          </p:cNvPr>
          <p:cNvSpPr txBox="1">
            <a:spLocks/>
          </p:cNvSpPr>
          <p:nvPr userDrawn="1"/>
        </p:nvSpPr>
        <p:spPr>
          <a:xfrm>
            <a:off x="0" y="5366858"/>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solidFill>
                <a:srgbClr val="FFFF00"/>
              </a:solidFill>
            </a:endParaRPr>
          </a:p>
        </p:txBody>
      </p:sp>
      <p:sp>
        <p:nvSpPr>
          <p:cNvPr id="3" name="Title 1">
            <a:extLst>
              <a:ext uri="{FF2B5EF4-FFF2-40B4-BE49-F238E27FC236}">
                <a16:creationId xmlns:a16="http://schemas.microsoft.com/office/drawing/2014/main" id="{1E1328C6-E353-4AA5-BFED-720457DD0A9F}"/>
              </a:ext>
            </a:extLst>
          </p:cNvPr>
          <p:cNvSpPr txBox="1">
            <a:spLocks/>
          </p:cNvSpPr>
          <p:nvPr userDrawn="1"/>
        </p:nvSpPr>
        <p:spPr>
          <a:xfrm>
            <a:off x="0" y="6112429"/>
            <a:ext cx="11172825" cy="5239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sz="2400" dirty="0">
                <a:solidFill>
                  <a:srgbClr val="FFFF00"/>
                </a:solidFill>
              </a:rPr>
              <a:t>Supporting your response to the current crisis </a:t>
            </a:r>
            <a:endParaRPr lang="en-GB" sz="2400" dirty="0">
              <a:solidFill>
                <a:srgbClr val="FFFF00"/>
              </a:solidFill>
            </a:endParaRPr>
          </a:p>
        </p:txBody>
      </p:sp>
    </p:spTree>
    <p:extLst>
      <p:ext uri="{BB962C8B-B14F-4D97-AF65-F5344CB8AC3E}">
        <p14:creationId xmlns:p14="http://schemas.microsoft.com/office/powerpoint/2010/main" val="4220624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C21AA-0D92-47EE-9154-7AF89AB436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525" y="10783"/>
            <a:ext cx="12192000" cy="6855484"/>
          </a:xfrm>
          <a:prstGeom prst="rect">
            <a:avLst/>
          </a:prstGeom>
        </p:spPr>
      </p:pic>
      <p:sp>
        <p:nvSpPr>
          <p:cNvPr id="5" name="TextBox 4">
            <a:extLst>
              <a:ext uri="{FF2B5EF4-FFF2-40B4-BE49-F238E27FC236}">
                <a16:creationId xmlns:a16="http://schemas.microsoft.com/office/drawing/2014/main" id="{0A77C208-4BD6-4C38-BDC1-17B195E04AB9}"/>
              </a:ext>
            </a:extLst>
          </p:cNvPr>
          <p:cNvSpPr txBox="1"/>
          <p:nvPr userDrawn="1"/>
        </p:nvSpPr>
        <p:spPr>
          <a:xfrm>
            <a:off x="221192" y="350308"/>
            <a:ext cx="5681133" cy="646331"/>
          </a:xfrm>
          <a:prstGeom prst="rect">
            <a:avLst/>
          </a:prstGeom>
          <a:noFill/>
        </p:spPr>
        <p:txBody>
          <a:bodyPr wrap="square" rtlCol="0">
            <a:spAutoFit/>
          </a:bodyPr>
          <a:lstStyle/>
          <a:p>
            <a:pPr algn="l"/>
            <a:r>
              <a:rPr lang="en-GB" sz="3600" dirty="0">
                <a:solidFill>
                  <a:schemeClr val="bg1"/>
                </a:solidFill>
                <a:latin typeface="Univers Next Pro Condensed" panose="020B0906030202020203" pitchFamily="34" charset="0"/>
              </a:rPr>
              <a:t>INSTRUCTIONS</a:t>
            </a:r>
          </a:p>
        </p:txBody>
      </p:sp>
      <p:sp>
        <p:nvSpPr>
          <p:cNvPr id="6" name="TextBox 5">
            <a:extLst>
              <a:ext uri="{FF2B5EF4-FFF2-40B4-BE49-F238E27FC236}">
                <a16:creationId xmlns:a16="http://schemas.microsoft.com/office/drawing/2014/main" id="{A3AF2516-8551-4EE9-849B-CB3BC03C1256}"/>
              </a:ext>
            </a:extLst>
          </p:cNvPr>
          <p:cNvSpPr txBox="1"/>
          <p:nvPr userDrawn="1"/>
        </p:nvSpPr>
        <p:spPr>
          <a:xfrm>
            <a:off x="202142" y="1037167"/>
            <a:ext cx="6163733" cy="3893374"/>
          </a:xfrm>
          <a:prstGeom prst="rect">
            <a:avLst/>
          </a:prstGeom>
          <a:noFill/>
        </p:spPr>
        <p:txBody>
          <a:bodyPr wrap="square" rtlCol="0">
            <a:spAutoFit/>
          </a:bodyPr>
          <a:lstStyle/>
          <a:p>
            <a:pPr algn="l"/>
            <a:r>
              <a:rPr lang="en-GB" sz="190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Please </a:t>
            </a:r>
            <a:r>
              <a:rPr lang="en-GB" sz="1900" b="1" dirty="0">
                <a:solidFill>
                  <a:srgbClr val="FFFF00"/>
                </a:solidFill>
                <a:latin typeface="Arial" panose="020B0604020202020204" pitchFamily="34" charset="0"/>
                <a:cs typeface="Arial" panose="020B0604020202020204" pitchFamily="34" charset="0"/>
              </a:rPr>
              <a:t>edit out non-relevant slides or tasks </a:t>
            </a:r>
            <a:r>
              <a:rPr lang="en-GB" sz="1900" dirty="0">
                <a:solidFill>
                  <a:schemeClr val="bg1"/>
                </a:solidFill>
                <a:latin typeface="Arial" panose="020B0604020202020204" pitchFamily="34" charset="0"/>
                <a:cs typeface="Arial" panose="020B0604020202020204" pitchFamily="34" charset="0"/>
              </a:rPr>
              <a:t>before sharing with students. Please check the content works for your learners and feel free to add any content that would make the material more relevant to your setting.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p:txBody>
      </p:sp>
    </p:spTree>
    <p:extLst>
      <p:ext uri="{BB962C8B-B14F-4D97-AF65-F5344CB8AC3E}">
        <p14:creationId xmlns:p14="http://schemas.microsoft.com/office/powerpoint/2010/main" val="3997523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ducing the article">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36828"/>
            <a:ext cx="12259733" cy="6893570"/>
          </a:xfrm>
          <a:prstGeom prst="rect">
            <a:avLst/>
          </a:prstGeom>
        </p:spPr>
      </p:pic>
      <p:pic>
        <p:nvPicPr>
          <p:cNvPr id="8" name="Picture 7" descr="Shape&#10;&#10;Description automatically generated">
            <a:extLst>
              <a:ext uri="{FF2B5EF4-FFF2-40B4-BE49-F238E27FC236}">
                <a16:creationId xmlns:a16="http://schemas.microsoft.com/office/drawing/2014/main" id="{F78A57B8-0C74-4701-99F6-4AD43C62E7F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1933575"/>
            <a:ext cx="6896566" cy="4923167"/>
          </a:xfrm>
          <a:prstGeom prst="rect">
            <a:avLst/>
          </a:prstGeom>
        </p:spPr>
      </p:pic>
    </p:spTree>
    <p:extLst>
      <p:ext uri="{BB962C8B-B14F-4D97-AF65-F5344CB8AC3E}">
        <p14:creationId xmlns:p14="http://schemas.microsoft.com/office/powerpoint/2010/main" val="219247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ECCB95D4-387D-75DC-821B-8358EA7E7993}"/>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121685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slice one title blue dash">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88809"/>
          </a:xfrm>
          <a:prstGeom prst="rect">
            <a:avLst/>
          </a:prstGeom>
        </p:spPr>
      </p:pic>
    </p:spTree>
    <p:extLst>
      <p:ext uri="{BB962C8B-B14F-4D97-AF65-F5344CB8AC3E}">
        <p14:creationId xmlns:p14="http://schemas.microsoft.com/office/powerpoint/2010/main" val="527327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slice single title white dash">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59267"/>
            <a:ext cx="12299639" cy="6916009"/>
          </a:xfrm>
          <a:prstGeom prst="rect">
            <a:avLst/>
          </a:prstGeom>
        </p:spPr>
      </p:pic>
    </p:spTree>
    <p:extLst>
      <p:ext uri="{BB962C8B-B14F-4D97-AF65-F5344CB8AC3E}">
        <p14:creationId xmlns:p14="http://schemas.microsoft.com/office/powerpoint/2010/main" val="2867936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ce single title whit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flipH="1">
            <a:off x="-1" y="12921"/>
            <a:ext cx="12191999" cy="6858000"/>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93133"/>
            <a:ext cx="12380610" cy="6961538"/>
          </a:xfrm>
          <a:prstGeom prst="rect">
            <a:avLst/>
          </a:prstGeom>
        </p:spPr>
      </p:pic>
    </p:spTree>
    <p:extLst>
      <p:ext uri="{BB962C8B-B14F-4D97-AF65-F5344CB8AC3E}">
        <p14:creationId xmlns:p14="http://schemas.microsoft.com/office/powerpoint/2010/main" val="1019943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lice single title white dash with image2">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5FE2D8E7-4EA0-4C23-9739-A10E1C8E643C}"/>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flipH="1">
            <a:off x="-1" y="-1"/>
            <a:ext cx="12191999" cy="6858001"/>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8366"/>
            <a:ext cx="12313582" cy="6923849"/>
          </a:xfrm>
          <a:prstGeom prst="rect">
            <a:avLst/>
          </a:prstGeom>
        </p:spPr>
      </p:pic>
    </p:spTree>
    <p:extLst>
      <p:ext uri="{BB962C8B-B14F-4D97-AF65-F5344CB8AC3E}">
        <p14:creationId xmlns:p14="http://schemas.microsoft.com/office/powerpoint/2010/main" val="99374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ce single title blu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flipH="1">
            <a:off x="-1" y="12921"/>
            <a:ext cx="12191999" cy="6858000"/>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2CA1285B-6221-419C-A454-834FF378DA4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 y="-68366"/>
            <a:ext cx="12315821" cy="6925108"/>
          </a:xfrm>
          <a:prstGeom prst="rect">
            <a:avLst/>
          </a:prstGeom>
        </p:spPr>
      </p:pic>
    </p:spTree>
    <p:extLst>
      <p:ext uri="{BB962C8B-B14F-4D97-AF65-F5344CB8AC3E}">
        <p14:creationId xmlns:p14="http://schemas.microsoft.com/office/powerpoint/2010/main" val="913400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descr="A picture containing person, sitting, man, reading&#10;&#10;Description automatically generated">
            <a:extLst>
              <a:ext uri="{FF2B5EF4-FFF2-40B4-BE49-F238E27FC236}">
                <a16:creationId xmlns:a16="http://schemas.microsoft.com/office/drawing/2014/main" id="{3F6FEA19-0098-4FF3-8554-E7B817911B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0"/>
            <a:ext cx="12192000" cy="6858000"/>
          </a:xfrm>
          <a:prstGeom prst="rect">
            <a:avLst/>
          </a:prstGeom>
        </p:spPr>
      </p:pic>
      <p:sp>
        <p:nvSpPr>
          <p:cNvPr id="9" name="Title 1">
            <a:extLst>
              <a:ext uri="{FF2B5EF4-FFF2-40B4-BE49-F238E27FC236}">
                <a16:creationId xmlns:a16="http://schemas.microsoft.com/office/drawing/2014/main" id="{70088B6A-37EC-4377-97F2-1E7A89274C0F}"/>
              </a:ext>
            </a:extLst>
          </p:cNvPr>
          <p:cNvSpPr>
            <a:spLocks noGrp="1"/>
          </p:cNvSpPr>
          <p:nvPr>
            <p:ph type="ctrTitle" hasCustomPrompt="1"/>
          </p:nvPr>
        </p:nvSpPr>
        <p:spPr>
          <a:xfrm>
            <a:off x="0" y="5167889"/>
            <a:ext cx="7392202" cy="1022569"/>
          </a:xfrm>
          <a:solidFill>
            <a:srgbClr val="00ACE9"/>
          </a:solidFill>
        </p:spPr>
        <p:txBody>
          <a:bodyPr wrap="square" lIns="360000" tIns="144000" anchor="ctr" anchorCtr="0">
            <a:spAutoFit/>
          </a:bodyPr>
          <a:lstStyle>
            <a:lvl1pPr>
              <a:defRPr sz="6000" cap="all" spc="600" baseline="0">
                <a:solidFill>
                  <a:schemeClr val="bg1"/>
                </a:solidFill>
                <a:latin typeface="Univers Next Pro Condensed" panose="020B0906030202020203" pitchFamily="34" charset="0"/>
              </a:defRPr>
            </a:lvl1pPr>
          </a:lstStyle>
          <a:p>
            <a:r>
              <a:rPr lang="en-US" dirty="0"/>
              <a:t>thankyou</a:t>
            </a:r>
            <a:endParaRPr lang="en-GB" dirty="0"/>
          </a:p>
        </p:txBody>
      </p:sp>
    </p:spTree>
    <p:extLst>
      <p:ext uri="{BB962C8B-B14F-4D97-AF65-F5344CB8AC3E}">
        <p14:creationId xmlns:p14="http://schemas.microsoft.com/office/powerpoint/2010/main" val="3547384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imary Activities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32862"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27805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im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488010"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2</a:t>
            </a:r>
            <a:endParaRPr lang="en-GB" sz="5400" dirty="0">
              <a:solidFill>
                <a:srgbClr val="00B0F0"/>
              </a:solidFill>
              <a:latin typeface="Univers Next Pro Condensed" panose="020B0906030202020203" pitchFamily="34" charset="0"/>
            </a:endParaRP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1540408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ondary Activiti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09396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ond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2368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 2</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315401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10515600" cy="2852737"/>
          </a:xfrm>
        </p:spPr>
        <p:txBody>
          <a:bodyPr anchor="b"/>
          <a:lstStyle>
            <a:lvl1pPr>
              <a:defRPr sz="3115"/>
            </a:lvl1pPr>
          </a:lstStyle>
          <a:p>
            <a:r>
              <a:rPr lang="en-US"/>
              <a:t>Click to edit Master title style</a:t>
            </a:r>
            <a:endParaRPr lang="en-US" dirty="0"/>
          </a:p>
        </p:txBody>
      </p:sp>
      <p:sp>
        <p:nvSpPr>
          <p:cNvPr id="3" name="Text Placeholder 2"/>
          <p:cNvSpPr>
            <a:spLocks noGrp="1"/>
          </p:cNvSpPr>
          <p:nvPr>
            <p:ph type="body" idx="1"/>
          </p:nvPr>
        </p:nvSpPr>
        <p:spPr>
          <a:xfrm>
            <a:off x="831852" y="4589465"/>
            <a:ext cx="10515600" cy="1500187"/>
          </a:xfrm>
        </p:spPr>
        <p:txBody>
          <a:bodyPr/>
          <a:lstStyle>
            <a:lvl1pPr marL="0" indent="0">
              <a:buNone/>
              <a:defRPr sz="1246">
                <a:solidFill>
                  <a:schemeClr val="tx1"/>
                </a:solidFill>
              </a:defRPr>
            </a:lvl1pPr>
            <a:lvl2pPr marL="237390" indent="0">
              <a:buNone/>
              <a:defRPr sz="1038">
                <a:solidFill>
                  <a:schemeClr val="tx1">
                    <a:tint val="75000"/>
                  </a:schemeClr>
                </a:solidFill>
              </a:defRPr>
            </a:lvl2pPr>
            <a:lvl3pPr marL="474779" indent="0">
              <a:buNone/>
              <a:defRPr sz="935">
                <a:solidFill>
                  <a:schemeClr val="tx1">
                    <a:tint val="75000"/>
                  </a:schemeClr>
                </a:solidFill>
              </a:defRPr>
            </a:lvl3pPr>
            <a:lvl4pPr marL="712169" indent="0">
              <a:buNone/>
              <a:defRPr sz="831">
                <a:solidFill>
                  <a:schemeClr val="tx1">
                    <a:tint val="75000"/>
                  </a:schemeClr>
                </a:solidFill>
              </a:defRPr>
            </a:lvl4pPr>
            <a:lvl5pPr marL="949559" indent="0">
              <a:buNone/>
              <a:defRPr sz="831">
                <a:solidFill>
                  <a:schemeClr val="tx1">
                    <a:tint val="75000"/>
                  </a:schemeClr>
                </a:solidFill>
              </a:defRPr>
            </a:lvl5pPr>
            <a:lvl6pPr marL="1186948" indent="0">
              <a:buNone/>
              <a:defRPr sz="831">
                <a:solidFill>
                  <a:schemeClr val="tx1">
                    <a:tint val="75000"/>
                  </a:schemeClr>
                </a:solidFill>
              </a:defRPr>
            </a:lvl6pPr>
            <a:lvl7pPr marL="1424338" indent="0">
              <a:buNone/>
              <a:defRPr sz="831">
                <a:solidFill>
                  <a:schemeClr val="tx1">
                    <a:tint val="75000"/>
                  </a:schemeClr>
                </a:solidFill>
              </a:defRPr>
            </a:lvl7pPr>
            <a:lvl8pPr marL="1661728" indent="0">
              <a:buNone/>
              <a:defRPr sz="831">
                <a:solidFill>
                  <a:schemeClr val="tx1">
                    <a:tint val="75000"/>
                  </a:schemeClr>
                </a:solidFill>
              </a:defRPr>
            </a:lvl8pPr>
            <a:lvl9pPr marL="1899117" indent="0">
              <a:buNone/>
              <a:defRPr sz="831">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9B1D7927-F5A1-F42A-F5FE-BEBA54378D79}"/>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1187080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slice double title blue dash">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E49A15B5-7EFA-4045-AD3F-F12AF2BFB24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2501228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slice double title white dash">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6C2F8840-AA37-4E5E-A12B-53A1C91C49A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1765976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and object 2">
    <p:bg>
      <p:bgPr>
        <a:solidFill>
          <a:srgbClr val="00ACE9"/>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2796" y="202348"/>
            <a:ext cx="11247587" cy="709158"/>
          </a:xfrm>
        </p:spPr>
        <p:txBody>
          <a:bodyPr anchor="b">
            <a:normAutofit/>
          </a:bodyPr>
          <a:lstStyle>
            <a:lvl1pPr algn="l">
              <a:defRPr sz="4000" cap="all" spc="400" baseline="0">
                <a:solidFill>
                  <a:schemeClr val="bg1"/>
                </a:solidFill>
                <a:latin typeface="Univers Next Pro Condensed" panose="020B0906030202020203" pitchFamily="34" charset="0"/>
              </a:defRPr>
            </a:lvl1pPr>
          </a:lstStyle>
          <a:p>
            <a:r>
              <a:rPr lang="en-US" dirty="0"/>
              <a:t> Add headline here</a:t>
            </a:r>
            <a:endParaRPr lang="en-GB" dirty="0"/>
          </a:p>
        </p:txBody>
      </p:sp>
      <p:cxnSp>
        <p:nvCxnSpPr>
          <p:cNvPr id="17" name="Straight Connector 16">
            <a:extLst>
              <a:ext uri="{FF2B5EF4-FFF2-40B4-BE49-F238E27FC236}">
                <a16:creationId xmlns:a16="http://schemas.microsoft.com/office/drawing/2014/main" id="{2AEE0FCB-1120-4045-A506-E38BD7CCECDC}"/>
              </a:ext>
            </a:extLst>
          </p:cNvPr>
          <p:cNvCxnSpPr>
            <a:cxnSpLocks/>
          </p:cNvCxnSpPr>
          <p:nvPr userDrawn="1"/>
        </p:nvCxnSpPr>
        <p:spPr>
          <a:xfrm>
            <a:off x="67889" y="1121839"/>
            <a:ext cx="12056222" cy="0"/>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FB66101A-794E-4CBA-A965-9BBF63D6A45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224004" y="5495112"/>
            <a:ext cx="5967996" cy="1283211"/>
          </a:xfrm>
          <a:prstGeom prst="rect">
            <a:avLst/>
          </a:prstGeom>
        </p:spPr>
      </p:pic>
    </p:spTree>
    <p:extLst>
      <p:ext uri="{BB962C8B-B14F-4D97-AF65-F5344CB8AC3E}">
        <p14:creationId xmlns:p14="http://schemas.microsoft.com/office/powerpoint/2010/main" val="2346009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imple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86F8ED-6F66-BE45-ADC6-D6BC0CEF0183}"/>
              </a:ext>
            </a:extLst>
          </p:cNvPr>
          <p:cNvSpPr>
            <a:spLocks noGrp="1"/>
          </p:cNvSpPr>
          <p:nvPr>
            <p:ph type="body" sz="quarter" idx="11" hasCustomPrompt="1"/>
          </p:nvPr>
        </p:nvSpPr>
        <p:spPr>
          <a:xfrm>
            <a:off x="360000" y="1652580"/>
            <a:ext cx="10858500" cy="4092575"/>
          </a:xfrm>
        </p:spPr>
        <p:txBody>
          <a:bodyPr tIns="180000"/>
          <a:lstStyle>
            <a:lvl1pPr marL="457200" indent="-457200">
              <a:spcAft>
                <a:spcPts val="1000"/>
              </a:spcAft>
              <a:buClr>
                <a:srgbClr val="00AEEF"/>
              </a:buClr>
              <a:buFont typeface="Wingdings" pitchFamily="2" charset="2"/>
              <a:buChar char="§"/>
              <a:defRPr/>
            </a:lvl1pPr>
            <a:lvl2pPr marL="800100" indent="-342900">
              <a:buClr>
                <a:schemeClr val="tx1"/>
              </a:buClr>
              <a:buFont typeface="Wingdings" pitchFamily="2" charset="2"/>
              <a:buChar char="§"/>
              <a:defRPr/>
            </a:lvl2pPr>
            <a:lvl3pPr marL="1143000" indent="-228600">
              <a:buClr>
                <a:srgbClr val="00AEEF"/>
              </a:buClr>
              <a:buFont typeface="Wingdings" pitchFamily="2" charset="2"/>
              <a:buChar char="§"/>
              <a:defRPr/>
            </a:lvl3pPr>
            <a:lvl4pPr marL="1600200" indent="-228600">
              <a:buClr>
                <a:schemeClr val="tx1"/>
              </a:buClr>
              <a:buFont typeface="Wingdings" pitchFamily="2" charset="2"/>
              <a:buChar char="§"/>
              <a:defRPr/>
            </a:lvl4pPr>
            <a:lvl5pPr marL="2114550" indent="-285750">
              <a:buClr>
                <a:srgbClr val="00AEEF"/>
              </a:buClr>
              <a:buFont typeface="Wingdings" pitchFamily="2" charset="2"/>
              <a:buChar char="§"/>
              <a:defRPr/>
            </a:lvl5pPr>
          </a:lstStyle>
          <a:p>
            <a:pPr lvl="0"/>
            <a:r>
              <a:rPr lang="en-US" b="0" i="0">
                <a:latin typeface="Univers Next Pro" panose="020B0503030202020203" pitchFamily="34" charset="77"/>
                <a:cs typeface="Univers" panose="020F0502020204030204" pitchFamily="34" charset="0"/>
              </a:rPr>
              <a:t>Click to add engaging text</a:t>
            </a:r>
          </a:p>
          <a:p>
            <a:pPr lvl="0"/>
            <a:r>
              <a:rPr lang="en-US" b="0" i="0">
                <a:latin typeface="Univers Next Pro" panose="020B0503030202020203" pitchFamily="34" charset="77"/>
                <a:cs typeface="Univers" panose="020F0502020204030204" pitchFamily="34" charset="0"/>
              </a:rPr>
              <a:t>And some more text</a:t>
            </a:r>
          </a:p>
          <a:p>
            <a:pPr lvl="1"/>
            <a:r>
              <a:rPr lang="en-US" b="0" i="0">
                <a:latin typeface="Univers Next Pro" panose="020B0503030202020203" pitchFamily="34" charset="77"/>
                <a:cs typeface="Univers" panose="020F0502020204030204" pitchFamily="34" charset="0"/>
              </a:rPr>
              <a:t>Second level</a:t>
            </a:r>
          </a:p>
          <a:p>
            <a:pPr lvl="2"/>
            <a:r>
              <a:rPr lang="en-US" b="0" i="0">
                <a:latin typeface="Univers Next Pro" panose="020B0503030202020203" pitchFamily="34" charset="77"/>
                <a:cs typeface="Univers" panose="020F0502020204030204" pitchFamily="34" charset="0"/>
              </a:rPr>
              <a:t>Third level</a:t>
            </a:r>
          </a:p>
          <a:p>
            <a:pPr lvl="3"/>
            <a:r>
              <a:rPr lang="en-US" b="0" i="0">
                <a:latin typeface="Univers Next Pro" panose="020B0503030202020203" pitchFamily="34" charset="77"/>
                <a:cs typeface="Univers" panose="020F0502020204030204" pitchFamily="34" charset="0"/>
              </a:rPr>
              <a:t>Fourth level</a:t>
            </a:r>
          </a:p>
          <a:p>
            <a:pPr lvl="4"/>
            <a:endParaRPr lang="en-US" b="0" i="0">
              <a:latin typeface="Univers Next Pro" panose="020B0503030202020203" pitchFamily="34" charset="77"/>
              <a:cs typeface="Univers" panose="020F0502020204030204" pitchFamily="34" charset="0"/>
            </a:endParaRPr>
          </a:p>
        </p:txBody>
      </p:sp>
      <p:cxnSp>
        <p:nvCxnSpPr>
          <p:cNvPr id="6" name="Straight Connector 5">
            <a:extLst>
              <a:ext uri="{FF2B5EF4-FFF2-40B4-BE49-F238E27FC236}">
                <a16:creationId xmlns:a16="http://schemas.microsoft.com/office/drawing/2014/main" id="{032FFBB5-AF36-DC41-B7D2-D1C8564792E3}"/>
              </a:ext>
            </a:extLst>
          </p:cNvPr>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A965B56-7434-4F4E-9C33-F1D3F131942D}"/>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rgbClr val="00AEEF"/>
                </a:solidFill>
                <a:latin typeface="Univers Next Pro Condensed" panose="020B0906030202020203" pitchFamily="34" charset="0"/>
              </a:defRPr>
            </a:lvl1pPr>
          </a:lstStyle>
          <a:p>
            <a:r>
              <a:rPr lang="en-US"/>
              <a:t> add headline here</a:t>
            </a:r>
            <a:endParaRPr lang="en-GB"/>
          </a:p>
        </p:txBody>
      </p:sp>
      <p:pic>
        <p:nvPicPr>
          <p:cNvPr id="7" name="Picture 6" descr="A close up of a logo&#10;&#10;Description automatically generated">
            <a:extLst>
              <a:ext uri="{FF2B5EF4-FFF2-40B4-BE49-F238E27FC236}">
                <a16:creationId xmlns:a16="http://schemas.microsoft.com/office/drawing/2014/main" id="{DDF87C42-D6D6-4C5A-A743-872A791424A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18516" y="5719200"/>
            <a:ext cx="5296365" cy="1138800"/>
          </a:xfrm>
          <a:prstGeom prst="rect">
            <a:avLst/>
          </a:prstGeom>
        </p:spPr>
      </p:pic>
    </p:spTree>
    <p:extLst>
      <p:ext uri="{BB962C8B-B14F-4D97-AF65-F5344CB8AC3E}">
        <p14:creationId xmlns:p14="http://schemas.microsoft.com/office/powerpoint/2010/main" val="230866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D9BD75C2-9883-6322-1103-6B8C6EDF1FCC}"/>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97900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4"/>
            <a:ext cx="5157787"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4"/>
            <a:ext cx="5183188"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en-US"/>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4FDF43ED-39F3-634B-678A-900F8E20CDD9}"/>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10495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A48FCE4-1D9C-BD74-477B-9B97809B4378}"/>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3483057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90FF19-CC3C-4053-50E7-151F0DA72307}"/>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118064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743B-BC3F-F135-525B-7F849C081156}"/>
              </a:ext>
            </a:extLst>
          </p:cNvPr>
          <p:cNvSpPr>
            <a:spLocks noGrp="1"/>
          </p:cNvSpPr>
          <p:nvPr>
            <p:ph type="title"/>
          </p:nvPr>
        </p:nvSpPr>
        <p:spPr/>
        <p:txBody>
          <a:bodyPr/>
          <a:lstStyle/>
          <a:p>
            <a:r>
              <a:rPr lang="en-US"/>
              <a:t>Click to edit Master title style</a:t>
            </a:r>
            <a:endParaRPr lang="en-IE"/>
          </a:p>
        </p:txBody>
      </p:sp>
      <p:sp>
        <p:nvSpPr>
          <p:cNvPr id="6" name="Slide Number Placeholder 5">
            <a:extLst>
              <a:ext uri="{FF2B5EF4-FFF2-40B4-BE49-F238E27FC236}">
                <a16:creationId xmlns:a16="http://schemas.microsoft.com/office/drawing/2014/main" id="{7C313D52-A4A0-8BCF-396B-EDC3C85BC6E9}"/>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3220194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1662"/>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1" cy="4873625"/>
          </a:xfrm>
        </p:spPr>
        <p:txBody>
          <a:bodyPr/>
          <a:lstStyle>
            <a:lvl1pPr>
              <a:defRPr sz="1662"/>
            </a:lvl1pPr>
            <a:lvl2pPr>
              <a:defRPr sz="1454"/>
            </a:lvl2pPr>
            <a:lvl3pPr>
              <a:defRPr sz="1246"/>
            </a:lvl3pPr>
            <a:lvl4pPr>
              <a:defRPr sz="1038"/>
            </a:lvl4pPr>
            <a:lvl5pPr>
              <a:defRPr sz="1038"/>
            </a:lvl5pPr>
            <a:lvl6pPr>
              <a:defRPr sz="1038"/>
            </a:lvl6pPr>
            <a:lvl7pPr>
              <a:defRPr sz="1038"/>
            </a:lvl7pPr>
            <a:lvl8pPr>
              <a:defRPr sz="1038"/>
            </a:lvl8pPr>
            <a:lvl9pPr>
              <a:defRPr sz="10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en-US"/>
              <a:t>Click to edit Master text styles</a:t>
            </a:r>
          </a:p>
        </p:txBody>
      </p:sp>
      <p:sp>
        <p:nvSpPr>
          <p:cNvPr id="8" name="Slide Number Placeholder 7">
            <a:extLst>
              <a:ext uri="{FF2B5EF4-FFF2-40B4-BE49-F238E27FC236}">
                <a16:creationId xmlns:a16="http://schemas.microsoft.com/office/drawing/2014/main" id="{A778FAC7-C999-DE70-3237-CD1742BBB842}"/>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8697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623">
                <a:solidFill>
                  <a:schemeClr val="tx1">
                    <a:tint val="75000"/>
                  </a:schemeClr>
                </a:solidFill>
              </a:defRPr>
            </a:lvl1pPr>
          </a:lstStyle>
          <a:p>
            <a:fld id="{BC3F9AC1-C1B8-4CF6-A420-CB7239454072}" type="slidenum">
              <a:rPr lang="en-GB" smtClean="0"/>
              <a:t>‹#›</a:t>
            </a:fld>
            <a:endParaRPr lang="en-GB"/>
          </a:p>
        </p:txBody>
      </p:sp>
    </p:spTree>
    <p:extLst>
      <p:ext uri="{BB962C8B-B14F-4D97-AF65-F5344CB8AC3E}">
        <p14:creationId xmlns:p14="http://schemas.microsoft.com/office/powerpoint/2010/main" val="307570186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49" r:id="rId15"/>
    <p:sldLayoutId id="2147483650" r:id="rId16"/>
    <p:sldLayoutId id="2147483651" r:id="rId17"/>
    <p:sldLayoutId id="2147483669" r:id="rId18"/>
    <p:sldLayoutId id="2147483653" r:id="rId19"/>
    <p:sldLayoutId id="2147483654" r:id="rId20"/>
    <p:sldLayoutId id="2147483655" r:id="rId21"/>
    <p:sldLayoutId id="2147483658" r:id="rId22"/>
    <p:sldLayoutId id="2147483666" r:id="rId23"/>
    <p:sldLayoutId id="2147483659" r:id="rId24"/>
    <p:sldLayoutId id="2147483668" r:id="rId25"/>
    <p:sldLayoutId id="2147483662" r:id="rId26"/>
    <p:sldLayoutId id="2147483663" r:id="rId27"/>
    <p:sldLayoutId id="2147483665" r:id="rId28"/>
    <p:sldLayoutId id="2147483664" r:id="rId29"/>
    <p:sldLayoutId id="2147483656" r:id="rId30"/>
    <p:sldLayoutId id="2147483657" r:id="rId31"/>
    <p:sldLayoutId id="2147483660" r:id="rId32"/>
    <p:sldLayoutId id="2147483661" r:id="rId33"/>
  </p:sldLayoutIdLst>
  <p:txStyles>
    <p:titleStyle>
      <a:lvl1pPr algn="l" defTabSz="474779" rtl="0" eaLnBrk="1" latinLnBrk="0" hangingPunct="1">
        <a:lnSpc>
          <a:spcPct val="90000"/>
        </a:lnSpc>
        <a:spcBef>
          <a:spcPct val="0"/>
        </a:spcBef>
        <a:buNone/>
        <a:defRPr sz="2285" kern="1200">
          <a:solidFill>
            <a:schemeClr val="tx1"/>
          </a:solidFill>
          <a:latin typeface="+mj-lt"/>
          <a:ea typeface="+mj-ea"/>
          <a:cs typeface="+mj-cs"/>
        </a:defRPr>
      </a:lvl1pPr>
    </p:titleStyle>
    <p:bodyStyle>
      <a:lvl1pPr marL="118695" indent="-118695" algn="l" defTabSz="474779" rtl="0" eaLnBrk="1" latinLnBrk="0" hangingPunct="1">
        <a:lnSpc>
          <a:spcPct val="90000"/>
        </a:lnSpc>
        <a:spcBef>
          <a:spcPts val="519"/>
        </a:spcBef>
        <a:buFont typeface="Arial" panose="020B0604020202020204" pitchFamily="34" charset="0"/>
        <a:buChar char="•"/>
        <a:defRPr sz="1454" kern="1200">
          <a:solidFill>
            <a:schemeClr val="tx1"/>
          </a:solidFill>
          <a:latin typeface="+mn-lt"/>
          <a:ea typeface="+mn-ea"/>
          <a:cs typeface="+mn-cs"/>
        </a:defRPr>
      </a:lvl1pPr>
      <a:lvl2pPr marL="356085" indent="-118695" algn="l" defTabSz="474779" rtl="0" eaLnBrk="1" latinLnBrk="0" hangingPunct="1">
        <a:lnSpc>
          <a:spcPct val="90000"/>
        </a:lnSpc>
        <a:spcBef>
          <a:spcPts val="260"/>
        </a:spcBef>
        <a:buFont typeface="Arial" panose="020B0604020202020204" pitchFamily="34" charset="0"/>
        <a:buChar char="•"/>
        <a:defRPr sz="1246" kern="1200">
          <a:solidFill>
            <a:schemeClr val="tx1"/>
          </a:solidFill>
          <a:latin typeface="+mn-lt"/>
          <a:ea typeface="+mn-ea"/>
          <a:cs typeface="+mn-cs"/>
        </a:defRPr>
      </a:lvl2pPr>
      <a:lvl3pPr marL="593474" indent="-118695" algn="l" defTabSz="474779" rtl="0" eaLnBrk="1" latinLnBrk="0" hangingPunct="1">
        <a:lnSpc>
          <a:spcPct val="90000"/>
        </a:lnSpc>
        <a:spcBef>
          <a:spcPts val="260"/>
        </a:spcBef>
        <a:buFont typeface="Arial" panose="020B0604020202020204" pitchFamily="34" charset="0"/>
        <a:buChar char="•"/>
        <a:defRPr sz="1038" kern="1200">
          <a:solidFill>
            <a:schemeClr val="tx1"/>
          </a:solidFill>
          <a:latin typeface="+mn-lt"/>
          <a:ea typeface="+mn-ea"/>
          <a:cs typeface="+mn-cs"/>
        </a:defRPr>
      </a:lvl3pPr>
      <a:lvl4pPr marL="830864"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4pPr>
      <a:lvl5pPr marL="1068254"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5pPr>
      <a:lvl6pPr marL="130564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6pPr>
      <a:lvl7pPr marL="154303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7pPr>
      <a:lvl8pPr marL="178042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8pPr>
      <a:lvl9pPr marL="2017812"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9pPr>
    </p:bodyStyle>
    <p:otherStyle>
      <a:defPPr>
        <a:defRPr lang="en-US"/>
      </a:defPPr>
      <a:lvl1pPr marL="0" algn="l" defTabSz="474779" rtl="0" eaLnBrk="1" latinLnBrk="0" hangingPunct="1">
        <a:defRPr sz="935" kern="1200">
          <a:solidFill>
            <a:schemeClr val="tx1"/>
          </a:solidFill>
          <a:latin typeface="+mn-lt"/>
          <a:ea typeface="+mn-ea"/>
          <a:cs typeface="+mn-cs"/>
        </a:defRPr>
      </a:lvl1pPr>
      <a:lvl2pPr marL="237390" algn="l" defTabSz="474779" rtl="0" eaLnBrk="1" latinLnBrk="0" hangingPunct="1">
        <a:defRPr sz="935" kern="1200">
          <a:solidFill>
            <a:schemeClr val="tx1"/>
          </a:solidFill>
          <a:latin typeface="+mn-lt"/>
          <a:ea typeface="+mn-ea"/>
          <a:cs typeface="+mn-cs"/>
        </a:defRPr>
      </a:lvl2pPr>
      <a:lvl3pPr marL="474779" algn="l" defTabSz="474779" rtl="0" eaLnBrk="1" latinLnBrk="0" hangingPunct="1">
        <a:defRPr sz="935" kern="1200">
          <a:solidFill>
            <a:schemeClr val="tx1"/>
          </a:solidFill>
          <a:latin typeface="+mn-lt"/>
          <a:ea typeface="+mn-ea"/>
          <a:cs typeface="+mn-cs"/>
        </a:defRPr>
      </a:lvl3pPr>
      <a:lvl4pPr marL="712169" algn="l" defTabSz="474779" rtl="0" eaLnBrk="1" latinLnBrk="0" hangingPunct="1">
        <a:defRPr sz="935" kern="1200">
          <a:solidFill>
            <a:schemeClr val="tx1"/>
          </a:solidFill>
          <a:latin typeface="+mn-lt"/>
          <a:ea typeface="+mn-ea"/>
          <a:cs typeface="+mn-cs"/>
        </a:defRPr>
      </a:lvl4pPr>
      <a:lvl5pPr marL="949559" algn="l" defTabSz="474779" rtl="0" eaLnBrk="1" latinLnBrk="0" hangingPunct="1">
        <a:defRPr sz="935" kern="1200">
          <a:solidFill>
            <a:schemeClr val="tx1"/>
          </a:solidFill>
          <a:latin typeface="+mn-lt"/>
          <a:ea typeface="+mn-ea"/>
          <a:cs typeface="+mn-cs"/>
        </a:defRPr>
      </a:lvl5pPr>
      <a:lvl6pPr marL="1186948" algn="l" defTabSz="474779" rtl="0" eaLnBrk="1" latinLnBrk="0" hangingPunct="1">
        <a:defRPr sz="935" kern="1200">
          <a:solidFill>
            <a:schemeClr val="tx1"/>
          </a:solidFill>
          <a:latin typeface="+mn-lt"/>
          <a:ea typeface="+mn-ea"/>
          <a:cs typeface="+mn-cs"/>
        </a:defRPr>
      </a:lvl6pPr>
      <a:lvl7pPr marL="1424338" algn="l" defTabSz="474779" rtl="0" eaLnBrk="1" latinLnBrk="0" hangingPunct="1">
        <a:defRPr sz="935" kern="1200">
          <a:solidFill>
            <a:schemeClr val="tx1"/>
          </a:solidFill>
          <a:latin typeface="+mn-lt"/>
          <a:ea typeface="+mn-ea"/>
          <a:cs typeface="+mn-cs"/>
        </a:defRPr>
      </a:lvl7pPr>
      <a:lvl8pPr marL="1661728" algn="l" defTabSz="474779" rtl="0" eaLnBrk="1" latinLnBrk="0" hangingPunct="1">
        <a:defRPr sz="935" kern="1200">
          <a:solidFill>
            <a:schemeClr val="tx1"/>
          </a:solidFill>
          <a:latin typeface="+mn-lt"/>
          <a:ea typeface="+mn-ea"/>
          <a:cs typeface="+mn-cs"/>
        </a:defRPr>
      </a:lvl8pPr>
      <a:lvl9pPr marL="1899117" algn="l" defTabSz="474779" rtl="0" eaLnBrk="1" latinLnBrk="0" hangingPunct="1">
        <a:defRPr sz="9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hyperlink" Target="https://www.unicef.ie/child-rights-education/primary/resource-library/" TargetMode="External"/><Relationship Id="rId4" Type="http://schemas.openxmlformats.org/officeDocument/2006/relationships/hyperlink" Target="https://www.unicef.ie/child-rights-education/primary/crs/lear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3.jp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13.xml"/><Relationship Id="rId7" Type="http://schemas.openxmlformats.org/officeDocument/2006/relationships/hyperlink" Target="https://www.youtube.com/watch?v=JxdrEFz9Jsw" TargetMode="External"/><Relationship Id="rId2" Type="http://schemas.openxmlformats.org/officeDocument/2006/relationships/video" Target="https://www.youtube.com/embed/p7fDNWwWyBE?feature=oembed" TargetMode="External"/><Relationship Id="rId1" Type="http://schemas.openxmlformats.org/officeDocument/2006/relationships/video" Target="https://www.youtube.com/embed/JxdrEFz9Jsw?feature=oembed" TargetMode="External"/><Relationship Id="rId6" Type="http://schemas.openxmlformats.org/officeDocument/2006/relationships/hyperlink" Target="https://www.youtube.com/watch?v=p7fDNWwWyBE" TargetMode="External"/><Relationship Id="rId5" Type="http://schemas.openxmlformats.org/officeDocument/2006/relationships/image" Target="../media/image20.jpeg"/><Relationship Id="rId4" Type="http://schemas.openxmlformats.org/officeDocument/2006/relationships/notesSlide" Target="../notesSlides/notesSlide6.xml"/><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8.jpeg"/><Relationship Id="rId2" Type="http://schemas.openxmlformats.org/officeDocument/2006/relationships/slideLayout" Target="../slideLayouts/slideLayout13.xml"/><Relationship Id="rId1" Type="http://schemas.openxmlformats.org/officeDocument/2006/relationships/video" Target="https://www.youtube.com/embed/mx1iH8EI3ws?start=43&amp;feature=oembed" TargetMode="External"/><Relationship Id="rId6" Type="http://schemas.openxmlformats.org/officeDocument/2006/relationships/hyperlink" Target="https://d21ipp77gdifnw.cloudfront.net/app/uploads/2021/11/7.-CRC-double-sided-poster-A2-size.pdf" TargetMode="External"/><Relationship Id="rId5" Type="http://schemas.openxmlformats.org/officeDocument/2006/relationships/hyperlink" Target="https://www.unicef.org/stories/lengths-which-health-workers-go-reach-every-child-vaccines"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10;&#10;Description automatically generated">
            <a:extLst>
              <a:ext uri="{FF2B5EF4-FFF2-40B4-BE49-F238E27FC236}">
                <a16:creationId xmlns:a16="http://schemas.microsoft.com/office/drawing/2014/main" id="{27169A22-EECC-288C-45B9-14C9E3671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128000"/>
          </a:xfrm>
          <a:prstGeom prst="rect">
            <a:avLst/>
          </a:prstGeom>
        </p:spPr>
      </p:pic>
      <p:sp>
        <p:nvSpPr>
          <p:cNvPr id="6" name="Rectangle 5">
            <a:extLst>
              <a:ext uri="{FF2B5EF4-FFF2-40B4-BE49-F238E27FC236}">
                <a16:creationId xmlns:a16="http://schemas.microsoft.com/office/drawing/2014/main" id="{3C4327EF-2AEC-4446-BDF4-BF745FE17A8C}"/>
              </a:ext>
            </a:extLst>
          </p:cNvPr>
          <p:cNvSpPr/>
          <p:nvPr/>
        </p:nvSpPr>
        <p:spPr>
          <a:xfrm>
            <a:off x="-1504" y="5230270"/>
            <a:ext cx="5474841" cy="914400"/>
          </a:xfrm>
          <a:prstGeom prst="rect">
            <a:avLst/>
          </a:prstGeom>
          <a:solidFill>
            <a:srgbClr val="00ACE9"/>
          </a:solidFill>
          <a:ln>
            <a:solidFill>
              <a:srgbClr val="00A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4400" b="1" dirty="0">
                <a:latin typeface="+mj-lt"/>
                <a:cs typeface="Arial" panose="020B0604020202020204" pitchFamily="34" charset="0"/>
              </a:rPr>
              <a:t>ARTICLE IN FOCUS</a:t>
            </a:r>
          </a:p>
        </p:txBody>
      </p:sp>
      <p:pic>
        <p:nvPicPr>
          <p:cNvPr id="8" name="Picture 7" descr="Graphical user interface, text&#10;&#10;Description automatically generated">
            <a:extLst>
              <a:ext uri="{FF2B5EF4-FFF2-40B4-BE49-F238E27FC236}">
                <a16:creationId xmlns:a16="http://schemas.microsoft.com/office/drawing/2014/main" id="{94AFA290-305D-4974-A7A1-C84D8129EB3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293152" y="0"/>
            <a:ext cx="2897324" cy="1111170"/>
          </a:xfrm>
          <a:prstGeom prst="rect">
            <a:avLst/>
          </a:prstGeom>
        </p:spPr>
      </p:pic>
      <p:sp>
        <p:nvSpPr>
          <p:cNvPr id="9" name="TextBox 8">
            <a:extLst>
              <a:ext uri="{FF2B5EF4-FFF2-40B4-BE49-F238E27FC236}">
                <a16:creationId xmlns:a16="http://schemas.microsoft.com/office/drawing/2014/main" id="{DE239B87-4B2C-F330-EE48-1EFCD552CDE4}"/>
              </a:ext>
            </a:extLst>
          </p:cNvPr>
          <p:cNvSpPr txBox="1"/>
          <p:nvPr/>
        </p:nvSpPr>
        <p:spPr>
          <a:xfrm>
            <a:off x="1393471" y="6487601"/>
            <a:ext cx="6283234" cy="246221"/>
          </a:xfrm>
          <a:prstGeom prst="rect">
            <a:avLst/>
          </a:prstGeom>
          <a:noFill/>
        </p:spPr>
        <p:txBody>
          <a:bodyPr wrap="square">
            <a:spAutoFit/>
          </a:bodyPr>
          <a:lstStyle/>
          <a:p>
            <a:r>
              <a:rPr lang="en-IE" sz="1000" b="0" i="0" dirty="0">
                <a:solidFill>
                  <a:schemeClr val="accent6">
                    <a:lumMod val="10000"/>
                  </a:schemeClr>
                </a:solidFill>
                <a:effectLst/>
                <a:latin typeface="Open Sans" panose="020B0606030504020204" pitchFamily="34" charset="0"/>
              </a:rPr>
              <a:t> © UNICEF/UN0668511/</a:t>
            </a:r>
            <a:r>
              <a:rPr lang="en-IE" sz="1000" b="0" i="0" dirty="0" err="1">
                <a:solidFill>
                  <a:schemeClr val="accent6">
                    <a:lumMod val="10000"/>
                  </a:schemeClr>
                </a:solidFill>
                <a:effectLst/>
                <a:latin typeface="Open Sans" panose="020B0606030504020204" pitchFamily="34" charset="0"/>
              </a:rPr>
              <a:t>Dejongh</a:t>
            </a:r>
            <a:endParaRPr lang="en-IE" sz="1000" dirty="0">
              <a:solidFill>
                <a:schemeClr val="accent6">
                  <a:lumMod val="10000"/>
                </a:schemeClr>
              </a:solidFill>
            </a:endParaRPr>
          </a:p>
        </p:txBody>
      </p:sp>
    </p:spTree>
    <p:extLst>
      <p:ext uri="{BB962C8B-B14F-4D97-AF65-F5344CB8AC3E}">
        <p14:creationId xmlns:p14="http://schemas.microsoft.com/office/powerpoint/2010/main" val="300974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288E7C-B939-4EAE-8249-0BA3192F5A42}"/>
              </a:ext>
            </a:extLst>
          </p:cNvPr>
          <p:cNvSpPr/>
          <p:nvPr/>
        </p:nvSpPr>
        <p:spPr>
          <a:xfrm>
            <a:off x="0" y="266218"/>
            <a:ext cx="11389489" cy="844952"/>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Picture 2" descr="Diagram, map&#10;&#10;Description automatically generated">
            <a:extLst>
              <a:ext uri="{FF2B5EF4-FFF2-40B4-BE49-F238E27FC236}">
                <a16:creationId xmlns:a16="http://schemas.microsoft.com/office/drawing/2014/main" id="{B73A5D6A-F3CA-4C2D-B86F-C43904F9D8B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07728" y="1481561"/>
            <a:ext cx="4381761" cy="4971326"/>
          </a:xfrm>
          <a:prstGeom prst="rect">
            <a:avLst/>
          </a:prstGeom>
        </p:spPr>
      </p:pic>
      <p:sp>
        <p:nvSpPr>
          <p:cNvPr id="4" name="TextBox 3">
            <a:extLst>
              <a:ext uri="{FF2B5EF4-FFF2-40B4-BE49-F238E27FC236}">
                <a16:creationId xmlns:a16="http://schemas.microsoft.com/office/drawing/2014/main" id="{C5F57F8D-9E42-422A-938D-71D856738991}"/>
              </a:ext>
            </a:extLst>
          </p:cNvPr>
          <p:cNvSpPr txBox="1"/>
          <p:nvPr/>
        </p:nvSpPr>
        <p:spPr>
          <a:xfrm>
            <a:off x="1082168" y="1364903"/>
            <a:ext cx="5138010" cy="4893647"/>
          </a:xfrm>
          <a:prstGeom prst="rect">
            <a:avLst/>
          </a:prstGeom>
          <a:noFill/>
        </p:spPr>
        <p:txBody>
          <a:bodyPr wrap="square" rtlCol="0">
            <a:spAutoFit/>
          </a:bodyPr>
          <a:lstStyle/>
          <a:p>
            <a:pPr algn="l"/>
            <a:r>
              <a:rPr lang="en-IE" sz="2000" dirty="0">
                <a:cs typeface="Arial" panose="020B0604020202020204" pitchFamily="34" charset="0"/>
              </a:rPr>
              <a:t>Child Rights Schools is a programme that supports you to embed child rights across the primary school. </a:t>
            </a:r>
          </a:p>
          <a:p>
            <a:r>
              <a:rPr lang="en-IE" sz="2000" dirty="0">
                <a:cs typeface="Arial" panose="020B0604020202020204" pitchFamily="34" charset="0"/>
              </a:rPr>
              <a:t>Children are supported to express their views through the Student Council.</a:t>
            </a:r>
          </a:p>
          <a:p>
            <a:pPr algn="l"/>
            <a:endParaRPr lang="en-IE" sz="2000" dirty="0">
              <a:cs typeface="Arial" panose="020B0604020202020204" pitchFamily="34" charset="0"/>
            </a:endParaRPr>
          </a:p>
          <a:p>
            <a:pPr algn="l"/>
            <a:r>
              <a:rPr lang="en-IE" sz="2000" dirty="0">
                <a:cs typeface="Arial" panose="020B0604020202020204" pitchFamily="34" charset="0"/>
              </a:rPr>
              <a:t>Find out more </a:t>
            </a:r>
            <a:r>
              <a:rPr lang="en-IE" sz="2000" dirty="0">
                <a:cs typeface="Arial" panose="020B0604020202020204" pitchFamily="34" charset="0"/>
                <a:hlinkClick r:id="rId4"/>
              </a:rPr>
              <a:t>here</a:t>
            </a:r>
            <a:r>
              <a:rPr lang="en-IE" sz="2000" dirty="0">
                <a:cs typeface="Arial" panose="020B0604020202020204" pitchFamily="34" charset="0"/>
              </a:rPr>
              <a:t>.</a:t>
            </a:r>
          </a:p>
          <a:p>
            <a:pPr algn="l"/>
            <a:endParaRPr lang="en-IE" sz="2000" dirty="0">
              <a:cs typeface="Arial" panose="020B0604020202020204" pitchFamily="34" charset="0"/>
            </a:endParaRPr>
          </a:p>
          <a:p>
            <a:pPr algn="l"/>
            <a:r>
              <a:rPr lang="en-IE" sz="2000" dirty="0">
                <a:cs typeface="Arial" panose="020B0604020202020204" pitchFamily="34" charset="0"/>
              </a:rPr>
              <a:t>Find more classroom resources </a:t>
            </a:r>
            <a:r>
              <a:rPr lang="en-IE" sz="2000" dirty="0">
                <a:cs typeface="Arial" panose="020B0604020202020204" pitchFamily="34" charset="0"/>
                <a:hlinkClick r:id="rId5"/>
              </a:rPr>
              <a:t>here</a:t>
            </a:r>
            <a:r>
              <a:rPr lang="en-IE" sz="2000" dirty="0">
                <a:cs typeface="Arial" panose="020B0604020202020204" pitchFamily="34" charset="0"/>
              </a:rPr>
              <a:t>.</a:t>
            </a:r>
          </a:p>
          <a:p>
            <a:pPr algn="l"/>
            <a:endParaRPr lang="en-IE" sz="2000" dirty="0">
              <a:latin typeface="Arial" panose="020B0604020202020204" pitchFamily="34" charset="0"/>
              <a:cs typeface="Arial" panose="020B0604020202020204" pitchFamily="34" charset="0"/>
            </a:endParaRP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 </a:t>
            </a:r>
          </a:p>
          <a:p>
            <a:pPr algn="l"/>
            <a:endParaRPr lang="en-IE" sz="3600" dirty="0">
              <a:latin typeface="Univers Next Pro Condensed" panose="020B0906030202020203" pitchFamily="34" charset="0"/>
            </a:endParaRPr>
          </a:p>
          <a:p>
            <a:pPr algn="l"/>
            <a:endParaRPr lang="en-IE" sz="3600" dirty="0">
              <a:latin typeface="Univers Next Pro Condensed" panose="020B0906030202020203" pitchFamily="34" charset="0"/>
            </a:endParaRPr>
          </a:p>
        </p:txBody>
      </p:sp>
      <p:sp>
        <p:nvSpPr>
          <p:cNvPr id="5" name="TextBox 4">
            <a:extLst>
              <a:ext uri="{FF2B5EF4-FFF2-40B4-BE49-F238E27FC236}">
                <a16:creationId xmlns:a16="http://schemas.microsoft.com/office/drawing/2014/main" id="{94E3D958-84F9-4F78-8AD8-B9F1CC70E125}"/>
              </a:ext>
            </a:extLst>
          </p:cNvPr>
          <p:cNvSpPr txBox="1"/>
          <p:nvPr/>
        </p:nvSpPr>
        <p:spPr>
          <a:xfrm>
            <a:off x="305950" y="405113"/>
            <a:ext cx="11257159" cy="646331"/>
          </a:xfrm>
          <a:prstGeom prst="rect">
            <a:avLst/>
          </a:prstGeom>
          <a:noFill/>
        </p:spPr>
        <p:txBody>
          <a:bodyPr wrap="square" rtlCol="0">
            <a:spAutoFit/>
          </a:bodyPr>
          <a:lstStyle/>
          <a:p>
            <a:pPr algn="l"/>
            <a:r>
              <a:rPr lang="en-IE" sz="3600" b="1" dirty="0">
                <a:solidFill>
                  <a:schemeClr val="bg1"/>
                </a:solidFill>
                <a:cs typeface="Arial" panose="020B0604020202020204" pitchFamily="34" charset="0"/>
              </a:rPr>
              <a:t>FURTHER CHILD RIGHTS EDUCATION SUPPORT</a:t>
            </a:r>
          </a:p>
        </p:txBody>
      </p:sp>
      <p:pic>
        <p:nvPicPr>
          <p:cNvPr id="7" name="Picture 6" descr="A close up of a logo&#10;&#10;Description automatically generated">
            <a:extLst>
              <a:ext uri="{FF2B5EF4-FFF2-40B4-BE49-F238E27FC236}">
                <a16:creationId xmlns:a16="http://schemas.microsoft.com/office/drawing/2014/main" id="{E0DAB582-1F48-42F9-8430-A839AF65B5C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16676" y="4308786"/>
            <a:ext cx="4863235" cy="2144102"/>
          </a:xfrm>
          <a:prstGeom prst="rect">
            <a:avLst/>
          </a:prstGeom>
        </p:spPr>
      </p:pic>
    </p:spTree>
    <p:extLst>
      <p:ext uri="{BB962C8B-B14F-4D97-AF65-F5344CB8AC3E}">
        <p14:creationId xmlns:p14="http://schemas.microsoft.com/office/powerpoint/2010/main" val="414743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14709CFC-460E-45D5-84BD-8EE553BD071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23208" y="3429000"/>
            <a:ext cx="2617140" cy="2279963"/>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B330E8F1-1DF2-47F8-8D4C-19C32C79B8D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6218" y="3429000"/>
            <a:ext cx="5944897" cy="2279963"/>
          </a:xfrm>
          <a:prstGeom prst="rect">
            <a:avLst/>
          </a:prstGeom>
        </p:spPr>
      </p:pic>
      <p:sp>
        <p:nvSpPr>
          <p:cNvPr id="5" name="TextBox 4">
            <a:extLst>
              <a:ext uri="{FF2B5EF4-FFF2-40B4-BE49-F238E27FC236}">
                <a16:creationId xmlns:a16="http://schemas.microsoft.com/office/drawing/2014/main" id="{39E2CC6E-8CF1-41E8-8861-CB1A10ED14C2}"/>
              </a:ext>
            </a:extLst>
          </p:cNvPr>
          <p:cNvSpPr txBox="1"/>
          <p:nvPr/>
        </p:nvSpPr>
        <p:spPr>
          <a:xfrm>
            <a:off x="4278488" y="1397393"/>
            <a:ext cx="8636000" cy="769441"/>
          </a:xfrm>
          <a:prstGeom prst="rect">
            <a:avLst/>
          </a:prstGeom>
          <a:noFill/>
        </p:spPr>
        <p:txBody>
          <a:bodyPr wrap="square" rtlCol="0">
            <a:spAutoFit/>
          </a:bodyPr>
          <a:lstStyle/>
          <a:p>
            <a:pPr algn="l"/>
            <a:r>
              <a:rPr lang="en-IE" sz="4400" b="1" dirty="0">
                <a:cs typeface="Arial" panose="020B0604020202020204" pitchFamily="34" charset="0"/>
              </a:rPr>
              <a:t>THANK YOU</a:t>
            </a:r>
          </a:p>
        </p:txBody>
      </p:sp>
    </p:spTree>
    <p:extLst>
      <p:ext uri="{BB962C8B-B14F-4D97-AF65-F5344CB8AC3E}">
        <p14:creationId xmlns:p14="http://schemas.microsoft.com/office/powerpoint/2010/main" val="126029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9A1B90-3754-48DE-AFC7-48D4B984FE1C}"/>
              </a:ext>
            </a:extLst>
          </p:cNvPr>
          <p:cNvSpPr/>
          <p:nvPr/>
        </p:nvSpPr>
        <p:spPr>
          <a:xfrm>
            <a:off x="0" y="0"/>
            <a:ext cx="6509084"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1F49A0E1-F3FF-42AA-9755-3D0781A56712}"/>
              </a:ext>
            </a:extLst>
          </p:cNvPr>
          <p:cNvSpPr txBox="1"/>
          <p:nvPr/>
        </p:nvSpPr>
        <p:spPr>
          <a:xfrm>
            <a:off x="195944" y="276727"/>
            <a:ext cx="5747656" cy="5509200"/>
          </a:xfrm>
          <a:prstGeom prst="rect">
            <a:avLst/>
          </a:prstGeom>
          <a:noFill/>
        </p:spPr>
        <p:txBody>
          <a:bodyPr wrap="square" rtlCol="0">
            <a:spAutoFit/>
          </a:bodyPr>
          <a:lstStyle/>
          <a:p>
            <a:pPr algn="l"/>
            <a:r>
              <a:rPr lang="en-IE" sz="3200" b="1" dirty="0">
                <a:solidFill>
                  <a:schemeClr val="bg1"/>
                </a:solidFill>
                <a:cs typeface="Arial" panose="020B0604020202020204" pitchFamily="34" charset="0"/>
              </a:rPr>
              <a:t>BEFORE YOU BEGIN</a:t>
            </a:r>
          </a:p>
          <a:p>
            <a:pPr algn="l"/>
            <a:endParaRPr lang="en-IE" sz="2000" dirty="0">
              <a:solidFill>
                <a:schemeClr val="bg1"/>
              </a:solidFill>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cs typeface="Arial" panose="020B0604020202020204" pitchFamily="34" charset="0"/>
              </a:rPr>
              <a:t>This is a flexible resource and is intended to provide you with some easy to use, appropriate rights-related learning to share with your children, their families and your colleagues.</a:t>
            </a:r>
          </a:p>
          <a:p>
            <a:pPr algn="l"/>
            <a:endParaRPr lang="en-IE" sz="2000" dirty="0">
              <a:solidFill>
                <a:schemeClr val="bg1"/>
              </a:solidFill>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cs typeface="Arial" panose="020B0604020202020204" pitchFamily="34" charset="0"/>
              </a:rPr>
              <a:t>Please edit out non relevant slides or activities before sharing with your students. Please check that the content works for your learners and feel free to adapt or add any content that would make the material more relevant for your setting.</a:t>
            </a:r>
          </a:p>
          <a:p>
            <a:pPr algn="l"/>
            <a:endParaRPr lang="en-IE" sz="2000" dirty="0">
              <a:solidFill>
                <a:schemeClr val="bg1"/>
              </a:solidFill>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cs typeface="Arial" panose="020B0604020202020204" pitchFamily="34" charset="0"/>
              </a:rPr>
              <a:t>This resource was developed by UNICEF UK and adapted by UNICEF Ireland.</a:t>
            </a:r>
          </a:p>
        </p:txBody>
      </p:sp>
      <p:pic>
        <p:nvPicPr>
          <p:cNvPr id="3" name="Picture 2" descr="Graphical user interface, text&#10;&#10;Description automatically generated">
            <a:extLst>
              <a:ext uri="{FF2B5EF4-FFF2-40B4-BE49-F238E27FC236}">
                <a16:creationId xmlns:a16="http://schemas.microsoft.com/office/drawing/2014/main" id="{5E729B6F-2AE3-4BBB-9BB6-5C21E0BD965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94676" y="0"/>
            <a:ext cx="2897324" cy="1111170"/>
          </a:xfrm>
          <a:prstGeom prst="rect">
            <a:avLst/>
          </a:prstGeom>
        </p:spPr>
      </p:pic>
      <p:sp>
        <p:nvSpPr>
          <p:cNvPr id="5" name="TextBox 4">
            <a:extLst>
              <a:ext uri="{FF2B5EF4-FFF2-40B4-BE49-F238E27FC236}">
                <a16:creationId xmlns:a16="http://schemas.microsoft.com/office/drawing/2014/main" id="{86183AFF-5A0F-4F8D-BF26-A709681517FA}"/>
              </a:ext>
            </a:extLst>
          </p:cNvPr>
          <p:cNvSpPr txBox="1"/>
          <p:nvPr/>
        </p:nvSpPr>
        <p:spPr>
          <a:xfrm>
            <a:off x="6961212" y="1264356"/>
            <a:ext cx="4944533" cy="4955203"/>
          </a:xfrm>
          <a:prstGeom prst="rect">
            <a:avLst/>
          </a:prstGeom>
          <a:noFill/>
        </p:spPr>
        <p:txBody>
          <a:bodyPr wrap="square" rtlCol="0">
            <a:spAutoFit/>
          </a:bodyPr>
          <a:lstStyle/>
          <a:p>
            <a:pPr algn="l"/>
            <a:endParaRPr lang="en-IE" sz="2000" dirty="0">
              <a:cs typeface="Arial" panose="020B0604020202020204" pitchFamily="34" charset="0"/>
            </a:endParaRPr>
          </a:p>
          <a:p>
            <a:pPr algn="l"/>
            <a:r>
              <a:rPr lang="en-IE" sz="2000" dirty="0">
                <a:cs typeface="Arial" panose="020B0604020202020204" pitchFamily="34" charset="0"/>
              </a:rPr>
              <a:t>Slide 3 – Guess the article</a:t>
            </a:r>
          </a:p>
          <a:p>
            <a:pPr algn="l"/>
            <a:endParaRPr lang="en-IE" sz="2000" dirty="0">
              <a:cs typeface="Arial" panose="020B0604020202020204" pitchFamily="34" charset="0"/>
            </a:endParaRPr>
          </a:p>
          <a:p>
            <a:pPr algn="l"/>
            <a:r>
              <a:rPr lang="en-IE" sz="2000" dirty="0">
                <a:cs typeface="Arial" panose="020B0604020202020204" pitchFamily="34" charset="0"/>
              </a:rPr>
              <a:t>Slide 4 – Introducing Article 24</a:t>
            </a:r>
          </a:p>
          <a:p>
            <a:pPr algn="l"/>
            <a:endParaRPr lang="en-IE" sz="2000" dirty="0">
              <a:cs typeface="Arial" panose="020B0604020202020204" pitchFamily="34" charset="0"/>
            </a:endParaRPr>
          </a:p>
          <a:p>
            <a:pPr algn="l"/>
            <a:r>
              <a:rPr lang="en-IE" sz="2000" dirty="0">
                <a:cs typeface="Arial" panose="020B0604020202020204" pitchFamily="34" charset="0"/>
              </a:rPr>
              <a:t>Slide 5 – Exploring Article 24</a:t>
            </a:r>
          </a:p>
          <a:p>
            <a:pPr algn="l"/>
            <a:endParaRPr lang="en-IE" sz="2000" dirty="0">
              <a:cs typeface="Arial" panose="020B0604020202020204" pitchFamily="34" charset="0"/>
            </a:endParaRPr>
          </a:p>
          <a:p>
            <a:pPr algn="l"/>
            <a:r>
              <a:rPr lang="en-IE" sz="2000" dirty="0">
                <a:cs typeface="Arial" panose="020B0604020202020204" pitchFamily="34" charset="0"/>
              </a:rPr>
              <a:t>Slide 6 – Some possible answers</a:t>
            </a:r>
          </a:p>
          <a:p>
            <a:pPr algn="l"/>
            <a:endParaRPr lang="en-IE" sz="2000" dirty="0">
              <a:cs typeface="Arial" panose="020B0604020202020204" pitchFamily="34" charset="0"/>
            </a:endParaRPr>
          </a:p>
          <a:p>
            <a:pPr algn="l"/>
            <a:r>
              <a:rPr lang="en-IE" sz="2000" dirty="0">
                <a:cs typeface="Arial" panose="020B0604020202020204" pitchFamily="34" charset="0"/>
              </a:rPr>
              <a:t>Slide 7 &amp; 8 – Activities for the classroom</a:t>
            </a:r>
          </a:p>
          <a:p>
            <a:pPr algn="l"/>
            <a:endParaRPr lang="en-IE" sz="2000" dirty="0">
              <a:cs typeface="Arial" panose="020B0604020202020204" pitchFamily="34" charset="0"/>
            </a:endParaRPr>
          </a:p>
          <a:p>
            <a:pPr algn="l"/>
            <a:r>
              <a:rPr lang="en-IE" sz="2000" dirty="0">
                <a:cs typeface="Arial" panose="020B0604020202020204" pitchFamily="34" charset="0"/>
              </a:rPr>
              <a:t>Slide 9 – Reflection</a:t>
            </a:r>
          </a:p>
          <a:p>
            <a:pPr algn="l"/>
            <a:endParaRPr lang="en-IE" sz="2000" dirty="0">
              <a:cs typeface="Arial" panose="020B0604020202020204" pitchFamily="34" charset="0"/>
            </a:endParaRPr>
          </a:p>
          <a:p>
            <a:pPr algn="l"/>
            <a:r>
              <a:rPr lang="en-IE" sz="2000" dirty="0">
                <a:cs typeface="Arial" panose="020B0604020202020204" pitchFamily="34" charset="0"/>
              </a:rPr>
              <a:t>Slide 10 – Further Support</a:t>
            </a:r>
          </a:p>
          <a:p>
            <a:pPr algn="l"/>
            <a:endParaRPr lang="en-IE" sz="3600" dirty="0">
              <a:solidFill>
                <a:schemeClr val="bg1"/>
              </a:solidFill>
              <a:latin typeface="Univers Next Pro Condensed" panose="020B0906030202020203" pitchFamily="34" charset="0"/>
            </a:endParaRPr>
          </a:p>
        </p:txBody>
      </p:sp>
    </p:spTree>
    <p:extLst>
      <p:ext uri="{BB962C8B-B14F-4D97-AF65-F5344CB8AC3E}">
        <p14:creationId xmlns:p14="http://schemas.microsoft.com/office/powerpoint/2010/main" val="3464991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1067-DCE3-0548-A681-2357D6A5F854}"/>
              </a:ext>
            </a:extLst>
          </p:cNvPr>
          <p:cNvSpPr>
            <a:spLocks noGrp="1"/>
          </p:cNvSpPr>
          <p:nvPr>
            <p:ph type="ctrTitle"/>
          </p:nvPr>
        </p:nvSpPr>
        <p:spPr/>
        <p:txBody>
          <a:bodyPr/>
          <a:lstStyle/>
          <a:p>
            <a:r>
              <a:rPr lang="en-US" dirty="0"/>
              <a:t>Guess the article</a:t>
            </a:r>
          </a:p>
        </p:txBody>
      </p:sp>
      <p:sp>
        <p:nvSpPr>
          <p:cNvPr id="8" name="Subtitle 3">
            <a:extLst>
              <a:ext uri="{FF2B5EF4-FFF2-40B4-BE49-F238E27FC236}">
                <a16:creationId xmlns:a16="http://schemas.microsoft.com/office/drawing/2014/main" id="{68EF436D-9311-46A7-BC40-599A6C4FB311}"/>
              </a:ext>
            </a:extLst>
          </p:cNvPr>
          <p:cNvSpPr txBox="1">
            <a:spLocks/>
          </p:cNvSpPr>
          <p:nvPr/>
        </p:nvSpPr>
        <p:spPr>
          <a:xfrm>
            <a:off x="272796" y="1657079"/>
            <a:ext cx="10867229" cy="536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These pictures provide a clue to this week’s article. </a:t>
            </a:r>
          </a:p>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Can you guess how they are linked together? Which article of the Convention do these pictures relate to?</a:t>
            </a:r>
          </a:p>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Write down your thoughts or discuss with someone in your home. </a:t>
            </a:r>
          </a:p>
        </p:txBody>
      </p:sp>
      <p:pic>
        <p:nvPicPr>
          <p:cNvPr id="3" name="Picture 2" descr="A picture containing person, indoor, wall&#10;&#10;Description automatically generated">
            <a:extLst>
              <a:ext uri="{FF2B5EF4-FFF2-40B4-BE49-F238E27FC236}">
                <a16:creationId xmlns:a16="http://schemas.microsoft.com/office/drawing/2014/main" id="{6570A7A4-E16B-8143-6299-01E4AC65A5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652" y="1854125"/>
            <a:ext cx="3697749" cy="2465166"/>
          </a:xfrm>
          <a:prstGeom prst="rect">
            <a:avLst/>
          </a:prstGeom>
        </p:spPr>
      </p:pic>
      <p:pic>
        <p:nvPicPr>
          <p:cNvPr id="4" name="Picture 3" descr="A group of people standing on a street&#10;&#10;Description automatically generated with low confidence">
            <a:extLst>
              <a:ext uri="{FF2B5EF4-FFF2-40B4-BE49-F238E27FC236}">
                <a16:creationId xmlns:a16="http://schemas.microsoft.com/office/drawing/2014/main" id="{B78D3341-C7D2-9109-B9BF-7ABA02FF1A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4249" y="1854125"/>
            <a:ext cx="3697749" cy="2465166"/>
          </a:xfrm>
          <a:prstGeom prst="rect">
            <a:avLst/>
          </a:prstGeom>
        </p:spPr>
      </p:pic>
      <p:pic>
        <p:nvPicPr>
          <p:cNvPr id="5" name="Picture 4" descr="A picture containing person, indoor&#10;&#10;Description automatically generated">
            <a:extLst>
              <a:ext uri="{FF2B5EF4-FFF2-40B4-BE49-F238E27FC236}">
                <a16:creationId xmlns:a16="http://schemas.microsoft.com/office/drawing/2014/main" id="{C747B1B3-3FFA-035E-1FAA-7CD15F20D3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9757" y="1854125"/>
            <a:ext cx="3697749" cy="2465166"/>
          </a:xfrm>
          <a:prstGeom prst="rect">
            <a:avLst/>
          </a:prstGeom>
        </p:spPr>
      </p:pic>
      <p:sp>
        <p:nvSpPr>
          <p:cNvPr id="6" name="Text Placeholder 7">
            <a:extLst>
              <a:ext uri="{FF2B5EF4-FFF2-40B4-BE49-F238E27FC236}">
                <a16:creationId xmlns:a16="http://schemas.microsoft.com/office/drawing/2014/main" id="{0C9353A1-8A23-69FB-5122-25C77B2618FA}"/>
              </a:ext>
            </a:extLst>
          </p:cNvPr>
          <p:cNvSpPr txBox="1">
            <a:spLocks/>
          </p:cNvSpPr>
          <p:nvPr/>
        </p:nvSpPr>
        <p:spPr>
          <a:xfrm>
            <a:off x="528741" y="5154969"/>
            <a:ext cx="10901362" cy="1111321"/>
          </a:xfrm>
          <a:prstGeom prst="rect">
            <a:avLst/>
          </a:prstGeom>
        </p:spPr>
        <p:txBody>
          <a:bodyPr/>
          <a:lstStyle>
            <a:lvl1pPr marL="118695" indent="-118695" algn="l" defTabSz="474779" rtl="0" eaLnBrk="1" latinLnBrk="0" hangingPunct="1">
              <a:lnSpc>
                <a:spcPct val="90000"/>
              </a:lnSpc>
              <a:spcBef>
                <a:spcPts val="519"/>
              </a:spcBef>
              <a:buFont typeface="Arial" panose="020B0604020202020204" pitchFamily="34" charset="0"/>
              <a:buChar char="•"/>
              <a:defRPr sz="1454" kern="1200">
                <a:solidFill>
                  <a:schemeClr val="tx1"/>
                </a:solidFill>
                <a:latin typeface="+mn-lt"/>
                <a:ea typeface="+mn-ea"/>
                <a:cs typeface="+mn-cs"/>
              </a:defRPr>
            </a:lvl1pPr>
            <a:lvl2pPr marL="356085" indent="-118695" algn="l" defTabSz="474779" rtl="0" eaLnBrk="1" latinLnBrk="0" hangingPunct="1">
              <a:lnSpc>
                <a:spcPct val="90000"/>
              </a:lnSpc>
              <a:spcBef>
                <a:spcPts val="260"/>
              </a:spcBef>
              <a:buFont typeface="Arial" panose="020B0604020202020204" pitchFamily="34" charset="0"/>
              <a:buChar char="•"/>
              <a:defRPr sz="1246" kern="1200">
                <a:solidFill>
                  <a:schemeClr val="tx1"/>
                </a:solidFill>
                <a:latin typeface="+mn-lt"/>
                <a:ea typeface="+mn-ea"/>
                <a:cs typeface="+mn-cs"/>
              </a:defRPr>
            </a:lvl2pPr>
            <a:lvl3pPr marL="593474" indent="-118695" algn="l" defTabSz="474779" rtl="0" eaLnBrk="1" latinLnBrk="0" hangingPunct="1">
              <a:lnSpc>
                <a:spcPct val="90000"/>
              </a:lnSpc>
              <a:spcBef>
                <a:spcPts val="260"/>
              </a:spcBef>
              <a:buFont typeface="Arial" panose="020B0604020202020204" pitchFamily="34" charset="0"/>
              <a:buChar char="•"/>
              <a:defRPr sz="1038" kern="1200">
                <a:solidFill>
                  <a:schemeClr val="tx1"/>
                </a:solidFill>
                <a:latin typeface="+mn-lt"/>
                <a:ea typeface="+mn-ea"/>
                <a:cs typeface="+mn-cs"/>
              </a:defRPr>
            </a:lvl3pPr>
            <a:lvl4pPr marL="830864"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4pPr>
            <a:lvl5pPr marL="1068254"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5pPr>
            <a:lvl6pPr marL="130564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6pPr>
            <a:lvl7pPr marL="154303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7pPr>
            <a:lvl8pPr marL="178042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8pPr>
            <a:lvl9pPr marL="2017812"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9pPr>
          </a:lstStyle>
          <a:p>
            <a:pPr marL="0" indent="0">
              <a:buFont typeface="Arial" panose="020B0604020202020204" pitchFamily="34" charset="0"/>
              <a:buNone/>
            </a:pPr>
            <a:r>
              <a:rPr lang="en-GB" dirty="0">
                <a:solidFill>
                  <a:schemeClr val="bg1"/>
                </a:solidFill>
                <a:latin typeface="Arial"/>
                <a:cs typeface="Arial"/>
              </a:rPr>
              <a:t>These pictures provide a clue to this week’s article. </a:t>
            </a:r>
            <a:endParaRPr lang="en-GB" dirty="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dirty="0">
                <a:solidFill>
                  <a:schemeClr val="bg1"/>
                </a:solidFill>
                <a:latin typeface="Arial"/>
                <a:cs typeface="Arial"/>
              </a:rPr>
              <a:t>How do these pictures help you? Can you guess how they are linked together?</a:t>
            </a:r>
          </a:p>
          <a:p>
            <a:pPr marL="0" indent="0">
              <a:buFont typeface="Arial" panose="020B0604020202020204" pitchFamily="34" charset="0"/>
              <a:buNone/>
            </a:pPr>
            <a:r>
              <a:rPr lang="en-GB" dirty="0">
                <a:solidFill>
                  <a:schemeClr val="bg1"/>
                </a:solidFill>
                <a:latin typeface="Arial"/>
                <a:cs typeface="Arial"/>
              </a:rPr>
              <a:t>Write down your thoughts or discuss with someone in your class. </a:t>
            </a:r>
            <a:endParaRPr lang="en-GB" dirty="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800" dirty="0">
              <a:latin typeface="Arial" panose="020B0604020202020204" pitchFamily="34" charset="0"/>
              <a:cs typeface="Arial" panose="020B0604020202020204" pitchFamily="34" charset="0"/>
            </a:endParaRPr>
          </a:p>
          <a:p>
            <a:endParaRPr lang="en-US" dirty="0"/>
          </a:p>
        </p:txBody>
      </p:sp>
      <p:sp>
        <p:nvSpPr>
          <p:cNvPr id="7" name="TextBox 6">
            <a:extLst>
              <a:ext uri="{FF2B5EF4-FFF2-40B4-BE49-F238E27FC236}">
                <a16:creationId xmlns:a16="http://schemas.microsoft.com/office/drawing/2014/main" id="{1ED687AF-CA6C-395E-3DE4-BCF79441AEFA}"/>
              </a:ext>
            </a:extLst>
          </p:cNvPr>
          <p:cNvSpPr txBox="1"/>
          <p:nvPr/>
        </p:nvSpPr>
        <p:spPr>
          <a:xfrm>
            <a:off x="528741" y="4339839"/>
            <a:ext cx="1600202" cy="230832"/>
          </a:xfrm>
          <a:prstGeom prst="rect">
            <a:avLst/>
          </a:prstGeom>
          <a:noFill/>
        </p:spPr>
        <p:txBody>
          <a:bodyPr wrap="square" rtlCol="0">
            <a:spAutoFit/>
          </a:bodyPr>
          <a:lstStyle/>
          <a:p>
            <a:r>
              <a:rPr lang="en-GB" sz="900" dirty="0">
                <a:solidFill>
                  <a:schemeClr val="bg1"/>
                </a:solidFill>
                <a:latin typeface="Arial" panose="020B0604020202020204" pitchFamily="34" charset="0"/>
                <a:cs typeface="Arial" panose="020B0604020202020204" pitchFamily="34" charset="0"/>
              </a:rPr>
              <a:t>@UNICEF/Sokol</a:t>
            </a:r>
          </a:p>
        </p:txBody>
      </p:sp>
      <p:sp>
        <p:nvSpPr>
          <p:cNvPr id="10" name="TextBox 9">
            <a:extLst>
              <a:ext uri="{FF2B5EF4-FFF2-40B4-BE49-F238E27FC236}">
                <a16:creationId xmlns:a16="http://schemas.microsoft.com/office/drawing/2014/main" id="{E08930DC-BDB9-7CF9-21CC-383F06CC5263}"/>
              </a:ext>
            </a:extLst>
          </p:cNvPr>
          <p:cNvSpPr txBox="1"/>
          <p:nvPr/>
        </p:nvSpPr>
        <p:spPr>
          <a:xfrm>
            <a:off x="4404249" y="4339839"/>
            <a:ext cx="1600202" cy="230832"/>
          </a:xfrm>
          <a:prstGeom prst="rect">
            <a:avLst/>
          </a:prstGeom>
          <a:noFill/>
        </p:spPr>
        <p:txBody>
          <a:bodyPr wrap="square" rtlCol="0">
            <a:spAutoFit/>
          </a:bodyPr>
          <a:lstStyle/>
          <a:p>
            <a:r>
              <a:rPr lang="en-GB" sz="900" dirty="0">
                <a:solidFill>
                  <a:schemeClr val="bg1"/>
                </a:solidFill>
                <a:latin typeface="Arial" panose="020B0604020202020204" pitchFamily="34" charset="0"/>
                <a:cs typeface="Arial" panose="020B0604020202020204" pitchFamily="34" charset="0"/>
              </a:rPr>
              <a:t>@UNICEF/</a:t>
            </a:r>
            <a:r>
              <a:rPr lang="en-GB" sz="900" b="0" i="0" dirty="0">
                <a:solidFill>
                  <a:schemeClr val="bg1"/>
                </a:solidFill>
                <a:effectLst/>
                <a:latin typeface="Arial" panose="020B0604020202020204" pitchFamily="34" charset="0"/>
                <a:cs typeface="Arial" panose="020B0604020202020204" pitchFamily="34" charset="0"/>
              </a:rPr>
              <a:t>Njiokiktjien</a:t>
            </a:r>
            <a:endParaRPr lang="en-GB" sz="9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E78E2BB-AD12-9E8B-9342-29FA52947F23}"/>
              </a:ext>
            </a:extLst>
          </p:cNvPr>
          <p:cNvSpPr txBox="1"/>
          <p:nvPr/>
        </p:nvSpPr>
        <p:spPr>
          <a:xfrm>
            <a:off x="8279757" y="4339839"/>
            <a:ext cx="1600202" cy="230832"/>
          </a:xfrm>
          <a:prstGeom prst="rect">
            <a:avLst/>
          </a:prstGeom>
          <a:noFill/>
        </p:spPr>
        <p:txBody>
          <a:bodyPr wrap="square" rtlCol="0">
            <a:spAutoFit/>
          </a:bodyPr>
          <a:lstStyle/>
          <a:p>
            <a:r>
              <a:rPr lang="en-GB" sz="900" dirty="0">
                <a:solidFill>
                  <a:schemeClr val="bg1"/>
                </a:solidFill>
                <a:latin typeface="Arial" panose="020B0604020202020204" pitchFamily="34" charset="0"/>
                <a:cs typeface="Arial" panose="020B0604020202020204" pitchFamily="34" charset="0"/>
              </a:rPr>
              <a:t>@UNICEF/</a:t>
            </a:r>
            <a:r>
              <a:rPr lang="en-GB" sz="900" b="0" i="0" dirty="0">
                <a:solidFill>
                  <a:schemeClr val="bg1"/>
                </a:solidFill>
                <a:effectLst/>
                <a:latin typeface="Arial" panose="020B0604020202020204" pitchFamily="34" charset="0"/>
                <a:cs typeface="Arial" panose="020B0604020202020204" pitchFamily="34" charset="0"/>
              </a:rPr>
              <a:t>Ohanesian</a:t>
            </a:r>
            <a:endParaRPr lang="en-GB"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6146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DD284-2AAF-4D5F-906B-453ACEACE862}"/>
              </a:ext>
            </a:extLst>
          </p:cNvPr>
          <p:cNvSpPr/>
          <p:nvPr/>
        </p:nvSpPr>
        <p:spPr>
          <a:xfrm>
            <a:off x="6173708" y="0"/>
            <a:ext cx="6096000"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67ED24EA-6F07-46B6-A2F7-A9DD5527CE3E}"/>
              </a:ext>
            </a:extLst>
          </p:cNvPr>
          <p:cNvSpPr/>
          <p:nvPr/>
        </p:nvSpPr>
        <p:spPr>
          <a:xfrm>
            <a:off x="0" y="539262"/>
            <a:ext cx="6173708" cy="785446"/>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FC632ABF-16BD-4B6E-9350-2567916EBF4E}"/>
              </a:ext>
            </a:extLst>
          </p:cNvPr>
          <p:cNvSpPr txBox="1"/>
          <p:nvPr/>
        </p:nvSpPr>
        <p:spPr>
          <a:xfrm>
            <a:off x="201456" y="623094"/>
            <a:ext cx="5972252" cy="523220"/>
          </a:xfrm>
          <a:prstGeom prst="rect">
            <a:avLst/>
          </a:prstGeom>
          <a:noFill/>
        </p:spPr>
        <p:txBody>
          <a:bodyPr wrap="square" rtlCol="0">
            <a:spAutoFit/>
          </a:bodyPr>
          <a:lstStyle/>
          <a:p>
            <a:pPr algn="l"/>
            <a:r>
              <a:rPr lang="en-IE" sz="2800" b="1" dirty="0">
                <a:solidFill>
                  <a:schemeClr val="bg1"/>
                </a:solidFill>
                <a:cs typeface="Arial" panose="020B0604020202020204" pitchFamily="34" charset="0"/>
              </a:rPr>
              <a:t>INTRODUCING ARTICLE 24</a:t>
            </a:r>
          </a:p>
        </p:txBody>
      </p:sp>
      <p:sp>
        <p:nvSpPr>
          <p:cNvPr id="11" name="TextBox 10">
            <a:extLst>
              <a:ext uri="{FF2B5EF4-FFF2-40B4-BE49-F238E27FC236}">
                <a16:creationId xmlns:a16="http://schemas.microsoft.com/office/drawing/2014/main" id="{ACEC7E54-7FA7-8A24-7DBB-EDA660522F99}"/>
              </a:ext>
            </a:extLst>
          </p:cNvPr>
          <p:cNvSpPr txBox="1"/>
          <p:nvPr/>
        </p:nvSpPr>
        <p:spPr>
          <a:xfrm>
            <a:off x="6438360" y="1871926"/>
            <a:ext cx="5566695" cy="3829831"/>
          </a:xfrm>
          <a:prstGeom prst="rect">
            <a:avLst/>
          </a:prstGeom>
          <a:noFill/>
        </p:spPr>
        <p:txBody>
          <a:bodyPr wrap="square" rtlCol="0">
            <a:spAutoFit/>
          </a:bodyPr>
          <a:lstStyle/>
          <a:p>
            <a:pPr>
              <a:lnSpc>
                <a:spcPct val="107000"/>
              </a:lnSpc>
              <a:spcAft>
                <a:spcPts val="800"/>
              </a:spcAft>
            </a:pPr>
            <a:r>
              <a:rPr lang="en-GB" sz="2400" b="1" dirty="0">
                <a:solidFill>
                  <a:schemeClr val="bg1"/>
                </a:solidFill>
                <a:effectLst/>
                <a:latin typeface="+mj-lt"/>
                <a:ea typeface="Calibri" panose="020F0502020204030204" pitchFamily="34" charset="0"/>
                <a:cs typeface="Arial" panose="020B0604020202020204" pitchFamily="34" charset="0"/>
              </a:rPr>
              <a:t>Article </a:t>
            </a:r>
            <a:r>
              <a:rPr lang="en-IE" sz="2400" b="1" dirty="0">
                <a:solidFill>
                  <a:schemeClr val="bg1"/>
                </a:solidFill>
                <a:latin typeface="+mj-lt"/>
                <a:ea typeface="Calibri" panose="020F0502020204030204" pitchFamily="34" charset="0"/>
                <a:cs typeface="Arial" panose="020B0604020202020204" pitchFamily="34" charset="0"/>
              </a:rPr>
              <a:t>24 Health, water, food, environment</a:t>
            </a:r>
          </a:p>
          <a:p>
            <a:pPr>
              <a:lnSpc>
                <a:spcPct val="107000"/>
              </a:lnSpc>
              <a:spcAft>
                <a:spcPts val="800"/>
              </a:spcAft>
            </a:pPr>
            <a:endParaRPr lang="en-IE" sz="2400" b="1" dirty="0">
              <a:solidFill>
                <a:schemeClr val="bg1"/>
              </a:solidFill>
              <a:latin typeface="+mj-lt"/>
              <a:ea typeface="Calibri" panose="020F0502020204030204" pitchFamily="34" charset="0"/>
              <a:cs typeface="Arial" panose="020B0604020202020204" pitchFamily="34" charset="0"/>
            </a:endParaRPr>
          </a:p>
          <a:p>
            <a:pPr>
              <a:lnSpc>
                <a:spcPct val="107000"/>
              </a:lnSpc>
              <a:spcAft>
                <a:spcPts val="800"/>
              </a:spcAft>
            </a:pPr>
            <a:r>
              <a:rPr lang="en-IE" sz="2400" dirty="0">
                <a:solidFill>
                  <a:schemeClr val="bg1"/>
                </a:solidFill>
              </a:rPr>
              <a:t>Children have the right to the best health care possible, clean water to drink, healthy food and a clean and safe environment to live in. All adults and children should have information about how to stay safe and healthy.</a:t>
            </a:r>
            <a:endParaRPr lang="en-IE" sz="2400" b="1" dirty="0">
              <a:solidFill>
                <a:schemeClr val="bg1"/>
              </a:solidFill>
              <a:effectLst/>
              <a:ea typeface="Calibri" panose="020F0502020204030204" pitchFamily="34" charset="0"/>
              <a:cs typeface="Arial" panose="020B0604020202020204" pitchFamily="34" charset="0"/>
            </a:endParaRPr>
          </a:p>
        </p:txBody>
      </p:sp>
      <p:pic>
        <p:nvPicPr>
          <p:cNvPr id="7" name="Picture 6" descr="Text&#10;&#10;Description automatically generated">
            <a:extLst>
              <a:ext uri="{FF2B5EF4-FFF2-40B4-BE49-F238E27FC236}">
                <a16:creationId xmlns:a16="http://schemas.microsoft.com/office/drawing/2014/main" id="{044B8643-398C-359E-6DC5-7AAFC82D3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9603" y="2089748"/>
            <a:ext cx="2708529" cy="3612009"/>
          </a:xfrm>
          <a:prstGeom prst="rect">
            <a:avLst/>
          </a:prstGeom>
        </p:spPr>
      </p:pic>
    </p:spTree>
    <p:extLst>
      <p:ext uri="{BB962C8B-B14F-4D97-AF65-F5344CB8AC3E}">
        <p14:creationId xmlns:p14="http://schemas.microsoft.com/office/powerpoint/2010/main" val="3817245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DD284-2AAF-4D5F-906B-453ACEACE862}"/>
              </a:ext>
            </a:extLst>
          </p:cNvPr>
          <p:cNvSpPr/>
          <p:nvPr/>
        </p:nvSpPr>
        <p:spPr>
          <a:xfrm>
            <a:off x="6096000" y="0"/>
            <a:ext cx="6096000"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67ED24EA-6F07-46B6-A2F7-A9DD5527CE3E}"/>
              </a:ext>
            </a:extLst>
          </p:cNvPr>
          <p:cNvSpPr/>
          <p:nvPr/>
        </p:nvSpPr>
        <p:spPr>
          <a:xfrm>
            <a:off x="0" y="516684"/>
            <a:ext cx="6096000" cy="785446"/>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800" b="1" dirty="0">
                <a:latin typeface="+mj-lt"/>
                <a:cs typeface="Arial" panose="020B0604020202020204" pitchFamily="34" charset="0"/>
              </a:rPr>
              <a:t>EXPLORING ARTICLE 24</a:t>
            </a:r>
          </a:p>
        </p:txBody>
      </p:sp>
      <p:sp>
        <p:nvSpPr>
          <p:cNvPr id="6" name="TextBox 5">
            <a:extLst>
              <a:ext uri="{FF2B5EF4-FFF2-40B4-BE49-F238E27FC236}">
                <a16:creationId xmlns:a16="http://schemas.microsoft.com/office/drawing/2014/main" id="{D7A9CF8A-2B27-470E-96B3-0F64E7F6619C}"/>
              </a:ext>
            </a:extLst>
          </p:cNvPr>
          <p:cNvSpPr txBox="1"/>
          <p:nvPr/>
        </p:nvSpPr>
        <p:spPr>
          <a:xfrm>
            <a:off x="6729046" y="2963207"/>
            <a:ext cx="5462954" cy="1384995"/>
          </a:xfrm>
          <a:prstGeom prst="rect">
            <a:avLst/>
          </a:prstGeom>
          <a:noFill/>
        </p:spPr>
        <p:txBody>
          <a:bodyPr wrap="square" rtlCol="0">
            <a:spAutoFit/>
          </a:bodyPr>
          <a:lstStyle/>
          <a:p>
            <a:r>
              <a:rPr lang="en-GB" sz="2800" b="1" i="0" dirty="0">
                <a:solidFill>
                  <a:schemeClr val="bg1"/>
                </a:solidFill>
                <a:effectLst/>
                <a:cs typeface="Arial" panose="020B0604020202020204" pitchFamily="34" charset="0"/>
              </a:rPr>
              <a:t>What and who helps you to be healthy?</a:t>
            </a:r>
          </a:p>
          <a:p>
            <a:endParaRPr lang="en-GB" sz="2800" b="1" dirty="0">
              <a:solidFill>
                <a:schemeClr val="bg1"/>
              </a:solidFill>
              <a:cs typeface="Arial" panose="020B0604020202020204" pitchFamily="34" charset="0"/>
            </a:endParaRPr>
          </a:p>
        </p:txBody>
      </p:sp>
      <p:sp>
        <p:nvSpPr>
          <p:cNvPr id="7" name="TextBox 6">
            <a:extLst>
              <a:ext uri="{FF2B5EF4-FFF2-40B4-BE49-F238E27FC236}">
                <a16:creationId xmlns:a16="http://schemas.microsoft.com/office/drawing/2014/main" id="{7599B0BD-369E-16E2-8F88-6B647BD4C965}"/>
              </a:ext>
            </a:extLst>
          </p:cNvPr>
          <p:cNvSpPr txBox="1"/>
          <p:nvPr/>
        </p:nvSpPr>
        <p:spPr>
          <a:xfrm>
            <a:off x="3465689" y="5763057"/>
            <a:ext cx="3454400" cy="246221"/>
          </a:xfrm>
          <a:prstGeom prst="rect">
            <a:avLst/>
          </a:prstGeom>
          <a:noFill/>
        </p:spPr>
        <p:txBody>
          <a:bodyPr wrap="square" rtlCol="0">
            <a:spAutoFit/>
          </a:bodyPr>
          <a:lstStyle/>
          <a:p>
            <a:r>
              <a:rPr lang="en-IE" sz="1000" b="0" i="0" dirty="0">
                <a:solidFill>
                  <a:srgbClr val="121212"/>
                </a:solidFill>
                <a:effectLst/>
                <a:latin typeface="Open Sans" panose="020B0606030504020204" pitchFamily="34" charset="0"/>
              </a:rPr>
              <a:t>© UNICEF/UN0730139/</a:t>
            </a:r>
            <a:r>
              <a:rPr lang="en-IE" sz="1000" b="0" i="0" dirty="0" err="1">
                <a:solidFill>
                  <a:srgbClr val="121212"/>
                </a:solidFill>
                <a:effectLst/>
                <a:latin typeface="Open Sans" panose="020B0606030504020204" pitchFamily="34" charset="0"/>
              </a:rPr>
              <a:t>Twiringiyimana</a:t>
            </a:r>
            <a:endParaRPr lang="en-IE" sz="1000" dirty="0">
              <a:solidFill>
                <a:schemeClr val="accent6">
                  <a:lumMod val="10000"/>
                </a:schemeClr>
              </a:solidFill>
            </a:endParaRPr>
          </a:p>
        </p:txBody>
      </p:sp>
      <p:pic>
        <p:nvPicPr>
          <p:cNvPr id="3" name="Picture 2" descr="A picture containing person, posing&#10;&#10;Description automatically generated">
            <a:extLst>
              <a:ext uri="{FF2B5EF4-FFF2-40B4-BE49-F238E27FC236}">
                <a16:creationId xmlns:a16="http://schemas.microsoft.com/office/drawing/2014/main" id="{3401B79E-B8E1-F4CD-B0E9-7D9FE6575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516" y="1981381"/>
            <a:ext cx="5022969" cy="3348646"/>
          </a:xfrm>
          <a:prstGeom prst="rect">
            <a:avLst/>
          </a:prstGeom>
        </p:spPr>
      </p:pic>
    </p:spTree>
    <p:extLst>
      <p:ext uri="{BB962C8B-B14F-4D97-AF65-F5344CB8AC3E}">
        <p14:creationId xmlns:p14="http://schemas.microsoft.com/office/powerpoint/2010/main" val="1339530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854495-F1E1-460C-B725-72CB6252C37B}"/>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Did you think of these? </a:t>
            </a:r>
          </a:p>
        </p:txBody>
      </p:sp>
      <p:sp>
        <p:nvSpPr>
          <p:cNvPr id="2" name="Text Placeholder 1">
            <a:extLst>
              <a:ext uri="{FF2B5EF4-FFF2-40B4-BE49-F238E27FC236}">
                <a16:creationId xmlns:a16="http://schemas.microsoft.com/office/drawing/2014/main" id="{519CE0EB-9064-441E-8E00-1290285670BD}"/>
              </a:ext>
            </a:extLst>
          </p:cNvPr>
          <p:cNvSpPr>
            <a:spLocks noGrp="1"/>
          </p:cNvSpPr>
          <p:nvPr>
            <p:ph sz="half" idx="1"/>
          </p:nvPr>
        </p:nvSpPr>
        <p:spPr>
          <a:xfrm>
            <a:off x="646290" y="1340087"/>
            <a:ext cx="5181600" cy="4351338"/>
          </a:xfrm>
        </p:spPr>
        <p:txBody>
          <a:bodyPr vert="horz" lIns="91440" tIns="180000" rIns="91440" bIns="45720" rtlCol="0" anchor="t">
            <a:normAutofit fontScale="92500" lnSpcReduction="20000"/>
          </a:bodyPr>
          <a:lstStyle/>
          <a:p>
            <a:pPr algn="l" rtl="0" fontAlgn="base">
              <a:lnSpc>
                <a:spcPct val="150000"/>
              </a:lnSpc>
              <a:buFont typeface="Arial" panose="020B0604020202020204" pitchFamily="34" charset="0"/>
              <a:buChar char="•"/>
            </a:pPr>
            <a:r>
              <a:rPr lang="en-GB" sz="2000" b="0" i="0" dirty="0">
                <a:solidFill>
                  <a:srgbClr val="000000"/>
                </a:solidFill>
                <a:effectLst/>
                <a:cs typeface="Arial" panose="020B0604020202020204" pitchFamily="34" charset="0"/>
              </a:rPr>
              <a:t>Hospitals </a:t>
            </a:r>
          </a:p>
          <a:p>
            <a:pPr algn="l" rtl="0" fontAlgn="base">
              <a:lnSpc>
                <a:spcPct val="150000"/>
              </a:lnSpc>
              <a:buFont typeface="Arial" panose="020B0604020202020204" pitchFamily="34" charset="0"/>
              <a:buChar char="•"/>
            </a:pPr>
            <a:r>
              <a:rPr lang="en-GB" sz="2000" b="0" i="0" dirty="0">
                <a:solidFill>
                  <a:srgbClr val="000000"/>
                </a:solidFill>
                <a:effectLst/>
                <a:cs typeface="Arial" panose="020B0604020202020204" pitchFamily="34" charset="0"/>
              </a:rPr>
              <a:t>Doctors </a:t>
            </a:r>
          </a:p>
          <a:p>
            <a:pPr algn="l" rtl="0" fontAlgn="base">
              <a:lnSpc>
                <a:spcPct val="150000"/>
              </a:lnSpc>
              <a:buFont typeface="Arial" panose="020B0604020202020204" pitchFamily="34" charset="0"/>
              <a:buChar char="•"/>
            </a:pPr>
            <a:r>
              <a:rPr lang="en-GB" sz="2000" b="0" i="0" dirty="0">
                <a:solidFill>
                  <a:srgbClr val="000000"/>
                </a:solidFill>
                <a:effectLst/>
                <a:cs typeface="Arial" panose="020B0604020202020204" pitchFamily="34" charset="0"/>
              </a:rPr>
              <a:t>Nurses </a:t>
            </a:r>
          </a:p>
          <a:p>
            <a:pPr algn="l" rtl="0" fontAlgn="base">
              <a:lnSpc>
                <a:spcPct val="150000"/>
              </a:lnSpc>
              <a:buFont typeface="Arial" panose="020B0604020202020204" pitchFamily="34" charset="0"/>
              <a:buChar char="•"/>
            </a:pPr>
            <a:r>
              <a:rPr lang="en-GB" sz="2000" b="0" i="0" dirty="0">
                <a:solidFill>
                  <a:srgbClr val="000000"/>
                </a:solidFill>
                <a:effectLst/>
                <a:cs typeface="Arial" panose="020B0604020202020204" pitchFamily="34" charset="0"/>
              </a:rPr>
              <a:t>Dentists </a:t>
            </a:r>
          </a:p>
          <a:p>
            <a:pPr algn="l" rtl="0" fontAlgn="base">
              <a:lnSpc>
                <a:spcPct val="150000"/>
              </a:lnSpc>
              <a:buFont typeface="Arial" panose="020B0604020202020204" pitchFamily="34" charset="0"/>
              <a:buChar char="•"/>
            </a:pPr>
            <a:r>
              <a:rPr lang="en-GB" sz="2000" b="0" i="0" dirty="0">
                <a:solidFill>
                  <a:srgbClr val="000000"/>
                </a:solidFill>
                <a:effectLst/>
                <a:cs typeface="Arial" panose="020B0604020202020204" pitchFamily="34" charset="0"/>
              </a:rPr>
              <a:t>Doctor’s surgeries </a:t>
            </a:r>
          </a:p>
          <a:p>
            <a:pPr algn="l" rtl="0" fontAlgn="base">
              <a:lnSpc>
                <a:spcPct val="150000"/>
              </a:lnSpc>
              <a:buFont typeface="Arial" panose="020B0604020202020204" pitchFamily="34" charset="0"/>
              <a:buChar char="•"/>
            </a:pPr>
            <a:r>
              <a:rPr lang="en-GB" sz="2000" b="0" i="0" dirty="0">
                <a:solidFill>
                  <a:srgbClr val="000000"/>
                </a:solidFill>
                <a:effectLst/>
                <a:cs typeface="Arial" panose="020B0604020202020204" pitchFamily="34" charset="0"/>
              </a:rPr>
              <a:t>Health visitors </a:t>
            </a:r>
          </a:p>
          <a:p>
            <a:pPr algn="l" rtl="0" fontAlgn="base">
              <a:lnSpc>
                <a:spcPct val="150000"/>
              </a:lnSpc>
              <a:buFont typeface="Arial" panose="020B0604020202020204" pitchFamily="34" charset="0"/>
              <a:buChar char="•"/>
            </a:pPr>
            <a:r>
              <a:rPr lang="en-GB" sz="2000" b="0" i="0" dirty="0">
                <a:solidFill>
                  <a:srgbClr val="000000"/>
                </a:solidFill>
                <a:effectLst/>
                <a:cs typeface="Arial" panose="020B0604020202020204" pitchFamily="34" charset="0"/>
              </a:rPr>
              <a:t>Pharmacists </a:t>
            </a:r>
          </a:p>
          <a:p>
            <a:pPr algn="l" rtl="0" fontAlgn="base">
              <a:lnSpc>
                <a:spcPct val="150000"/>
              </a:lnSpc>
              <a:buFont typeface="Arial" panose="020B0604020202020204" pitchFamily="34" charset="0"/>
              <a:buChar char="•"/>
            </a:pPr>
            <a:r>
              <a:rPr lang="en-GB" sz="2000" b="0" i="0" dirty="0">
                <a:solidFill>
                  <a:srgbClr val="000000"/>
                </a:solidFill>
                <a:effectLst/>
                <a:cs typeface="Arial" panose="020B0604020202020204" pitchFamily="34" charset="0"/>
              </a:rPr>
              <a:t>Paramedics </a:t>
            </a:r>
          </a:p>
          <a:p>
            <a:pPr algn="l" rtl="0" fontAlgn="base">
              <a:lnSpc>
                <a:spcPct val="150000"/>
              </a:lnSpc>
              <a:buFont typeface="Arial" panose="020B0604020202020204" pitchFamily="34" charset="0"/>
              <a:buChar char="•"/>
            </a:pPr>
            <a:r>
              <a:rPr lang="en-GB" sz="2000" b="0" i="0" dirty="0">
                <a:solidFill>
                  <a:srgbClr val="000000"/>
                </a:solidFill>
                <a:effectLst/>
                <a:cs typeface="Arial" panose="020B0604020202020204" pitchFamily="34" charset="0"/>
              </a:rPr>
              <a:t>Chemist </a:t>
            </a:r>
          </a:p>
          <a:p>
            <a:pPr marL="0" lvl="0" indent="0">
              <a:lnSpc>
                <a:spcPct val="107000"/>
              </a:lnSpc>
              <a:buNone/>
            </a:pPr>
            <a:endParaRPr lang="en-GB" sz="2000" b="0" dirty="0">
              <a:solidFill>
                <a:schemeClr val="accent6">
                  <a:lumMod val="10000"/>
                </a:schemeClr>
              </a:solidFill>
              <a:effectLst/>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C77B453E-BB76-49D7-E818-9AA89A8584B4}"/>
              </a:ext>
            </a:extLst>
          </p:cNvPr>
          <p:cNvSpPr>
            <a:spLocks noGrp="1"/>
          </p:cNvSpPr>
          <p:nvPr>
            <p:ph sz="half" idx="2"/>
          </p:nvPr>
        </p:nvSpPr>
        <p:spPr>
          <a:xfrm>
            <a:off x="4517619" y="1414787"/>
            <a:ext cx="5181600" cy="4351338"/>
          </a:xfrm>
        </p:spPr>
        <p:txBody>
          <a:bodyPr>
            <a:normAutofit fontScale="92500" lnSpcReduction="20000"/>
          </a:bodyPr>
          <a:lstStyle/>
          <a:p>
            <a:pPr algn="l" rtl="0" fontAlgn="base">
              <a:lnSpc>
                <a:spcPct val="150000"/>
              </a:lnSpc>
              <a:buFont typeface="Arial" panose="020B0604020202020204" pitchFamily="34" charset="0"/>
              <a:buChar char="•"/>
            </a:pPr>
            <a:r>
              <a:rPr lang="en-GB" sz="2100" b="0" i="0" dirty="0">
                <a:solidFill>
                  <a:srgbClr val="000000"/>
                </a:solidFill>
                <a:effectLst/>
                <a:latin typeface="+mj-lt"/>
                <a:cs typeface="Arial" panose="020B0604020202020204" pitchFamily="34" charset="0"/>
              </a:rPr>
              <a:t>Parents, carers, family members </a:t>
            </a:r>
          </a:p>
          <a:p>
            <a:pPr algn="l" rtl="0" fontAlgn="base">
              <a:lnSpc>
                <a:spcPct val="150000"/>
              </a:lnSpc>
              <a:buFont typeface="Arial" panose="020B0604020202020204" pitchFamily="34" charset="0"/>
              <a:buChar char="•"/>
            </a:pPr>
            <a:r>
              <a:rPr lang="en-GB" sz="2100" b="0" i="0" dirty="0">
                <a:solidFill>
                  <a:srgbClr val="000000"/>
                </a:solidFill>
                <a:effectLst/>
                <a:latin typeface="+mj-lt"/>
                <a:cs typeface="Arial" panose="020B0604020202020204" pitchFamily="34" charset="0"/>
              </a:rPr>
              <a:t>Schools, teachers, support staff </a:t>
            </a:r>
          </a:p>
          <a:p>
            <a:pPr algn="l" rtl="0" fontAlgn="base">
              <a:lnSpc>
                <a:spcPct val="150000"/>
              </a:lnSpc>
              <a:buFont typeface="Arial" panose="020B0604020202020204" pitchFamily="34" charset="0"/>
              <a:buChar char="•"/>
            </a:pPr>
            <a:r>
              <a:rPr lang="en-GB" sz="2100" b="0" i="0" dirty="0">
                <a:solidFill>
                  <a:srgbClr val="000000"/>
                </a:solidFill>
                <a:effectLst/>
                <a:latin typeface="+mj-lt"/>
                <a:cs typeface="Arial" panose="020B0604020202020204" pitchFamily="34" charset="0"/>
              </a:rPr>
              <a:t>Getting enough sleep </a:t>
            </a:r>
          </a:p>
          <a:p>
            <a:pPr algn="l" rtl="0" fontAlgn="base">
              <a:lnSpc>
                <a:spcPct val="150000"/>
              </a:lnSpc>
              <a:buFont typeface="Arial" panose="020B0604020202020204" pitchFamily="34" charset="0"/>
              <a:buChar char="•"/>
            </a:pPr>
            <a:r>
              <a:rPr lang="en-GB" sz="2100" b="0" i="0" dirty="0">
                <a:solidFill>
                  <a:srgbClr val="000000"/>
                </a:solidFill>
                <a:effectLst/>
                <a:latin typeface="+mj-lt"/>
                <a:cs typeface="Arial" panose="020B0604020202020204" pitchFamily="34" charset="0"/>
              </a:rPr>
              <a:t>A good diet </a:t>
            </a:r>
          </a:p>
          <a:p>
            <a:pPr algn="l" rtl="0" fontAlgn="base">
              <a:lnSpc>
                <a:spcPct val="150000"/>
              </a:lnSpc>
              <a:buFont typeface="Arial" panose="020B0604020202020204" pitchFamily="34" charset="0"/>
              <a:buChar char="•"/>
            </a:pPr>
            <a:r>
              <a:rPr lang="en-GB" sz="2100" b="0" i="0" dirty="0">
                <a:solidFill>
                  <a:srgbClr val="000000"/>
                </a:solidFill>
                <a:effectLst/>
                <a:latin typeface="+mj-lt"/>
                <a:cs typeface="Arial" panose="020B0604020202020204" pitchFamily="34" charset="0"/>
              </a:rPr>
              <a:t>Exercise and activity </a:t>
            </a:r>
          </a:p>
          <a:p>
            <a:pPr algn="l" rtl="0" fontAlgn="base">
              <a:lnSpc>
                <a:spcPct val="150000"/>
              </a:lnSpc>
              <a:buFont typeface="Arial" panose="020B0604020202020204" pitchFamily="34" charset="0"/>
              <a:buChar char="•"/>
            </a:pPr>
            <a:r>
              <a:rPr lang="en-GB" sz="2100" b="0" i="0" dirty="0">
                <a:solidFill>
                  <a:srgbClr val="000000"/>
                </a:solidFill>
                <a:effectLst/>
                <a:latin typeface="+mj-lt"/>
                <a:cs typeface="Arial" panose="020B0604020202020204" pitchFamily="34" charset="0"/>
              </a:rPr>
              <a:t>Enjoying hobbies and interests </a:t>
            </a:r>
          </a:p>
          <a:p>
            <a:pPr algn="l" rtl="0" fontAlgn="base">
              <a:lnSpc>
                <a:spcPct val="150000"/>
              </a:lnSpc>
              <a:buFont typeface="Arial" panose="020B0604020202020204" pitchFamily="34" charset="0"/>
              <a:buChar char="•"/>
            </a:pPr>
            <a:r>
              <a:rPr lang="en-GB" sz="2100" dirty="0">
                <a:solidFill>
                  <a:srgbClr val="000000"/>
                </a:solidFill>
                <a:latin typeface="+mj-lt"/>
                <a:cs typeface="Arial" panose="020B0604020202020204" pitchFamily="34" charset="0"/>
              </a:rPr>
              <a:t>A clean environment</a:t>
            </a:r>
            <a:endParaRPr lang="en-GB" sz="2100" b="0" i="0" dirty="0">
              <a:solidFill>
                <a:srgbClr val="000000"/>
              </a:solidFill>
              <a:effectLst/>
              <a:latin typeface="+mj-lt"/>
              <a:cs typeface="Arial" panose="020B0604020202020204" pitchFamily="34" charset="0"/>
            </a:endParaRPr>
          </a:p>
          <a:p>
            <a:endParaRPr lang="en-IE" dirty="0"/>
          </a:p>
        </p:txBody>
      </p:sp>
      <p:sp>
        <p:nvSpPr>
          <p:cNvPr id="4" name="Text Placeholder 1">
            <a:extLst>
              <a:ext uri="{FF2B5EF4-FFF2-40B4-BE49-F238E27FC236}">
                <a16:creationId xmlns:a16="http://schemas.microsoft.com/office/drawing/2014/main" id="{95A1F908-72CB-493B-AC08-FDCF0FF0F192}"/>
              </a:ext>
            </a:extLst>
          </p:cNvPr>
          <p:cNvSpPr txBox="1">
            <a:spLocks/>
          </p:cNvSpPr>
          <p:nvPr/>
        </p:nvSpPr>
        <p:spPr>
          <a:xfrm>
            <a:off x="6226140" y="1554277"/>
            <a:ext cx="5838994" cy="4748220"/>
          </a:xfrm>
          <a:prstGeom prst="rect">
            <a:avLst/>
          </a:prstGeom>
        </p:spPr>
        <p:txBody>
          <a:bodyPr vert="horz" lIns="91440" tIns="180000" rIns="91440" bIns="45720" rtlCol="0" anchor="t">
            <a:normAutofit/>
          </a:bodyPr>
          <a:lstStyle>
            <a:lvl1pPr marL="457200" indent="-457200" algn="l" defTabSz="914400" rtl="0" eaLnBrk="1" latinLnBrk="0" hangingPunct="1">
              <a:lnSpc>
                <a:spcPct val="90000"/>
              </a:lnSpc>
              <a:spcBef>
                <a:spcPts val="1000"/>
              </a:spcBef>
              <a:spcAft>
                <a:spcPts val="1000"/>
              </a:spcAft>
              <a:buClr>
                <a:srgbClr val="00AEEF"/>
              </a:buClr>
              <a:buFont typeface="Wingdings" pitchFamily="2" charset="2"/>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1"/>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AEEF"/>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rgbClr val="00AEEF"/>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7000"/>
              </a:lnSpc>
              <a:buClrTx/>
              <a:buFont typeface="Symbol" panose="05050102010706020507" pitchFamily="18" charset="2"/>
              <a:buChar char=""/>
            </a:pPr>
            <a:endParaRPr lang="en-GB" sz="1600" dirty="0">
              <a:solidFill>
                <a:schemeClr val="accent6">
                  <a:lumMod val="1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ED831199-8A67-401D-8AA2-2EE2632740A6}"/>
              </a:ext>
            </a:extLst>
          </p:cNvPr>
          <p:cNvSpPr txBox="1"/>
          <p:nvPr/>
        </p:nvSpPr>
        <p:spPr>
          <a:xfrm>
            <a:off x="522613" y="5840824"/>
            <a:ext cx="6187556" cy="461665"/>
          </a:xfrm>
          <a:prstGeom prst="rect">
            <a:avLst/>
          </a:prstGeom>
          <a:noFill/>
        </p:spPr>
        <p:txBody>
          <a:bodyPr wrap="square" rtlCol="0">
            <a:spAutoFit/>
          </a:bodyPr>
          <a:lstStyle/>
          <a:p>
            <a:pPr marL="0" indent="0">
              <a:buNone/>
            </a:pPr>
            <a:r>
              <a:rPr lang="en-GB" sz="2400" b="1" dirty="0">
                <a:solidFill>
                  <a:srgbClr val="00ACE9"/>
                </a:solidFill>
                <a:latin typeface="Arial"/>
                <a:cs typeface="Arial"/>
              </a:rPr>
              <a:t>What else did you think of?</a:t>
            </a:r>
          </a:p>
        </p:txBody>
      </p:sp>
    </p:spTree>
    <p:extLst>
      <p:ext uri="{BB962C8B-B14F-4D97-AF65-F5344CB8AC3E}">
        <p14:creationId xmlns:p14="http://schemas.microsoft.com/office/powerpoint/2010/main" val="1606822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1FE6CB-9549-435F-808B-9DF9FF0075B2}"/>
              </a:ext>
            </a:extLst>
          </p:cNvPr>
          <p:cNvSpPr/>
          <p:nvPr/>
        </p:nvSpPr>
        <p:spPr>
          <a:xfrm>
            <a:off x="4699322" y="4054035"/>
            <a:ext cx="7492678" cy="280686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8646CFD-7AFE-4314-A098-F18797AF2239}"/>
              </a:ext>
            </a:extLst>
          </p:cNvPr>
          <p:cNvSpPr/>
          <p:nvPr/>
        </p:nvSpPr>
        <p:spPr>
          <a:xfrm>
            <a:off x="4699322" y="1517112"/>
            <a:ext cx="7492678" cy="253402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Rectangle 10">
            <a:extLst>
              <a:ext uri="{FF2B5EF4-FFF2-40B4-BE49-F238E27FC236}">
                <a16:creationId xmlns:a16="http://schemas.microsoft.com/office/drawing/2014/main" id="{EA0C9D92-CA60-4F9B-AD40-3BB42220F3B5}"/>
              </a:ext>
            </a:extLst>
          </p:cNvPr>
          <p:cNvSpPr/>
          <p:nvPr/>
        </p:nvSpPr>
        <p:spPr>
          <a:xfrm>
            <a:off x="0" y="1518118"/>
            <a:ext cx="4699322" cy="5339882"/>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0F42084-DD8B-4AB1-B443-89FEB44709AE}"/>
              </a:ext>
            </a:extLst>
          </p:cNvPr>
          <p:cNvSpPr/>
          <p:nvPr/>
        </p:nvSpPr>
        <p:spPr>
          <a:xfrm>
            <a:off x="6582647" y="0"/>
            <a:ext cx="5370653"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6676B77-5CF1-4370-825E-3DB615F94933}"/>
              </a:ext>
            </a:extLst>
          </p:cNvPr>
          <p:cNvSpPr txBox="1"/>
          <p:nvPr/>
        </p:nvSpPr>
        <p:spPr>
          <a:xfrm>
            <a:off x="115748" y="246506"/>
            <a:ext cx="8565408" cy="646331"/>
          </a:xfrm>
          <a:prstGeom prst="rect">
            <a:avLst/>
          </a:prstGeom>
          <a:noFill/>
        </p:spPr>
        <p:txBody>
          <a:bodyPr wrap="square" rtlCol="0">
            <a:spAutoFit/>
          </a:bodyPr>
          <a:lstStyle/>
          <a:p>
            <a:pPr algn="l"/>
            <a:r>
              <a:rPr lang="en-IE" sz="3600" dirty="0">
                <a:cs typeface="Arial" panose="020B0604020202020204" pitchFamily="34" charset="0"/>
              </a:rPr>
              <a:t>ACTIVITIES FOR THE CLASSROOM</a:t>
            </a:r>
          </a:p>
        </p:txBody>
      </p:sp>
      <p:pic>
        <p:nvPicPr>
          <p:cNvPr id="14" name="Picture 13" descr="Graphical user interface, text&#10;&#10;Description automatically generated">
            <a:extLst>
              <a:ext uri="{FF2B5EF4-FFF2-40B4-BE49-F238E27FC236}">
                <a16:creationId xmlns:a16="http://schemas.microsoft.com/office/drawing/2014/main" id="{4ADD929D-CE7E-4FF5-8BCF-151519AA211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294676" y="0"/>
            <a:ext cx="2897324" cy="1111170"/>
          </a:xfrm>
          <a:prstGeom prst="rect">
            <a:avLst/>
          </a:prstGeom>
        </p:spPr>
      </p:pic>
      <p:sp>
        <p:nvSpPr>
          <p:cNvPr id="8" name="TextBox 7">
            <a:extLst>
              <a:ext uri="{FF2B5EF4-FFF2-40B4-BE49-F238E27FC236}">
                <a16:creationId xmlns:a16="http://schemas.microsoft.com/office/drawing/2014/main" id="{6992CA19-2496-49DF-9C45-E844E24EA06B}"/>
              </a:ext>
            </a:extLst>
          </p:cNvPr>
          <p:cNvSpPr txBox="1"/>
          <p:nvPr/>
        </p:nvSpPr>
        <p:spPr>
          <a:xfrm>
            <a:off x="5153163" y="5019781"/>
            <a:ext cx="6584996" cy="1290866"/>
          </a:xfrm>
          <a:prstGeom prst="rect">
            <a:avLst/>
          </a:prstGeom>
          <a:noFill/>
        </p:spPr>
        <p:txBody>
          <a:bodyPr wrap="square" rtlCol="0">
            <a:spAutoFit/>
          </a:bodyPr>
          <a:lstStyle/>
          <a:p>
            <a:pPr>
              <a:lnSpc>
                <a:spcPct val="150000"/>
              </a:lnSpc>
            </a:pPr>
            <a:r>
              <a:rPr lang="en-GB" dirty="0">
                <a:solidFill>
                  <a:schemeClr val="accent6">
                    <a:lumMod val="10000"/>
                  </a:schemeClr>
                </a:solidFill>
                <a:cs typeface="Arial"/>
              </a:rPr>
              <a:t>Write, or draw, an A-to-Z list of different ways that children can enjoy Article 24. For example H is for healthy food, N is for nurses.</a:t>
            </a:r>
          </a:p>
        </p:txBody>
      </p:sp>
      <p:sp>
        <p:nvSpPr>
          <p:cNvPr id="17" name="TextBox 16">
            <a:extLst>
              <a:ext uri="{FF2B5EF4-FFF2-40B4-BE49-F238E27FC236}">
                <a16:creationId xmlns:a16="http://schemas.microsoft.com/office/drawing/2014/main" id="{9BDAF274-B8BA-4BCF-8A3F-D09EE5141EC1}"/>
              </a:ext>
            </a:extLst>
          </p:cNvPr>
          <p:cNvSpPr txBox="1"/>
          <p:nvPr/>
        </p:nvSpPr>
        <p:spPr>
          <a:xfrm>
            <a:off x="5165045" y="2000203"/>
            <a:ext cx="2249838" cy="1615827"/>
          </a:xfrm>
          <a:prstGeom prst="rect">
            <a:avLst/>
          </a:prstGeom>
          <a:noFill/>
        </p:spPr>
        <p:txBody>
          <a:bodyPr wrap="square" rtlCol="0">
            <a:spAutoFit/>
          </a:bodyPr>
          <a:lstStyle/>
          <a:p>
            <a:pPr>
              <a:lnSpc>
                <a:spcPct val="150000"/>
              </a:lnSpc>
            </a:pPr>
            <a:r>
              <a:rPr lang="en-IE" sz="1800" dirty="0">
                <a:solidFill>
                  <a:schemeClr val="accent6">
                    <a:lumMod val="10000"/>
                  </a:schemeClr>
                </a:solidFill>
                <a:ea typeface="+mn-lt"/>
                <a:cs typeface="+mn-lt"/>
                <a:hlinkClick r:id="rId6"/>
              </a:rPr>
              <a:t>Watch</a:t>
            </a:r>
            <a:r>
              <a:rPr lang="en-IE" sz="1800" dirty="0">
                <a:solidFill>
                  <a:schemeClr val="accent6">
                    <a:lumMod val="10000"/>
                  </a:schemeClr>
                </a:solidFill>
                <a:ea typeface="+mn-lt"/>
                <a:cs typeface="+mn-lt"/>
              </a:rPr>
              <a:t> and discuss this video on how vaccines work.</a:t>
            </a:r>
            <a:endParaRPr lang="en-US" dirty="0">
              <a:solidFill>
                <a:schemeClr val="accent6">
                  <a:lumMod val="10000"/>
                </a:schemeClr>
              </a:solidFill>
              <a:cs typeface="Arial"/>
            </a:endParaRPr>
          </a:p>
          <a:p>
            <a:endParaRPr lang="en-GB" i="1" dirty="0">
              <a:latin typeface="Arial"/>
              <a:cs typeface="Arial"/>
            </a:endParaRPr>
          </a:p>
        </p:txBody>
      </p:sp>
      <p:sp>
        <p:nvSpPr>
          <p:cNvPr id="2" name="TextBox 1">
            <a:extLst>
              <a:ext uri="{FF2B5EF4-FFF2-40B4-BE49-F238E27FC236}">
                <a16:creationId xmlns:a16="http://schemas.microsoft.com/office/drawing/2014/main" id="{8563CB60-AB43-4B69-8108-774E13258765}"/>
              </a:ext>
            </a:extLst>
          </p:cNvPr>
          <p:cNvSpPr txBox="1"/>
          <p:nvPr/>
        </p:nvSpPr>
        <p:spPr>
          <a:xfrm>
            <a:off x="151326" y="1632497"/>
            <a:ext cx="4396670" cy="1754326"/>
          </a:xfrm>
          <a:prstGeom prst="rect">
            <a:avLst/>
          </a:prstGeom>
          <a:noFill/>
        </p:spPr>
        <p:txBody>
          <a:bodyPr wrap="square" rtlCol="0">
            <a:spAutoFit/>
          </a:bodyPr>
          <a:lstStyle/>
          <a:p>
            <a:r>
              <a:rPr lang="en-GB" sz="1800" dirty="0">
                <a:solidFill>
                  <a:schemeClr val="bg1"/>
                </a:solidFill>
                <a:cs typeface="Arial" panose="020B0604020202020204" pitchFamily="34" charset="0"/>
              </a:rPr>
              <a:t>Doctors have a very important job in helping us to stay healthy. </a:t>
            </a:r>
            <a:r>
              <a:rPr lang="en-GB" sz="1800" dirty="0">
                <a:solidFill>
                  <a:schemeClr val="bg1"/>
                </a:solidFill>
                <a:cs typeface="Arial" panose="020B0604020202020204" pitchFamily="34" charset="0"/>
                <a:hlinkClick r:id="rId7"/>
              </a:rPr>
              <a:t>Watch this video </a:t>
            </a:r>
            <a:r>
              <a:rPr lang="en-GB" sz="1800" dirty="0">
                <a:solidFill>
                  <a:schemeClr val="bg1"/>
                </a:solidFill>
                <a:cs typeface="Arial" panose="020B0604020202020204" pitchFamily="34" charset="0"/>
              </a:rPr>
              <a:t>and talk about the different ways that doctors help people.</a:t>
            </a:r>
            <a:endParaRPr lang="en-GB" dirty="0">
              <a:solidFill>
                <a:schemeClr val="bg1"/>
              </a:solidFill>
              <a:latin typeface="Arial" panose="020B0604020202020204" pitchFamily="34" charset="0"/>
              <a:cs typeface="Arial" panose="020B0604020202020204" pitchFamily="34" charset="0"/>
            </a:endParaRPr>
          </a:p>
          <a:p>
            <a:endParaRPr lang="en-GB" sz="1800" dirty="0">
              <a:solidFill>
                <a:schemeClr val="bg1"/>
              </a:solidFill>
              <a:latin typeface="Arial" panose="020B0604020202020204" pitchFamily="34" charset="0"/>
              <a:cs typeface="Arial" panose="020B0604020202020204" pitchFamily="34" charset="0"/>
            </a:endParaRPr>
          </a:p>
          <a:p>
            <a:endParaRPr lang="en-IE" dirty="0"/>
          </a:p>
        </p:txBody>
      </p:sp>
      <p:pic>
        <p:nvPicPr>
          <p:cNvPr id="3" name="Online Media 2" title="I Want To Be A Doctor - Kids Dream Jobs - Can You Imagine That?">
            <a:hlinkClick r:id="" action="ppaction://media"/>
            <a:extLst>
              <a:ext uri="{FF2B5EF4-FFF2-40B4-BE49-F238E27FC236}">
                <a16:creationId xmlns:a16="http://schemas.microsoft.com/office/drawing/2014/main" id="{357DAD66-A88C-4BB9-FA6F-68BE592A4683}"/>
              </a:ext>
            </a:extLst>
          </p:cNvPr>
          <p:cNvPicPr>
            <a:picLocks noRot="1" noChangeAspect="1"/>
          </p:cNvPicPr>
          <p:nvPr>
            <a:videoFile r:link="rId1"/>
          </p:nvPr>
        </p:nvPicPr>
        <p:blipFill>
          <a:blip r:embed="rId8"/>
          <a:stretch>
            <a:fillRect/>
          </a:stretch>
        </p:blipFill>
        <p:spPr>
          <a:xfrm>
            <a:off x="208720" y="3642870"/>
            <a:ext cx="4281881" cy="2419263"/>
          </a:xfrm>
          <a:prstGeom prst="rect">
            <a:avLst/>
          </a:prstGeom>
        </p:spPr>
      </p:pic>
      <p:pic>
        <p:nvPicPr>
          <p:cNvPr id="4" name="Online Media 3" title="A kid's guide to Covid-19: How vaccines work">
            <a:hlinkClick r:id="" action="ppaction://media"/>
            <a:extLst>
              <a:ext uri="{FF2B5EF4-FFF2-40B4-BE49-F238E27FC236}">
                <a16:creationId xmlns:a16="http://schemas.microsoft.com/office/drawing/2014/main" id="{3CC242EE-1129-5983-8B1B-DFC6C3810421}"/>
              </a:ext>
            </a:extLst>
          </p:cNvPr>
          <p:cNvPicPr>
            <a:picLocks noRot="1" noChangeAspect="1"/>
          </p:cNvPicPr>
          <p:nvPr>
            <a:videoFile r:link="rId2"/>
          </p:nvPr>
        </p:nvPicPr>
        <p:blipFill>
          <a:blip r:embed="rId9"/>
          <a:stretch>
            <a:fillRect/>
          </a:stretch>
        </p:blipFill>
        <p:spPr>
          <a:xfrm>
            <a:off x="7748974" y="1748445"/>
            <a:ext cx="3751053" cy="2119345"/>
          </a:xfrm>
          <a:prstGeom prst="rect">
            <a:avLst/>
          </a:prstGeom>
        </p:spPr>
      </p:pic>
    </p:spTree>
    <p:extLst>
      <p:ext uri="{BB962C8B-B14F-4D97-AF65-F5344CB8AC3E}">
        <p14:creationId xmlns:p14="http://schemas.microsoft.com/office/powerpoint/2010/main" val="43002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fill="hold" display="0">
                  <p:stCondLst>
                    <p:cond delay="indefinite"/>
                  </p:stCondLst>
                </p:cTn>
                <p:tgtEl>
                  <p:spTgt spid="4"/>
                </p:tgtEl>
              </p:cMediaNode>
            </p:video>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1FE6CB-9549-435F-808B-9DF9FF0075B2}"/>
              </a:ext>
            </a:extLst>
          </p:cNvPr>
          <p:cNvSpPr/>
          <p:nvPr/>
        </p:nvSpPr>
        <p:spPr>
          <a:xfrm>
            <a:off x="-59545" y="4051139"/>
            <a:ext cx="12251544" cy="280686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endParaRPr lang="en-GB" sz="1800" dirty="0">
              <a:solidFill>
                <a:schemeClr val="accent6">
                  <a:lumMod val="1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8646CFD-7AFE-4314-A098-F18797AF2239}"/>
              </a:ext>
            </a:extLst>
          </p:cNvPr>
          <p:cNvSpPr/>
          <p:nvPr/>
        </p:nvSpPr>
        <p:spPr>
          <a:xfrm>
            <a:off x="6036456" y="1244278"/>
            <a:ext cx="6155543" cy="280686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GB" sz="1800" dirty="0">
              <a:solidFill>
                <a:schemeClr val="accent6">
                  <a:lumMod val="10000"/>
                </a:schemeClr>
              </a:solidFill>
              <a:latin typeface="Arial"/>
              <a:cs typeface="Arial"/>
            </a:endParaRPr>
          </a:p>
        </p:txBody>
      </p:sp>
      <p:sp>
        <p:nvSpPr>
          <p:cNvPr id="11" name="Rectangle 10">
            <a:extLst>
              <a:ext uri="{FF2B5EF4-FFF2-40B4-BE49-F238E27FC236}">
                <a16:creationId xmlns:a16="http://schemas.microsoft.com/office/drawing/2014/main" id="{EA0C9D92-CA60-4F9B-AD40-3BB42220F3B5}"/>
              </a:ext>
            </a:extLst>
          </p:cNvPr>
          <p:cNvSpPr/>
          <p:nvPr/>
        </p:nvSpPr>
        <p:spPr>
          <a:xfrm>
            <a:off x="-21883" y="1244277"/>
            <a:ext cx="6080220" cy="2806861"/>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Rectangle 8">
            <a:extLst>
              <a:ext uri="{FF2B5EF4-FFF2-40B4-BE49-F238E27FC236}">
                <a16:creationId xmlns:a16="http://schemas.microsoft.com/office/drawing/2014/main" id="{D0F42084-DD8B-4AB1-B443-89FEB44709AE}"/>
              </a:ext>
            </a:extLst>
          </p:cNvPr>
          <p:cNvSpPr/>
          <p:nvPr/>
        </p:nvSpPr>
        <p:spPr>
          <a:xfrm>
            <a:off x="6582647" y="0"/>
            <a:ext cx="5370653"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6676B77-5CF1-4370-825E-3DB615F94933}"/>
              </a:ext>
            </a:extLst>
          </p:cNvPr>
          <p:cNvSpPr txBox="1"/>
          <p:nvPr/>
        </p:nvSpPr>
        <p:spPr>
          <a:xfrm>
            <a:off x="115748" y="246506"/>
            <a:ext cx="8565408" cy="646331"/>
          </a:xfrm>
          <a:prstGeom prst="rect">
            <a:avLst/>
          </a:prstGeom>
          <a:noFill/>
        </p:spPr>
        <p:txBody>
          <a:bodyPr wrap="square" rtlCol="0">
            <a:spAutoFit/>
          </a:bodyPr>
          <a:lstStyle/>
          <a:p>
            <a:pPr algn="l"/>
            <a:r>
              <a:rPr lang="en-IE" sz="3600" dirty="0">
                <a:cs typeface="Arial" panose="020B0604020202020204" pitchFamily="34" charset="0"/>
              </a:rPr>
              <a:t>ACTIVITIES FOR THE CLASSROOM</a:t>
            </a:r>
          </a:p>
        </p:txBody>
      </p:sp>
      <p:pic>
        <p:nvPicPr>
          <p:cNvPr id="14" name="Picture 13" descr="Graphical user interface, text&#10;&#10;Description automatically generated">
            <a:extLst>
              <a:ext uri="{FF2B5EF4-FFF2-40B4-BE49-F238E27FC236}">
                <a16:creationId xmlns:a16="http://schemas.microsoft.com/office/drawing/2014/main" id="{4ADD929D-CE7E-4FF5-8BCF-151519AA211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294676" y="0"/>
            <a:ext cx="2897324" cy="1111170"/>
          </a:xfrm>
          <a:prstGeom prst="rect">
            <a:avLst/>
          </a:prstGeom>
        </p:spPr>
      </p:pic>
      <p:sp>
        <p:nvSpPr>
          <p:cNvPr id="18" name="TextBox 17">
            <a:extLst>
              <a:ext uri="{FF2B5EF4-FFF2-40B4-BE49-F238E27FC236}">
                <a16:creationId xmlns:a16="http://schemas.microsoft.com/office/drawing/2014/main" id="{945E555B-6CCA-4D1F-9B0C-32A0BDCAC2D7}"/>
              </a:ext>
            </a:extLst>
          </p:cNvPr>
          <p:cNvSpPr txBox="1"/>
          <p:nvPr/>
        </p:nvSpPr>
        <p:spPr>
          <a:xfrm>
            <a:off x="7925705" y="2704091"/>
            <a:ext cx="3731072" cy="369332"/>
          </a:xfrm>
          <a:prstGeom prst="rect">
            <a:avLst/>
          </a:prstGeom>
          <a:noFill/>
        </p:spPr>
        <p:txBody>
          <a:bodyPr wrap="square" rtlCol="0">
            <a:spAutoFit/>
          </a:bodyPr>
          <a:lstStyle/>
          <a:p>
            <a:pPr algn="ctr"/>
            <a:endParaRPr lang="en-GB" b="1" dirty="0">
              <a:highlight>
                <a:srgbClr val="00ACE9"/>
              </a:highlight>
              <a:latin typeface="Arial"/>
              <a:cs typeface="Arial"/>
            </a:endParaRPr>
          </a:p>
        </p:txBody>
      </p:sp>
      <p:sp>
        <p:nvSpPr>
          <p:cNvPr id="7" name="TextBox 6">
            <a:extLst>
              <a:ext uri="{FF2B5EF4-FFF2-40B4-BE49-F238E27FC236}">
                <a16:creationId xmlns:a16="http://schemas.microsoft.com/office/drawing/2014/main" id="{1BC35212-95F8-14E8-E440-51EEDCB9B911}"/>
              </a:ext>
            </a:extLst>
          </p:cNvPr>
          <p:cNvSpPr txBox="1"/>
          <p:nvPr/>
        </p:nvSpPr>
        <p:spPr>
          <a:xfrm>
            <a:off x="143273" y="1586777"/>
            <a:ext cx="5749908" cy="2121863"/>
          </a:xfrm>
          <a:prstGeom prst="rect">
            <a:avLst/>
          </a:prstGeom>
          <a:noFill/>
        </p:spPr>
        <p:txBody>
          <a:bodyPr wrap="square" rtlCol="0">
            <a:spAutoFit/>
          </a:bodyPr>
          <a:lstStyle/>
          <a:p>
            <a:pPr>
              <a:lnSpc>
                <a:spcPct val="150000"/>
              </a:lnSpc>
            </a:pPr>
            <a:r>
              <a:rPr lang="en-GB" b="0" i="0" dirty="0">
                <a:solidFill>
                  <a:srgbClr val="000000"/>
                </a:solidFill>
                <a:effectLst/>
                <a:latin typeface="Arial" panose="020B0604020202020204" pitchFamily="34" charset="0"/>
              </a:rPr>
              <a:t>Imagine you had a five-minute radio interview to </a:t>
            </a:r>
            <a:r>
              <a:rPr lang="en-GB" b="0" i="0" dirty="0">
                <a:solidFill>
                  <a:schemeClr val="accent6">
                    <a:lumMod val="10000"/>
                  </a:schemeClr>
                </a:solidFill>
                <a:effectLst/>
                <a:latin typeface="Arial" panose="020B0604020202020204" pitchFamily="34" charset="0"/>
              </a:rPr>
              <a:t>express your views about the </a:t>
            </a:r>
            <a:r>
              <a:rPr lang="en-GB" b="1" i="0" dirty="0">
                <a:solidFill>
                  <a:schemeClr val="accent6">
                    <a:lumMod val="10000"/>
                  </a:schemeClr>
                </a:solidFill>
                <a:effectLst/>
                <a:latin typeface="Arial" panose="020B0604020202020204" pitchFamily="34" charset="0"/>
              </a:rPr>
              <a:t>importance of having a good health service</a:t>
            </a:r>
            <a:r>
              <a:rPr lang="en-GB" b="0" i="0" dirty="0">
                <a:solidFill>
                  <a:srgbClr val="000000"/>
                </a:solidFill>
                <a:effectLst/>
                <a:latin typeface="Arial" panose="020B0604020202020204" pitchFamily="34" charset="0"/>
              </a:rPr>
              <a:t>. What would you say? Pair up with a friend and interview one another.</a:t>
            </a:r>
            <a:endParaRPr lang="en-GB" sz="1200" b="1" dirty="0">
              <a:solidFill>
                <a:srgbClr val="00AEEF"/>
              </a:solidFill>
              <a:latin typeface="Arial" panose="020B0604020202020204" pitchFamily="34" charset="0"/>
              <a:cs typeface="Arial" panose="020B0604020202020204" pitchFamily="34" charset="0"/>
            </a:endParaRPr>
          </a:p>
          <a:p>
            <a:pPr>
              <a:lnSpc>
                <a:spcPct val="150000"/>
              </a:lnSpc>
            </a:pPr>
            <a:endParaRPr lang="en-IE" dirty="0">
              <a:solidFill>
                <a:schemeClr val="bg1"/>
              </a:solidFill>
            </a:endParaRPr>
          </a:p>
        </p:txBody>
      </p:sp>
      <p:sp>
        <p:nvSpPr>
          <p:cNvPr id="3" name="TextBox 2">
            <a:extLst>
              <a:ext uri="{FF2B5EF4-FFF2-40B4-BE49-F238E27FC236}">
                <a16:creationId xmlns:a16="http://schemas.microsoft.com/office/drawing/2014/main" id="{BEB05EE8-46BF-7714-0267-4AFAA26B22F7}"/>
              </a:ext>
            </a:extLst>
          </p:cNvPr>
          <p:cNvSpPr txBox="1"/>
          <p:nvPr/>
        </p:nvSpPr>
        <p:spPr>
          <a:xfrm>
            <a:off x="219007" y="4393638"/>
            <a:ext cx="5839330" cy="2224455"/>
          </a:xfrm>
          <a:prstGeom prst="rect">
            <a:avLst/>
          </a:prstGeom>
          <a:noFill/>
        </p:spPr>
        <p:txBody>
          <a:bodyPr wrap="square" rtlCol="0">
            <a:spAutoFit/>
          </a:bodyPr>
          <a:lstStyle/>
          <a:p>
            <a:pPr>
              <a:lnSpc>
                <a:spcPct val="150000"/>
              </a:lnSpc>
              <a:spcAft>
                <a:spcPts val="800"/>
              </a:spcAft>
            </a:pPr>
            <a:r>
              <a:rPr lang="en-GB" sz="1800" b="0" i="0" u="sng" strike="noStrike" dirty="0">
                <a:solidFill>
                  <a:srgbClr val="0070C0"/>
                </a:solidFill>
                <a:effectLst/>
                <a:latin typeface="Arial" panose="020B0604020202020204" pitchFamily="34" charset="0"/>
                <a:hlinkClick r:id="rId5">
                  <a:extLst>
                    <a:ext uri="{A12FA001-AC4F-418D-AE19-62706E023703}">
                      <ahyp:hlinkClr xmlns:ahyp="http://schemas.microsoft.com/office/drawing/2018/hyperlinkcolor" val="tx"/>
                    </a:ext>
                  </a:extLst>
                </a:hlinkClick>
              </a:rPr>
              <a:t>Read these photo stories</a:t>
            </a:r>
            <a:r>
              <a:rPr lang="en-GB" sz="1800" b="0" i="0" dirty="0">
                <a:solidFill>
                  <a:srgbClr val="0070C0"/>
                </a:solidFill>
                <a:effectLst/>
                <a:latin typeface="Arial" panose="020B0604020202020204" pitchFamily="34" charset="0"/>
              </a:rPr>
              <a:t> </a:t>
            </a:r>
            <a:r>
              <a:rPr lang="en-GB" sz="1800" b="0" i="0" dirty="0">
                <a:solidFill>
                  <a:schemeClr val="accent6">
                    <a:lumMod val="10000"/>
                  </a:schemeClr>
                </a:solidFill>
                <a:effectLst/>
                <a:latin typeface="Arial" panose="020B0604020202020204" pitchFamily="34" charset="0"/>
              </a:rPr>
              <a:t>and watch the video at the end. Design and make a board game about the journey of a vaccine, perhaps like Snakes and Ladders to show the challenges as well as the positives. </a:t>
            </a:r>
            <a:endParaRPr lang="en-GB" sz="1400" dirty="0">
              <a:solidFill>
                <a:schemeClr val="accent6">
                  <a:lumMod val="10000"/>
                </a:schemeClr>
              </a:solidFill>
              <a:latin typeface="Arial" panose="020B0604020202020204" pitchFamily="34" charset="0"/>
              <a:cs typeface="Arial" panose="020B0604020202020204" pitchFamily="34" charset="0"/>
            </a:endParaRPr>
          </a:p>
          <a:p>
            <a:pPr>
              <a:lnSpc>
                <a:spcPct val="150000"/>
              </a:lnSpc>
              <a:spcAft>
                <a:spcPts val="800"/>
              </a:spcAft>
            </a:pPr>
            <a:endParaRPr lang="en-GB" sz="1800" dirty="0">
              <a:solidFill>
                <a:schemeClr val="accent6">
                  <a:lumMod val="10000"/>
                </a:schemeClr>
              </a:solidFill>
              <a:effectLst/>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9CA33100-652E-9FC2-DA25-1802914AFB05}"/>
              </a:ext>
            </a:extLst>
          </p:cNvPr>
          <p:cNvSpPr txBox="1"/>
          <p:nvPr/>
        </p:nvSpPr>
        <p:spPr>
          <a:xfrm>
            <a:off x="6475562" y="1537761"/>
            <a:ext cx="5277330" cy="2446824"/>
          </a:xfrm>
          <a:prstGeom prst="rect">
            <a:avLst/>
          </a:prstGeom>
          <a:noFill/>
        </p:spPr>
        <p:txBody>
          <a:bodyPr wrap="square" rtlCol="0">
            <a:spAutoFit/>
          </a:bodyPr>
          <a:lstStyle/>
          <a:p>
            <a:pPr>
              <a:lnSpc>
                <a:spcPct val="150000"/>
              </a:lnSpc>
            </a:pPr>
            <a:r>
              <a:rPr lang="en-GB" sz="1800" b="0" i="0" dirty="0">
                <a:solidFill>
                  <a:schemeClr val="accent6">
                    <a:lumMod val="10000"/>
                  </a:schemeClr>
                </a:solidFill>
                <a:effectLst/>
                <a:latin typeface="Arial" panose="020B0604020202020204" pitchFamily="34" charset="0"/>
              </a:rPr>
              <a:t>How many other articles from the CRC can you find that link to making health systems better and stronger, and improving every child’s right to the best possible health.</a:t>
            </a:r>
          </a:p>
          <a:p>
            <a:pPr>
              <a:lnSpc>
                <a:spcPct val="150000"/>
              </a:lnSpc>
            </a:pPr>
            <a:r>
              <a:rPr lang="en-GB" dirty="0">
                <a:solidFill>
                  <a:schemeClr val="accent6">
                    <a:lumMod val="10000"/>
                  </a:schemeClr>
                </a:solidFill>
                <a:latin typeface="Arial" panose="020B0604020202020204" pitchFamily="34" charset="0"/>
                <a:cs typeface="Arial"/>
                <a:hlinkClick r:id="rId6"/>
              </a:rPr>
              <a:t>CRC summary here</a:t>
            </a:r>
            <a:endParaRPr lang="en-GB" sz="1800" dirty="0">
              <a:solidFill>
                <a:schemeClr val="accent6">
                  <a:lumMod val="10000"/>
                </a:schemeClr>
              </a:solidFill>
              <a:latin typeface="Arial"/>
              <a:cs typeface="Arial"/>
            </a:endParaRPr>
          </a:p>
          <a:p>
            <a:endParaRPr lang="en-IE" dirty="0"/>
          </a:p>
        </p:txBody>
      </p:sp>
      <p:pic>
        <p:nvPicPr>
          <p:cNvPr id="5" name="Online Media 4" title="Vaccines work | UNICEF">
            <a:hlinkClick r:id="" action="ppaction://media"/>
            <a:extLst>
              <a:ext uri="{FF2B5EF4-FFF2-40B4-BE49-F238E27FC236}">
                <a16:creationId xmlns:a16="http://schemas.microsoft.com/office/drawing/2014/main" id="{2E9DE74E-BDCC-8C86-BE0E-CD6593A28FB0}"/>
              </a:ext>
            </a:extLst>
          </p:cNvPr>
          <p:cNvPicPr>
            <a:picLocks noRot="1" noChangeAspect="1"/>
          </p:cNvPicPr>
          <p:nvPr>
            <a:videoFile r:link="rId1"/>
          </p:nvPr>
        </p:nvPicPr>
        <p:blipFill>
          <a:blip r:embed="rId7"/>
          <a:stretch>
            <a:fillRect/>
          </a:stretch>
        </p:blipFill>
        <p:spPr>
          <a:xfrm>
            <a:off x="6756762" y="4353268"/>
            <a:ext cx="3848787" cy="2174565"/>
          </a:xfrm>
          <a:prstGeom prst="rect">
            <a:avLst/>
          </a:prstGeom>
        </p:spPr>
      </p:pic>
    </p:spTree>
    <p:extLst>
      <p:ext uri="{BB962C8B-B14F-4D97-AF65-F5344CB8AC3E}">
        <p14:creationId xmlns:p14="http://schemas.microsoft.com/office/powerpoint/2010/main" val="136667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09DA10-F896-43A6-8B1E-7914547DEAB3}"/>
              </a:ext>
            </a:extLst>
          </p:cNvPr>
          <p:cNvSpPr/>
          <p:nvPr/>
        </p:nvSpPr>
        <p:spPr>
          <a:xfrm>
            <a:off x="0" y="0"/>
            <a:ext cx="6238754"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900" b="0" i="0">
                <a:solidFill>
                  <a:srgbClr val="121212"/>
                </a:solidFill>
                <a:effectLst/>
                <a:latin typeface="Open Sans" panose="020B0606030504020204" pitchFamily="34" charset="0"/>
              </a:rPr>
              <a:t>© UNICEF/UN0783095</a:t>
            </a:r>
            <a:endParaRPr lang="en-IE" sz="900" dirty="0"/>
          </a:p>
        </p:txBody>
      </p:sp>
      <p:sp>
        <p:nvSpPr>
          <p:cNvPr id="2" name="TextBox 1">
            <a:extLst>
              <a:ext uri="{FF2B5EF4-FFF2-40B4-BE49-F238E27FC236}">
                <a16:creationId xmlns:a16="http://schemas.microsoft.com/office/drawing/2014/main" id="{99CD66AC-46D6-4F8A-810F-F3415CD421FE}"/>
              </a:ext>
            </a:extLst>
          </p:cNvPr>
          <p:cNvSpPr txBox="1"/>
          <p:nvPr/>
        </p:nvSpPr>
        <p:spPr>
          <a:xfrm>
            <a:off x="329376" y="399459"/>
            <a:ext cx="6521986" cy="707886"/>
          </a:xfrm>
          <a:prstGeom prst="rect">
            <a:avLst/>
          </a:prstGeom>
          <a:noFill/>
        </p:spPr>
        <p:txBody>
          <a:bodyPr wrap="square" rtlCol="0">
            <a:spAutoFit/>
          </a:bodyPr>
          <a:lstStyle/>
          <a:p>
            <a:pPr algn="l"/>
            <a:r>
              <a:rPr lang="en-GB" sz="4000" b="1" dirty="0">
                <a:solidFill>
                  <a:schemeClr val="bg1"/>
                </a:solidFill>
                <a:cs typeface="Arial" panose="020B0604020202020204" pitchFamily="34" charset="0"/>
              </a:rPr>
              <a:t>REFLECTION</a:t>
            </a:r>
          </a:p>
        </p:txBody>
      </p:sp>
      <p:pic>
        <p:nvPicPr>
          <p:cNvPr id="7" name="Picture 6" descr="Graphical user interface, text&#10;&#10;Description automatically generated">
            <a:extLst>
              <a:ext uri="{FF2B5EF4-FFF2-40B4-BE49-F238E27FC236}">
                <a16:creationId xmlns:a16="http://schemas.microsoft.com/office/drawing/2014/main" id="{09C456D8-FFC2-4E45-BEE3-0DA6C67255E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4676" y="0"/>
            <a:ext cx="2897324" cy="1111170"/>
          </a:xfrm>
          <a:prstGeom prst="rect">
            <a:avLst/>
          </a:prstGeom>
        </p:spPr>
      </p:pic>
      <p:sp>
        <p:nvSpPr>
          <p:cNvPr id="5" name="TextBox 4">
            <a:extLst>
              <a:ext uri="{FF2B5EF4-FFF2-40B4-BE49-F238E27FC236}">
                <a16:creationId xmlns:a16="http://schemas.microsoft.com/office/drawing/2014/main" id="{5A1CCF27-1CAA-4B46-8BE2-7B3BD8449788}"/>
              </a:ext>
            </a:extLst>
          </p:cNvPr>
          <p:cNvSpPr txBox="1"/>
          <p:nvPr/>
        </p:nvSpPr>
        <p:spPr>
          <a:xfrm>
            <a:off x="6412089" y="2240510"/>
            <a:ext cx="5508978" cy="3970318"/>
          </a:xfrm>
          <a:prstGeom prst="rect">
            <a:avLst/>
          </a:prstGeom>
          <a:noFill/>
        </p:spPr>
        <p:txBody>
          <a:bodyPr wrap="square" rtlCol="0">
            <a:spAutoFit/>
          </a:bodyPr>
          <a:lstStyle/>
          <a:p>
            <a:pPr rtl="0" fontAlgn="base"/>
            <a:r>
              <a:rPr lang="en-GB" dirty="0">
                <a:solidFill>
                  <a:schemeClr val="accent6">
                    <a:lumMod val="10000"/>
                  </a:schemeClr>
                </a:solidFill>
              </a:rPr>
              <a:t>Find somewhere peaceful and spend a few minutes being quiet and still. Think about </a:t>
            </a:r>
            <a:r>
              <a:rPr lang="en-GB" sz="1800" dirty="0">
                <a:solidFill>
                  <a:schemeClr val="accent6">
                    <a:lumMod val="10000"/>
                  </a:schemeClr>
                </a:solidFill>
              </a:rPr>
              <a:t>…</a:t>
            </a:r>
          </a:p>
          <a:p>
            <a:pPr rtl="0" fontAlgn="base"/>
            <a:endParaRPr lang="en-GB" b="0" i="0" dirty="0">
              <a:solidFill>
                <a:schemeClr val="accent6">
                  <a:lumMod val="10000"/>
                </a:schemeClr>
              </a:solidFill>
              <a:effectLst/>
              <a:cs typeface="Arial" panose="020B0604020202020204" pitchFamily="34" charset="0"/>
            </a:endParaRPr>
          </a:p>
          <a:p>
            <a:endParaRPr lang="en-GB" sz="1800" b="1" dirty="0">
              <a:solidFill>
                <a:schemeClr val="accent6">
                  <a:lumMod val="10000"/>
                </a:schemeClr>
              </a:solidFill>
            </a:endParaRPr>
          </a:p>
          <a:p>
            <a:pPr marL="285750" indent="-285750" algn="l" rtl="0" fontAlgn="base">
              <a:buFont typeface="Arial" panose="020B0604020202020204" pitchFamily="34" charset="0"/>
              <a:buChar char="•"/>
            </a:pPr>
            <a:r>
              <a:rPr lang="en-GB" sz="1800" b="0" i="0" dirty="0">
                <a:solidFill>
                  <a:srgbClr val="000000"/>
                </a:solidFill>
                <a:effectLst/>
              </a:rPr>
              <a:t>When you think of healthcare that you have had, what are you really grateful for? </a:t>
            </a:r>
          </a:p>
          <a:p>
            <a:pPr marL="285750" indent="-285750" algn="l" rtl="0" fontAlgn="base">
              <a:buFont typeface="Arial" panose="020B0604020202020204" pitchFamily="34" charset="0"/>
              <a:buChar char="•"/>
            </a:pPr>
            <a:endParaRPr lang="en-GB" sz="1800" b="0" i="0" dirty="0">
              <a:solidFill>
                <a:srgbClr val="000000"/>
              </a:solidFill>
              <a:effectLst/>
            </a:endParaRPr>
          </a:p>
          <a:p>
            <a:pPr marL="285750" indent="-285750" algn="l" rtl="0" fontAlgn="base">
              <a:buFont typeface="Arial" panose="020B0604020202020204" pitchFamily="34" charset="0"/>
              <a:buChar char="•"/>
            </a:pPr>
            <a:r>
              <a:rPr lang="en-GB" sz="1800" b="0" i="0" dirty="0">
                <a:solidFill>
                  <a:srgbClr val="000000"/>
                </a:solidFill>
                <a:effectLst/>
              </a:rPr>
              <a:t>What more could you do to keep yourself mentally and physically healthy?</a:t>
            </a:r>
          </a:p>
          <a:p>
            <a:pPr marL="285750" indent="-285750" algn="l" rtl="0" fontAlgn="base">
              <a:buFont typeface="Arial" panose="020B0604020202020204" pitchFamily="34" charset="0"/>
              <a:buChar char="•"/>
            </a:pPr>
            <a:endParaRPr lang="en-GB" sz="1800" b="0" i="0" dirty="0">
              <a:solidFill>
                <a:srgbClr val="000000"/>
              </a:solidFill>
              <a:effectLst/>
            </a:endParaRPr>
          </a:p>
          <a:p>
            <a:pPr marL="285750" indent="-285750" algn="l" rtl="0" fontAlgn="base">
              <a:buFont typeface="Arial" panose="020B0604020202020204" pitchFamily="34" charset="0"/>
              <a:buChar char="•"/>
            </a:pPr>
            <a:r>
              <a:rPr lang="en-GB" sz="1800" b="0" i="0" dirty="0">
                <a:solidFill>
                  <a:srgbClr val="000000"/>
                </a:solidFill>
                <a:effectLst/>
              </a:rPr>
              <a:t>How could others help with your right to the best possible health. And what might you do for them? </a:t>
            </a:r>
          </a:p>
          <a:p>
            <a:endParaRPr lang="en-GB" dirty="0"/>
          </a:p>
        </p:txBody>
      </p:sp>
      <p:pic>
        <p:nvPicPr>
          <p:cNvPr id="4" name="Picture 3" descr="A person in a hospital room&#10;&#10;Description automatically generated with low confidence">
            <a:extLst>
              <a:ext uri="{FF2B5EF4-FFF2-40B4-BE49-F238E27FC236}">
                <a16:creationId xmlns:a16="http://schemas.microsoft.com/office/drawing/2014/main" id="{538FDAE4-0079-021B-2A24-7430B9F9CC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822" y="1927183"/>
            <a:ext cx="4784699" cy="3186684"/>
          </a:xfrm>
          <a:prstGeom prst="rect">
            <a:avLst/>
          </a:prstGeom>
        </p:spPr>
      </p:pic>
      <p:sp>
        <p:nvSpPr>
          <p:cNvPr id="9" name="TextBox 8">
            <a:extLst>
              <a:ext uri="{FF2B5EF4-FFF2-40B4-BE49-F238E27FC236}">
                <a16:creationId xmlns:a16="http://schemas.microsoft.com/office/drawing/2014/main" id="{84BCA726-2E5B-3130-FAEC-5FA8CD5A141E}"/>
              </a:ext>
            </a:extLst>
          </p:cNvPr>
          <p:cNvSpPr txBox="1"/>
          <p:nvPr/>
        </p:nvSpPr>
        <p:spPr>
          <a:xfrm>
            <a:off x="3747829" y="5384800"/>
            <a:ext cx="1528083" cy="246221"/>
          </a:xfrm>
          <a:prstGeom prst="rect">
            <a:avLst/>
          </a:prstGeom>
          <a:noFill/>
        </p:spPr>
        <p:txBody>
          <a:bodyPr wrap="square" rtlCol="0">
            <a:spAutoFit/>
          </a:bodyPr>
          <a:lstStyle/>
          <a:p>
            <a:r>
              <a:rPr lang="en-IE" sz="1000" b="0" i="0" dirty="0">
                <a:solidFill>
                  <a:srgbClr val="121212"/>
                </a:solidFill>
                <a:effectLst/>
              </a:rPr>
              <a:t>© UNICEF/UN0783095</a:t>
            </a:r>
            <a:endParaRPr lang="en-IE" sz="1000" dirty="0"/>
          </a:p>
        </p:txBody>
      </p:sp>
    </p:spTree>
    <p:extLst>
      <p:ext uri="{BB962C8B-B14F-4D97-AF65-F5344CB8AC3E}">
        <p14:creationId xmlns:p14="http://schemas.microsoft.com/office/powerpoint/2010/main" val="1301578224"/>
      </p:ext>
    </p:extLst>
  </p:cSld>
  <p:clrMapOvr>
    <a:masterClrMapping/>
  </p:clrMapOvr>
</p:sld>
</file>

<file path=ppt/theme/theme1.xml><?xml version="1.0" encoding="utf-8"?>
<a:theme xmlns:a="http://schemas.openxmlformats.org/drawingml/2006/main" name="CRS Toolkit Theme">
  <a:themeElements>
    <a:clrScheme name="UNICEF Colours">
      <a:dk1>
        <a:srgbClr val="1CABE2"/>
      </a:dk1>
      <a:lt1>
        <a:sysClr val="window" lastClr="FFFFFF"/>
      </a:lt1>
      <a:dk2>
        <a:srgbClr val="44546A"/>
      </a:dk2>
      <a:lt2>
        <a:srgbClr val="E7E6E6"/>
      </a:lt2>
      <a:accent1>
        <a:srgbClr val="1CABE2"/>
      </a:accent1>
      <a:accent2>
        <a:srgbClr val="F26A21"/>
      </a:accent2>
      <a:accent3>
        <a:srgbClr val="80BD41"/>
      </a:accent3>
      <a:accent4>
        <a:srgbClr val="6A1E74"/>
      </a:accent4>
      <a:accent5>
        <a:srgbClr val="E2231A"/>
      </a:accent5>
      <a:accent6>
        <a:srgbClr val="D8D1C9"/>
      </a:accent6>
      <a:hlink>
        <a:srgbClr val="374EA2"/>
      </a:hlink>
      <a:folHlink>
        <a:srgbClr val="374EA2"/>
      </a:folHlink>
    </a:clrScheme>
    <a:fontScheme name="Custom 1">
      <a:majorFont>
        <a:latin typeface="Univers Light"/>
        <a:ea typeface=""/>
        <a:cs typeface=""/>
      </a:majorFont>
      <a:minorFont>
        <a:latin typeface="Univer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 Toolkit Theme" id="{CBC6DDAA-4DD3-4550-9239-ECAD04F8847D}" vid="{DFEE3C6F-CD5C-4672-9B12-CEE432F99F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4D0A455289AB498B067CDD262E8742" ma:contentTypeVersion="12" ma:contentTypeDescription="Create a new document." ma:contentTypeScope="" ma:versionID="98696b4ff65c8fe7a5ca067020a00c1c">
  <xsd:schema xmlns:xsd="http://www.w3.org/2001/XMLSchema" xmlns:xs="http://www.w3.org/2001/XMLSchema" xmlns:p="http://schemas.microsoft.com/office/2006/metadata/properties" xmlns:ns2="d9e516cf-fd69-494b-85ae-e41a4108f5c1" xmlns:ns3="310892cb-197e-4a99-9bbc-040cfb997735" targetNamespace="http://schemas.microsoft.com/office/2006/metadata/properties" ma:root="true" ma:fieldsID="7d09d3f7dd41491d1ecbd491b2fb907b" ns2:_="" ns3:_="">
    <xsd:import namespace="d9e516cf-fd69-494b-85ae-e41a4108f5c1"/>
    <xsd:import namespace="310892cb-197e-4a99-9bbc-040cfb9977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e516cf-fd69-494b-85ae-e41a4108f5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10892cb-197e-4a99-9bbc-040cfb9977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1F030F-1BBF-441F-8E02-68C3A02B230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5F40082-D7F4-44AE-B62C-076AE7D45C21}">
  <ds:schemaRefs>
    <ds:schemaRef ds:uri="http://schemas.microsoft.com/sharepoint/v3/contenttype/forms"/>
  </ds:schemaRefs>
</ds:datastoreItem>
</file>

<file path=customXml/itemProps3.xml><?xml version="1.0" encoding="utf-8"?>
<ds:datastoreItem xmlns:ds="http://schemas.openxmlformats.org/officeDocument/2006/customXml" ds:itemID="{241EB031-8DEE-4DC0-9FAC-3C9F8AE9A1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e516cf-fd69-494b-85ae-e41a4108f5c1"/>
    <ds:schemaRef ds:uri="310892cb-197e-4a99-9bbc-040cfb9977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CRS Toolkit Theme</Template>
  <TotalTime>2196</TotalTime>
  <Words>783</Words>
  <Application>Microsoft Office PowerPoint</Application>
  <PresentationFormat>Widescreen</PresentationFormat>
  <Paragraphs>101</Paragraphs>
  <Slides>11</Slides>
  <Notes>9</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Open Sans</vt:lpstr>
      <vt:lpstr>Symbol</vt:lpstr>
      <vt:lpstr>Univers Light</vt:lpstr>
      <vt:lpstr>Univers Next Pro</vt:lpstr>
      <vt:lpstr>Univers Next Pro Condensed</vt:lpstr>
      <vt:lpstr>Univers Next Pro Light</vt:lpstr>
      <vt:lpstr>Wingdings</vt:lpstr>
      <vt:lpstr>CRS Toolkit Theme</vt:lpstr>
      <vt:lpstr>PowerPoint Presentation</vt:lpstr>
      <vt:lpstr>PowerPoint Presentation</vt:lpstr>
      <vt:lpstr>Guess the article</vt:lpstr>
      <vt:lpstr>PowerPoint Presentation</vt:lpstr>
      <vt:lpstr>PowerPoint Presentation</vt:lpstr>
      <vt:lpstr>Did you think of these?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McCarthy</dc:creator>
  <cp:lastModifiedBy>Lydia McCarthy</cp:lastModifiedBy>
  <cp:revision>12</cp:revision>
  <dcterms:created xsi:type="dcterms:W3CDTF">2022-03-10T12:00:58Z</dcterms:created>
  <dcterms:modified xsi:type="dcterms:W3CDTF">2023-02-17T11:03:40Z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0x010100064D0A455289AB498B067CDD262E8742</vt:lpwstr>
  </property>
</Properties>
</file>