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74" r:id="rId3"/>
    <p:sldId id="295" r:id="rId4"/>
    <p:sldId id="263" r:id="rId5"/>
    <p:sldId id="287" r:id="rId6"/>
    <p:sldId id="262" r:id="rId7"/>
    <p:sldId id="276" r:id="rId8"/>
    <p:sldId id="277" r:id="rId9"/>
    <p:sldId id="293" r:id="rId10"/>
    <p:sldId id="301" r:id="rId11"/>
    <p:sldId id="278" r:id="rId12"/>
    <p:sldId id="296" r:id="rId13"/>
    <p:sldId id="284" r:id="rId14"/>
    <p:sldId id="291" r:id="rId15"/>
    <p:sldId id="275" r:id="rId16"/>
    <p:sldId id="297" r:id="rId17"/>
    <p:sldId id="298" r:id="rId18"/>
    <p:sldId id="285" r:id="rId19"/>
    <p:sldId id="292" r:id="rId20"/>
    <p:sldId id="283" r:id="rId21"/>
    <p:sldId id="299" r:id="rId22"/>
    <p:sldId id="300" r:id="rId23"/>
    <p:sldId id="286" r:id="rId24"/>
    <p:sldId id="280" r:id="rId25"/>
    <p:sldId id="281" r:id="rId26"/>
    <p:sldId id="282" r:id="rId27"/>
  </p:sldIdLst>
  <p:sldSz cx="18288000" cy="10287000"/>
  <p:notesSz cx="6858000" cy="9144000"/>
  <p:embeddedFontLst>
    <p:embeddedFont>
      <p:font typeface="Montserrat" panose="00000500000000000000" pitchFamily="2" charset="0"/>
      <p:regular r:id="rId29"/>
      <p:bold r:id="rId30"/>
      <p:italic r:id="rId31"/>
      <p:boldItalic r:id="rId32"/>
    </p:embeddedFont>
    <p:embeddedFont>
      <p:font typeface="Montserrat Bold" panose="00000800000000000000" charset="0"/>
      <p:regular r:id="rId33"/>
    </p:embeddedFont>
    <p:embeddedFont>
      <p:font typeface="Montserrat Classic" panose="020B0604020202020204" charset="0"/>
      <p:regular r:id="rId34"/>
    </p:embeddedFont>
    <p:embeddedFont>
      <p:font typeface="Montserrat Semi-Bold" panose="020B0604020202020204" charset="0"/>
      <p:regular r:id="rId35"/>
    </p:embeddedFont>
    <p:embeddedFont>
      <p:font typeface="Montserrat Ultra-Bold" panose="020B0604020202020204" charset="0"/>
      <p:regular r:id="rId36"/>
    </p:embeddedFont>
    <p:embeddedFont>
      <p:font typeface="Open Sans Light" panose="020B030603050402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50CC14-56DE-4FDC-B0B1-C15118DEF7A1}" v="442" dt="2024-10-21T19:14:41.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972" autoAdjust="0"/>
  </p:normalViewPr>
  <p:slideViewPr>
    <p:cSldViewPr snapToGrid="0">
      <p:cViewPr varScale="1">
        <p:scale>
          <a:sx n="25" d="100"/>
          <a:sy n="25" d="100"/>
        </p:scale>
        <p:origin x="1740" y="3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m Rashid" userId="2cd0b7af-3ecb-4563-b9bf-cec2fbdba633" providerId="ADAL" clId="{AB50CC14-56DE-4FDC-B0B1-C15118DEF7A1}"/>
    <pc:docChg chg="undo custSel addSld delSld modSld sldOrd">
      <pc:chgData name="Anam Rashid" userId="2cd0b7af-3ecb-4563-b9bf-cec2fbdba633" providerId="ADAL" clId="{AB50CC14-56DE-4FDC-B0B1-C15118DEF7A1}" dt="2024-10-22T10:22:29.131" v="1269" actId="1076"/>
      <pc:docMkLst>
        <pc:docMk/>
      </pc:docMkLst>
      <pc:sldChg chg="modSp mod ord">
        <pc:chgData name="Anam Rashid" userId="2cd0b7af-3ecb-4563-b9bf-cec2fbdba633" providerId="ADAL" clId="{AB50CC14-56DE-4FDC-B0B1-C15118DEF7A1}" dt="2024-10-21T13:52:51.669" v="66"/>
        <pc:sldMkLst>
          <pc:docMk/>
          <pc:sldMk cId="0" sldId="256"/>
        </pc:sldMkLst>
        <pc:spChg chg="mod">
          <ac:chgData name="Anam Rashid" userId="2cd0b7af-3ecb-4563-b9bf-cec2fbdba633" providerId="ADAL" clId="{AB50CC14-56DE-4FDC-B0B1-C15118DEF7A1}" dt="2024-10-21T13:48:40.981" v="38" actId="1076"/>
          <ac:spMkLst>
            <pc:docMk/>
            <pc:sldMk cId="0" sldId="256"/>
            <ac:spMk id="7" creationId="{00000000-0000-0000-0000-000000000000}"/>
          </ac:spMkLst>
        </pc:spChg>
      </pc:sldChg>
      <pc:sldChg chg="add del setBg">
        <pc:chgData name="Anam Rashid" userId="2cd0b7af-3ecb-4563-b9bf-cec2fbdba633" providerId="ADAL" clId="{AB50CC14-56DE-4FDC-B0B1-C15118DEF7A1}" dt="2024-10-21T14:04:44.403" v="122" actId="47"/>
        <pc:sldMkLst>
          <pc:docMk/>
          <pc:sldMk cId="0" sldId="257"/>
        </pc:sldMkLst>
      </pc:sldChg>
      <pc:sldChg chg="modSp add del mod">
        <pc:chgData name="Anam Rashid" userId="2cd0b7af-3ecb-4563-b9bf-cec2fbdba633" providerId="ADAL" clId="{AB50CC14-56DE-4FDC-B0B1-C15118DEF7A1}" dt="2024-10-21T15:00:43.967" v="833" actId="47"/>
        <pc:sldMkLst>
          <pc:docMk/>
          <pc:sldMk cId="0" sldId="260"/>
        </pc:sldMkLst>
        <pc:spChg chg="mod">
          <ac:chgData name="Anam Rashid" userId="2cd0b7af-3ecb-4563-b9bf-cec2fbdba633" providerId="ADAL" clId="{AB50CC14-56DE-4FDC-B0B1-C15118DEF7A1}" dt="2024-10-21T13:48:52.444" v="39" actId="255"/>
          <ac:spMkLst>
            <pc:docMk/>
            <pc:sldMk cId="0" sldId="260"/>
            <ac:spMk id="11" creationId="{00000000-0000-0000-0000-000000000000}"/>
          </ac:spMkLst>
        </pc:spChg>
      </pc:sldChg>
      <pc:sldChg chg="modSp add del mod">
        <pc:chgData name="Anam Rashid" userId="2cd0b7af-3ecb-4563-b9bf-cec2fbdba633" providerId="ADAL" clId="{AB50CC14-56DE-4FDC-B0B1-C15118DEF7A1}" dt="2024-10-21T15:00:44.734" v="834" actId="47"/>
        <pc:sldMkLst>
          <pc:docMk/>
          <pc:sldMk cId="0" sldId="261"/>
        </pc:sldMkLst>
        <pc:spChg chg="mod">
          <ac:chgData name="Anam Rashid" userId="2cd0b7af-3ecb-4563-b9bf-cec2fbdba633" providerId="ADAL" clId="{AB50CC14-56DE-4FDC-B0B1-C15118DEF7A1}" dt="2024-10-21T13:49:09.024" v="41" actId="1076"/>
          <ac:spMkLst>
            <pc:docMk/>
            <pc:sldMk cId="0" sldId="261"/>
            <ac:spMk id="17" creationId="{00000000-0000-0000-0000-000000000000}"/>
          </ac:spMkLst>
        </pc:spChg>
      </pc:sldChg>
      <pc:sldChg chg="addSp delSp modSp add del mod ord">
        <pc:chgData name="Anam Rashid" userId="2cd0b7af-3ecb-4563-b9bf-cec2fbdba633" providerId="ADAL" clId="{AB50CC14-56DE-4FDC-B0B1-C15118DEF7A1}" dt="2024-10-21T14:21:34.105" v="249" actId="14100"/>
        <pc:sldMkLst>
          <pc:docMk/>
          <pc:sldMk cId="0" sldId="262"/>
        </pc:sldMkLst>
        <pc:spChg chg="mod">
          <ac:chgData name="Anam Rashid" userId="2cd0b7af-3ecb-4563-b9bf-cec2fbdba633" providerId="ADAL" clId="{AB50CC14-56DE-4FDC-B0B1-C15118DEF7A1}" dt="2024-10-21T14:20:21.808" v="238" actId="1076"/>
          <ac:spMkLst>
            <pc:docMk/>
            <pc:sldMk cId="0" sldId="262"/>
            <ac:spMk id="2" creationId="{00000000-0000-0000-0000-000000000000}"/>
          </ac:spMkLst>
        </pc:spChg>
        <pc:spChg chg="add mod ord">
          <ac:chgData name="Anam Rashid" userId="2cd0b7af-3ecb-4563-b9bf-cec2fbdba633" providerId="ADAL" clId="{AB50CC14-56DE-4FDC-B0B1-C15118DEF7A1}" dt="2024-10-21T14:11:16.674" v="214" actId="14100"/>
          <ac:spMkLst>
            <pc:docMk/>
            <pc:sldMk cId="0" sldId="262"/>
            <ac:spMk id="4" creationId="{D0A2A366-6855-C993-2459-6104BD5B5F43}"/>
          </ac:spMkLst>
        </pc:spChg>
        <pc:spChg chg="mod">
          <ac:chgData name="Anam Rashid" userId="2cd0b7af-3ecb-4563-b9bf-cec2fbdba633" providerId="ADAL" clId="{AB50CC14-56DE-4FDC-B0B1-C15118DEF7A1}" dt="2024-10-21T14:11:12.412" v="213" actId="1076"/>
          <ac:spMkLst>
            <pc:docMk/>
            <pc:sldMk cId="0" sldId="262"/>
            <ac:spMk id="10" creationId="{00000000-0000-0000-0000-000000000000}"/>
          </ac:spMkLst>
        </pc:spChg>
        <pc:spChg chg="del">
          <ac:chgData name="Anam Rashid" userId="2cd0b7af-3ecb-4563-b9bf-cec2fbdba633" providerId="ADAL" clId="{AB50CC14-56DE-4FDC-B0B1-C15118DEF7A1}" dt="2024-10-21T14:10:46.146" v="207" actId="478"/>
          <ac:spMkLst>
            <pc:docMk/>
            <pc:sldMk cId="0" sldId="262"/>
            <ac:spMk id="11" creationId="{00000000-0000-0000-0000-000000000000}"/>
          </ac:spMkLst>
        </pc:spChg>
        <pc:spChg chg="mod">
          <ac:chgData name="Anam Rashid" userId="2cd0b7af-3ecb-4563-b9bf-cec2fbdba633" providerId="ADAL" clId="{AB50CC14-56DE-4FDC-B0B1-C15118DEF7A1}" dt="2024-10-21T14:21:24.489" v="247" actId="14100"/>
          <ac:spMkLst>
            <pc:docMk/>
            <pc:sldMk cId="0" sldId="262"/>
            <ac:spMk id="13" creationId="{00000000-0000-0000-0000-000000000000}"/>
          </ac:spMkLst>
        </pc:spChg>
        <pc:spChg chg="del mod">
          <ac:chgData name="Anam Rashid" userId="2cd0b7af-3ecb-4563-b9bf-cec2fbdba633" providerId="ADAL" clId="{AB50CC14-56DE-4FDC-B0B1-C15118DEF7A1}" dt="2024-10-21T14:09:33.694" v="190" actId="478"/>
          <ac:spMkLst>
            <pc:docMk/>
            <pc:sldMk cId="0" sldId="262"/>
            <ac:spMk id="15" creationId="{00000000-0000-0000-0000-000000000000}"/>
          </ac:spMkLst>
        </pc:spChg>
        <pc:spChg chg="del mod">
          <ac:chgData name="Anam Rashid" userId="2cd0b7af-3ecb-4563-b9bf-cec2fbdba633" providerId="ADAL" clId="{AB50CC14-56DE-4FDC-B0B1-C15118DEF7A1}" dt="2024-10-21T14:10:57.126" v="209" actId="478"/>
          <ac:spMkLst>
            <pc:docMk/>
            <pc:sldMk cId="0" sldId="262"/>
            <ac:spMk id="16" creationId="{00000000-0000-0000-0000-000000000000}"/>
          </ac:spMkLst>
        </pc:spChg>
        <pc:grpChg chg="add del">
          <ac:chgData name="Anam Rashid" userId="2cd0b7af-3ecb-4563-b9bf-cec2fbdba633" providerId="ADAL" clId="{AB50CC14-56DE-4FDC-B0B1-C15118DEF7A1}" dt="2024-10-21T14:09:58.632" v="196" actId="478"/>
          <ac:grpSpMkLst>
            <pc:docMk/>
            <pc:sldMk cId="0" sldId="262"/>
            <ac:grpSpMk id="8" creationId="{00000000-0000-0000-0000-000000000000}"/>
          </ac:grpSpMkLst>
        </pc:grpChg>
        <pc:grpChg chg="mod">
          <ac:chgData name="Anam Rashid" userId="2cd0b7af-3ecb-4563-b9bf-cec2fbdba633" providerId="ADAL" clId="{AB50CC14-56DE-4FDC-B0B1-C15118DEF7A1}" dt="2024-10-21T14:20:25.856" v="239" actId="1076"/>
          <ac:grpSpMkLst>
            <pc:docMk/>
            <pc:sldMk cId="0" sldId="262"/>
            <ac:grpSpMk id="18" creationId="{610FC45F-1C6F-53ED-0640-9B39B90F508B}"/>
          </ac:grpSpMkLst>
        </pc:grpChg>
        <pc:picChg chg="del mod">
          <ac:chgData name="Anam Rashid" userId="2cd0b7af-3ecb-4563-b9bf-cec2fbdba633" providerId="ADAL" clId="{AB50CC14-56DE-4FDC-B0B1-C15118DEF7A1}" dt="2024-10-21T14:18:47.096" v="219" actId="478"/>
          <ac:picMkLst>
            <pc:docMk/>
            <pc:sldMk cId="0" sldId="262"/>
            <ac:picMk id="17" creationId="{2525C2E1-4DC9-74B3-3C08-DD4943CEABD9}"/>
          </ac:picMkLst>
        </pc:picChg>
        <pc:picChg chg="add del mod">
          <ac:chgData name="Anam Rashid" userId="2cd0b7af-3ecb-4563-b9bf-cec2fbdba633" providerId="ADAL" clId="{AB50CC14-56DE-4FDC-B0B1-C15118DEF7A1}" dt="2024-10-21T14:19:03.726" v="225" actId="478"/>
          <ac:picMkLst>
            <pc:docMk/>
            <pc:sldMk cId="0" sldId="262"/>
            <ac:picMk id="22" creationId="{5C01CCE7-0FCA-438F-FB09-BDC8B3CDD039}"/>
          </ac:picMkLst>
        </pc:picChg>
        <pc:picChg chg="add del mod">
          <ac:chgData name="Anam Rashid" userId="2cd0b7af-3ecb-4563-b9bf-cec2fbdba633" providerId="ADAL" clId="{AB50CC14-56DE-4FDC-B0B1-C15118DEF7A1}" dt="2024-10-21T14:20:39.058" v="242" actId="478"/>
          <ac:picMkLst>
            <pc:docMk/>
            <pc:sldMk cId="0" sldId="262"/>
            <ac:picMk id="24" creationId="{56B64DF0-7CA0-80B6-9DC2-1FAD97227EB2}"/>
          </ac:picMkLst>
        </pc:picChg>
        <pc:picChg chg="add mod">
          <ac:chgData name="Anam Rashid" userId="2cd0b7af-3ecb-4563-b9bf-cec2fbdba633" providerId="ADAL" clId="{AB50CC14-56DE-4FDC-B0B1-C15118DEF7A1}" dt="2024-10-21T14:21:34.105" v="249" actId="14100"/>
          <ac:picMkLst>
            <pc:docMk/>
            <pc:sldMk cId="0" sldId="262"/>
            <ac:picMk id="26" creationId="{A5370A93-28A9-37C0-13F4-62825084B458}"/>
          </ac:picMkLst>
        </pc:picChg>
      </pc:sldChg>
      <pc:sldChg chg="add del">
        <pc:chgData name="Anam Rashid" userId="2cd0b7af-3ecb-4563-b9bf-cec2fbdba633" providerId="ADAL" clId="{AB50CC14-56DE-4FDC-B0B1-C15118DEF7A1}" dt="2024-10-21T15:00:45.824" v="836" actId="47"/>
        <pc:sldMkLst>
          <pc:docMk/>
          <pc:sldMk cId="0" sldId="263"/>
        </pc:sldMkLst>
      </pc:sldChg>
      <pc:sldChg chg="add ord modNotes">
        <pc:chgData name="Anam Rashid" userId="2cd0b7af-3ecb-4563-b9bf-cec2fbdba633" providerId="ADAL" clId="{AB50CC14-56DE-4FDC-B0B1-C15118DEF7A1}" dt="2024-10-21T16:02:17.519" v="961"/>
        <pc:sldMkLst>
          <pc:docMk/>
          <pc:sldMk cId="1256856637" sldId="263"/>
        </pc:sldMkLst>
      </pc:sldChg>
      <pc:sldChg chg="add del">
        <pc:chgData name="Anam Rashid" userId="2cd0b7af-3ecb-4563-b9bf-cec2fbdba633" providerId="ADAL" clId="{AB50CC14-56DE-4FDC-B0B1-C15118DEF7A1}" dt="2024-10-21T15:00:46.900" v="838" actId="47"/>
        <pc:sldMkLst>
          <pc:docMk/>
          <pc:sldMk cId="0" sldId="265"/>
        </pc:sldMkLst>
      </pc:sldChg>
      <pc:sldChg chg="add del">
        <pc:chgData name="Anam Rashid" userId="2cd0b7af-3ecb-4563-b9bf-cec2fbdba633" providerId="ADAL" clId="{AB50CC14-56DE-4FDC-B0B1-C15118DEF7A1}" dt="2024-10-21T13:43:51.410" v="21" actId="47"/>
        <pc:sldMkLst>
          <pc:docMk/>
          <pc:sldMk cId="0" sldId="266"/>
        </pc:sldMkLst>
      </pc:sldChg>
      <pc:sldChg chg="add del">
        <pc:chgData name="Anam Rashid" userId="2cd0b7af-3ecb-4563-b9bf-cec2fbdba633" providerId="ADAL" clId="{AB50CC14-56DE-4FDC-B0B1-C15118DEF7A1}" dt="2024-10-21T13:43:53.985" v="22" actId="47"/>
        <pc:sldMkLst>
          <pc:docMk/>
          <pc:sldMk cId="0" sldId="271"/>
        </pc:sldMkLst>
      </pc:sldChg>
      <pc:sldChg chg="add del">
        <pc:chgData name="Anam Rashid" userId="2cd0b7af-3ecb-4563-b9bf-cec2fbdba633" providerId="ADAL" clId="{AB50CC14-56DE-4FDC-B0B1-C15118DEF7A1}" dt="2024-10-21T15:00:47.607" v="839" actId="47"/>
        <pc:sldMkLst>
          <pc:docMk/>
          <pc:sldMk cId="0" sldId="272"/>
        </pc:sldMkLst>
      </pc:sldChg>
      <pc:sldChg chg="modSp mod">
        <pc:chgData name="Anam Rashid" userId="2cd0b7af-3ecb-4563-b9bf-cec2fbdba633" providerId="ADAL" clId="{AB50CC14-56DE-4FDC-B0B1-C15118DEF7A1}" dt="2024-10-21T19:03:50.319" v="996" actId="255"/>
        <pc:sldMkLst>
          <pc:docMk/>
          <pc:sldMk cId="0" sldId="274"/>
        </pc:sldMkLst>
        <pc:spChg chg="mod">
          <ac:chgData name="Anam Rashid" userId="2cd0b7af-3ecb-4563-b9bf-cec2fbdba633" providerId="ADAL" clId="{AB50CC14-56DE-4FDC-B0B1-C15118DEF7A1}" dt="2024-10-21T19:03:50.319" v="996" actId="255"/>
          <ac:spMkLst>
            <pc:docMk/>
            <pc:sldMk cId="0" sldId="274"/>
            <ac:spMk id="8" creationId="{00000000-0000-0000-0000-000000000000}"/>
          </ac:spMkLst>
        </pc:spChg>
        <pc:spChg chg="mod">
          <ac:chgData name="Anam Rashid" userId="2cd0b7af-3ecb-4563-b9bf-cec2fbdba633" providerId="ADAL" clId="{AB50CC14-56DE-4FDC-B0B1-C15118DEF7A1}" dt="2024-10-21T13:50:07.304" v="44" actId="1076"/>
          <ac:spMkLst>
            <pc:docMk/>
            <pc:sldMk cId="0" sldId="274"/>
            <ac:spMk id="9" creationId="{00000000-0000-0000-0000-000000000000}"/>
          </ac:spMkLst>
        </pc:spChg>
      </pc:sldChg>
      <pc:sldChg chg="modSp mod ord modNotesTx">
        <pc:chgData name="Anam Rashid" userId="2cd0b7af-3ecb-4563-b9bf-cec2fbdba633" providerId="ADAL" clId="{AB50CC14-56DE-4FDC-B0B1-C15118DEF7A1}" dt="2024-10-21T19:02:40.160" v="986"/>
        <pc:sldMkLst>
          <pc:docMk/>
          <pc:sldMk cId="0" sldId="275"/>
        </pc:sldMkLst>
        <pc:spChg chg="mod">
          <ac:chgData name="Anam Rashid" userId="2cd0b7af-3ecb-4563-b9bf-cec2fbdba633" providerId="ADAL" clId="{AB50CC14-56DE-4FDC-B0B1-C15118DEF7A1}" dt="2024-10-21T13:48:05.845" v="36" actId="1076"/>
          <ac:spMkLst>
            <pc:docMk/>
            <pc:sldMk cId="0" sldId="275"/>
            <ac:spMk id="8" creationId="{00000000-0000-0000-0000-000000000000}"/>
          </ac:spMkLst>
        </pc:spChg>
        <pc:grpChg chg="mod">
          <ac:chgData name="Anam Rashid" userId="2cd0b7af-3ecb-4563-b9bf-cec2fbdba633" providerId="ADAL" clId="{AB50CC14-56DE-4FDC-B0B1-C15118DEF7A1}" dt="2024-10-21T13:47:48.581" v="35" actId="1076"/>
          <ac:grpSpMkLst>
            <pc:docMk/>
            <pc:sldMk cId="0" sldId="275"/>
            <ac:grpSpMk id="6" creationId="{00000000-0000-0000-0000-000000000000}"/>
          </ac:grpSpMkLst>
        </pc:grpChg>
      </pc:sldChg>
      <pc:sldChg chg="modSp mod ord">
        <pc:chgData name="Anam Rashid" userId="2cd0b7af-3ecb-4563-b9bf-cec2fbdba633" providerId="ADAL" clId="{AB50CC14-56DE-4FDC-B0B1-C15118DEF7A1}" dt="2024-10-21T13:53:06.436" v="70"/>
        <pc:sldMkLst>
          <pc:docMk/>
          <pc:sldMk cId="0" sldId="276"/>
        </pc:sldMkLst>
        <pc:spChg chg="mod">
          <ac:chgData name="Anam Rashid" userId="2cd0b7af-3ecb-4563-b9bf-cec2fbdba633" providerId="ADAL" clId="{AB50CC14-56DE-4FDC-B0B1-C15118DEF7A1}" dt="2024-10-21T13:50:21.409" v="46" actId="1076"/>
          <ac:spMkLst>
            <pc:docMk/>
            <pc:sldMk cId="0" sldId="276"/>
            <ac:spMk id="13" creationId="{00000000-0000-0000-0000-000000000000}"/>
          </ac:spMkLst>
        </pc:spChg>
      </pc:sldChg>
      <pc:sldChg chg="modSp mod ord">
        <pc:chgData name="Anam Rashid" userId="2cd0b7af-3ecb-4563-b9bf-cec2fbdba633" providerId="ADAL" clId="{AB50CC14-56DE-4FDC-B0B1-C15118DEF7A1}" dt="2024-10-21T13:53:12.836" v="72"/>
        <pc:sldMkLst>
          <pc:docMk/>
          <pc:sldMk cId="0" sldId="277"/>
        </pc:sldMkLst>
        <pc:graphicFrameChg chg="modGraphic">
          <ac:chgData name="Anam Rashid" userId="2cd0b7af-3ecb-4563-b9bf-cec2fbdba633" providerId="ADAL" clId="{AB50CC14-56DE-4FDC-B0B1-C15118DEF7A1}" dt="2024-10-21T13:52:40.595" v="64" actId="20577"/>
          <ac:graphicFrameMkLst>
            <pc:docMk/>
            <pc:sldMk cId="0" sldId="277"/>
            <ac:graphicFrameMk id="4" creationId="{00000000-0000-0000-0000-000000000000}"/>
          </ac:graphicFrameMkLst>
        </pc:graphicFrameChg>
      </pc:sldChg>
      <pc:sldChg chg="addSp delSp modSp add del mod ord modNotesTx">
        <pc:chgData name="Anam Rashid" userId="2cd0b7af-3ecb-4563-b9bf-cec2fbdba633" providerId="ADAL" clId="{AB50CC14-56DE-4FDC-B0B1-C15118DEF7A1}" dt="2024-10-21T19:00:25.554" v="973"/>
        <pc:sldMkLst>
          <pc:docMk/>
          <pc:sldMk cId="0" sldId="278"/>
        </pc:sldMkLst>
        <pc:spChg chg="mod">
          <ac:chgData name="Anam Rashid" userId="2cd0b7af-3ecb-4563-b9bf-cec2fbdba633" providerId="ADAL" clId="{AB50CC14-56DE-4FDC-B0B1-C15118DEF7A1}" dt="2024-10-21T14:33:05.002" v="307" actId="20577"/>
          <ac:spMkLst>
            <pc:docMk/>
            <pc:sldMk cId="0" sldId="278"/>
            <ac:spMk id="6" creationId="{00000000-0000-0000-0000-000000000000}"/>
          </ac:spMkLst>
        </pc:spChg>
        <pc:spChg chg="add del mod">
          <ac:chgData name="Anam Rashid" userId="2cd0b7af-3ecb-4563-b9bf-cec2fbdba633" providerId="ADAL" clId="{AB50CC14-56DE-4FDC-B0B1-C15118DEF7A1}" dt="2024-10-21T14:37:43.023" v="390"/>
          <ac:spMkLst>
            <pc:docMk/>
            <pc:sldMk cId="0" sldId="278"/>
            <ac:spMk id="11" creationId="{ADAF0D7F-CDD1-5B66-79B3-D00A1972DB3E}"/>
          </ac:spMkLst>
        </pc:spChg>
        <pc:spChg chg="add mod">
          <ac:chgData name="Anam Rashid" userId="2cd0b7af-3ecb-4563-b9bf-cec2fbdba633" providerId="ADAL" clId="{AB50CC14-56DE-4FDC-B0B1-C15118DEF7A1}" dt="2024-10-21T14:41:27.608" v="521" actId="20577"/>
          <ac:spMkLst>
            <pc:docMk/>
            <pc:sldMk cId="0" sldId="278"/>
            <ac:spMk id="12" creationId="{F0643145-7C57-49D6-88D6-28EAFCF0C81B}"/>
          </ac:spMkLst>
        </pc:spChg>
        <pc:spChg chg="add mod">
          <ac:chgData name="Anam Rashid" userId="2cd0b7af-3ecb-4563-b9bf-cec2fbdba633" providerId="ADAL" clId="{AB50CC14-56DE-4FDC-B0B1-C15118DEF7A1}" dt="2024-10-21T14:43:40.191" v="596" actId="14100"/>
          <ac:spMkLst>
            <pc:docMk/>
            <pc:sldMk cId="0" sldId="278"/>
            <ac:spMk id="13" creationId="{E1B3C371-715F-EE37-BAE2-A2CBC784E9B1}"/>
          </ac:spMkLst>
        </pc:spChg>
        <pc:grpChg chg="mod">
          <ac:chgData name="Anam Rashid" userId="2cd0b7af-3ecb-4563-b9bf-cec2fbdba633" providerId="ADAL" clId="{AB50CC14-56DE-4FDC-B0B1-C15118DEF7A1}" dt="2024-10-21T14:22:58.124" v="274" actId="14100"/>
          <ac:grpSpMkLst>
            <pc:docMk/>
            <pc:sldMk cId="0" sldId="278"/>
            <ac:grpSpMk id="4" creationId="{00000000-0000-0000-0000-000000000000}"/>
          </ac:grpSpMkLst>
        </pc:grpChg>
        <pc:graphicFrameChg chg="mod modGraphic">
          <ac:chgData name="Anam Rashid" userId="2cd0b7af-3ecb-4563-b9bf-cec2fbdba633" providerId="ADAL" clId="{AB50CC14-56DE-4FDC-B0B1-C15118DEF7A1}" dt="2024-10-21T14:42:24.117" v="530" actId="20577"/>
          <ac:graphicFrameMkLst>
            <pc:docMk/>
            <pc:sldMk cId="0" sldId="278"/>
            <ac:graphicFrameMk id="7" creationId="{00000000-0000-0000-0000-000000000000}"/>
          </ac:graphicFrameMkLst>
        </pc:graphicFrameChg>
        <pc:picChg chg="add mod">
          <ac:chgData name="Anam Rashid" userId="2cd0b7af-3ecb-4563-b9bf-cec2fbdba633" providerId="ADAL" clId="{AB50CC14-56DE-4FDC-B0B1-C15118DEF7A1}" dt="2024-10-21T14:43:53.106" v="598" actId="1076"/>
          <ac:picMkLst>
            <pc:docMk/>
            <pc:sldMk cId="0" sldId="278"/>
            <ac:picMk id="10" creationId="{9E7D14AF-8A82-CDC1-9D46-16EEEE021248}"/>
          </ac:picMkLst>
        </pc:picChg>
      </pc:sldChg>
      <pc:sldChg chg="addSp modSp del mod modNotesTx">
        <pc:chgData name="Anam Rashid" userId="2cd0b7af-3ecb-4563-b9bf-cec2fbdba633" providerId="ADAL" clId="{AB50CC14-56DE-4FDC-B0B1-C15118DEF7A1}" dt="2024-10-21T19:03:29.327" v="993" actId="47"/>
        <pc:sldMkLst>
          <pc:docMk/>
          <pc:sldMk cId="0" sldId="279"/>
        </pc:sldMkLst>
        <pc:spChg chg="add mod">
          <ac:chgData name="Anam Rashid" userId="2cd0b7af-3ecb-4563-b9bf-cec2fbdba633" providerId="ADAL" clId="{AB50CC14-56DE-4FDC-B0B1-C15118DEF7A1}" dt="2024-10-21T14:58:29.345" v="820" actId="20577"/>
          <ac:spMkLst>
            <pc:docMk/>
            <pc:sldMk cId="0" sldId="279"/>
            <ac:spMk id="9" creationId="{0EC78F0D-E196-6FDB-3F11-2E12E8FE6390}"/>
          </ac:spMkLst>
        </pc:spChg>
        <pc:spChg chg="add mod">
          <ac:chgData name="Anam Rashid" userId="2cd0b7af-3ecb-4563-b9bf-cec2fbdba633" providerId="ADAL" clId="{AB50CC14-56DE-4FDC-B0B1-C15118DEF7A1}" dt="2024-10-21T14:58:06.213" v="815" actId="255"/>
          <ac:spMkLst>
            <pc:docMk/>
            <pc:sldMk cId="0" sldId="279"/>
            <ac:spMk id="12" creationId="{E879A047-B14A-B630-BC22-2F92046B0257}"/>
          </ac:spMkLst>
        </pc:spChg>
        <pc:graphicFrameChg chg="mod modGraphic">
          <ac:chgData name="Anam Rashid" userId="2cd0b7af-3ecb-4563-b9bf-cec2fbdba633" providerId="ADAL" clId="{AB50CC14-56DE-4FDC-B0B1-C15118DEF7A1}" dt="2024-10-21T15:00:24.063" v="830" actId="14734"/>
          <ac:graphicFrameMkLst>
            <pc:docMk/>
            <pc:sldMk cId="0" sldId="279"/>
            <ac:graphicFrameMk id="7" creationId="{00000000-0000-0000-0000-000000000000}"/>
          </ac:graphicFrameMkLst>
        </pc:graphicFrameChg>
        <pc:picChg chg="add mod">
          <ac:chgData name="Anam Rashid" userId="2cd0b7af-3ecb-4563-b9bf-cec2fbdba633" providerId="ADAL" clId="{AB50CC14-56DE-4FDC-B0B1-C15118DEF7A1}" dt="2024-10-21T15:00:30.068" v="832" actId="1076"/>
          <ac:picMkLst>
            <pc:docMk/>
            <pc:sldMk cId="0" sldId="279"/>
            <ac:picMk id="14" creationId="{2E6778ED-7861-1E43-19D2-614FEEF063AA}"/>
          </ac:picMkLst>
        </pc:picChg>
      </pc:sldChg>
      <pc:sldChg chg="modSp mod">
        <pc:chgData name="Anam Rashid" userId="2cd0b7af-3ecb-4563-b9bf-cec2fbdba633" providerId="ADAL" clId="{AB50CC14-56DE-4FDC-B0B1-C15118DEF7A1}" dt="2024-10-21T13:51:34.311" v="58" actId="1076"/>
        <pc:sldMkLst>
          <pc:docMk/>
          <pc:sldMk cId="0" sldId="280"/>
        </pc:sldMkLst>
        <pc:spChg chg="mod">
          <ac:chgData name="Anam Rashid" userId="2cd0b7af-3ecb-4563-b9bf-cec2fbdba633" providerId="ADAL" clId="{AB50CC14-56DE-4FDC-B0B1-C15118DEF7A1}" dt="2024-10-21T13:51:34.311" v="58" actId="1076"/>
          <ac:spMkLst>
            <pc:docMk/>
            <pc:sldMk cId="0" sldId="280"/>
            <ac:spMk id="12" creationId="{00000000-0000-0000-0000-000000000000}"/>
          </ac:spMkLst>
        </pc:spChg>
        <pc:grpChg chg="mod">
          <ac:chgData name="Anam Rashid" userId="2cd0b7af-3ecb-4563-b9bf-cec2fbdba633" providerId="ADAL" clId="{AB50CC14-56DE-4FDC-B0B1-C15118DEF7A1}" dt="2024-10-21T13:51:10.345" v="55" actId="1076"/>
          <ac:grpSpMkLst>
            <pc:docMk/>
            <pc:sldMk cId="0" sldId="280"/>
            <ac:grpSpMk id="4" creationId="{00000000-0000-0000-0000-000000000000}"/>
          </ac:grpSpMkLst>
        </pc:grpChg>
      </pc:sldChg>
      <pc:sldChg chg="modSp mod">
        <pc:chgData name="Anam Rashid" userId="2cd0b7af-3ecb-4563-b9bf-cec2fbdba633" providerId="ADAL" clId="{AB50CC14-56DE-4FDC-B0B1-C15118DEF7A1}" dt="2024-10-21T13:52:14.262" v="62" actId="1076"/>
        <pc:sldMkLst>
          <pc:docMk/>
          <pc:sldMk cId="0" sldId="282"/>
        </pc:sldMkLst>
        <pc:spChg chg="mod">
          <ac:chgData name="Anam Rashid" userId="2cd0b7af-3ecb-4563-b9bf-cec2fbdba633" providerId="ADAL" clId="{AB50CC14-56DE-4FDC-B0B1-C15118DEF7A1}" dt="2024-10-21T13:52:14.262" v="62" actId="1076"/>
          <ac:spMkLst>
            <pc:docMk/>
            <pc:sldMk cId="0" sldId="282"/>
            <ac:spMk id="4" creationId="{00000000-0000-0000-0000-000000000000}"/>
          </ac:spMkLst>
        </pc:spChg>
        <pc:spChg chg="mod">
          <ac:chgData name="Anam Rashid" userId="2cd0b7af-3ecb-4563-b9bf-cec2fbdba633" providerId="ADAL" clId="{AB50CC14-56DE-4FDC-B0B1-C15118DEF7A1}" dt="2024-10-21T13:52:08.332" v="60" actId="255"/>
          <ac:spMkLst>
            <pc:docMk/>
            <pc:sldMk cId="0" sldId="282"/>
            <ac:spMk id="6" creationId="{00000000-0000-0000-0000-000000000000}"/>
          </ac:spMkLst>
        </pc:spChg>
      </pc:sldChg>
      <pc:sldChg chg="ord">
        <pc:chgData name="Anam Rashid" userId="2cd0b7af-3ecb-4563-b9bf-cec2fbdba633" providerId="ADAL" clId="{AB50CC14-56DE-4FDC-B0B1-C15118DEF7A1}" dt="2024-10-21T19:03:23.363" v="992"/>
        <pc:sldMkLst>
          <pc:docMk/>
          <pc:sldMk cId="1558593010" sldId="283"/>
        </pc:sldMkLst>
      </pc:sldChg>
      <pc:sldChg chg="modSp add mod">
        <pc:chgData name="Anam Rashid" userId="2cd0b7af-3ecb-4563-b9bf-cec2fbdba633" providerId="ADAL" clId="{AB50CC14-56DE-4FDC-B0B1-C15118DEF7A1}" dt="2024-10-21T19:01:30.752" v="980" actId="1076"/>
        <pc:sldMkLst>
          <pc:docMk/>
          <pc:sldMk cId="0" sldId="284"/>
        </pc:sldMkLst>
        <pc:spChg chg="mod">
          <ac:chgData name="Anam Rashid" userId="2cd0b7af-3ecb-4563-b9bf-cec2fbdba633" providerId="ADAL" clId="{AB50CC14-56DE-4FDC-B0B1-C15118DEF7A1}" dt="2024-10-21T19:01:30.752" v="980" actId="1076"/>
          <ac:spMkLst>
            <pc:docMk/>
            <pc:sldMk cId="0" sldId="284"/>
            <ac:spMk id="13" creationId="{00000000-0000-0000-0000-000000000000}"/>
          </ac:spMkLst>
        </pc:spChg>
      </pc:sldChg>
      <pc:sldChg chg="modSp add mod">
        <pc:chgData name="Anam Rashid" userId="2cd0b7af-3ecb-4563-b9bf-cec2fbdba633" providerId="ADAL" clId="{AB50CC14-56DE-4FDC-B0B1-C15118DEF7A1}" dt="2024-10-22T10:20:42.590" v="1257" actId="14100"/>
        <pc:sldMkLst>
          <pc:docMk/>
          <pc:sldMk cId="0" sldId="285"/>
        </pc:sldMkLst>
        <pc:spChg chg="mod">
          <ac:chgData name="Anam Rashid" userId="2cd0b7af-3ecb-4563-b9bf-cec2fbdba633" providerId="ADAL" clId="{AB50CC14-56DE-4FDC-B0B1-C15118DEF7A1}" dt="2024-10-22T10:20:42.590" v="1257" actId="14100"/>
          <ac:spMkLst>
            <pc:docMk/>
            <pc:sldMk cId="0" sldId="285"/>
            <ac:spMk id="15" creationId="{00000000-0000-0000-0000-000000000000}"/>
          </ac:spMkLst>
        </pc:spChg>
      </pc:sldChg>
      <pc:sldChg chg="add del">
        <pc:chgData name="Anam Rashid" userId="2cd0b7af-3ecb-4563-b9bf-cec2fbdba633" providerId="ADAL" clId="{AB50CC14-56DE-4FDC-B0B1-C15118DEF7A1}" dt="2024-10-21T15:00:46.192" v="837" actId="47"/>
        <pc:sldMkLst>
          <pc:docMk/>
          <pc:sldMk cId="898621067" sldId="285"/>
        </pc:sldMkLst>
      </pc:sldChg>
      <pc:sldChg chg="add">
        <pc:chgData name="Anam Rashid" userId="2cd0b7af-3ecb-4563-b9bf-cec2fbdba633" providerId="ADAL" clId="{AB50CC14-56DE-4FDC-B0B1-C15118DEF7A1}" dt="2024-10-21T19:03:20.969" v="990"/>
        <pc:sldMkLst>
          <pc:docMk/>
          <pc:sldMk cId="0" sldId="286"/>
        </pc:sldMkLst>
      </pc:sldChg>
      <pc:sldChg chg="modSp add del mod ord">
        <pc:chgData name="Anam Rashid" userId="2cd0b7af-3ecb-4563-b9bf-cec2fbdba633" providerId="ADAL" clId="{AB50CC14-56DE-4FDC-B0B1-C15118DEF7A1}" dt="2024-10-21T18:59:29.840" v="968" actId="47"/>
        <pc:sldMkLst>
          <pc:docMk/>
          <pc:sldMk cId="1037952606" sldId="286"/>
        </pc:sldMkLst>
        <pc:spChg chg="mod">
          <ac:chgData name="Anam Rashid" userId="2cd0b7af-3ecb-4563-b9bf-cec2fbdba633" providerId="ADAL" clId="{AB50CC14-56DE-4FDC-B0B1-C15118DEF7A1}" dt="2024-10-21T15:08:47.490" v="936" actId="20577"/>
          <ac:spMkLst>
            <pc:docMk/>
            <pc:sldMk cId="1037952606" sldId="286"/>
            <ac:spMk id="2" creationId="{B5B3A209-4764-A573-1361-C10436057E31}"/>
          </ac:spMkLst>
        </pc:spChg>
      </pc:sldChg>
      <pc:sldChg chg="addSp delSp modSp add mod ord delAnim modNotesTx">
        <pc:chgData name="Anam Rashid" userId="2cd0b7af-3ecb-4563-b9bf-cec2fbdba633" providerId="ADAL" clId="{AB50CC14-56DE-4FDC-B0B1-C15118DEF7A1}" dt="2024-10-21T19:04:30.499" v="998"/>
        <pc:sldMkLst>
          <pc:docMk/>
          <pc:sldMk cId="3029198940" sldId="287"/>
        </pc:sldMkLst>
        <pc:spChg chg="mod">
          <ac:chgData name="Anam Rashid" userId="2cd0b7af-3ecb-4563-b9bf-cec2fbdba633" providerId="ADAL" clId="{AB50CC14-56DE-4FDC-B0B1-C15118DEF7A1}" dt="2024-10-21T14:02:51.477" v="107" actId="1076"/>
          <ac:spMkLst>
            <pc:docMk/>
            <pc:sldMk cId="3029198940" sldId="287"/>
            <ac:spMk id="5" creationId="{00000000-0000-0000-0000-000000000000}"/>
          </ac:spMkLst>
        </pc:spChg>
        <pc:spChg chg="add mod">
          <ac:chgData name="Anam Rashid" userId="2cd0b7af-3ecb-4563-b9bf-cec2fbdba633" providerId="ADAL" clId="{AB50CC14-56DE-4FDC-B0B1-C15118DEF7A1}" dt="2024-10-21T14:07:52.468" v="131" actId="1076"/>
          <ac:spMkLst>
            <pc:docMk/>
            <pc:sldMk cId="3029198940" sldId="287"/>
            <ac:spMk id="18" creationId="{17B7A621-499D-7ED8-CDDE-6CC7AFB8D3CE}"/>
          </ac:spMkLst>
        </pc:spChg>
        <pc:spChg chg="add del mod">
          <ac:chgData name="Anam Rashid" userId="2cd0b7af-3ecb-4563-b9bf-cec2fbdba633" providerId="ADAL" clId="{AB50CC14-56DE-4FDC-B0B1-C15118DEF7A1}" dt="2024-10-21T14:04:02.808" v="116" actId="478"/>
          <ac:spMkLst>
            <pc:docMk/>
            <pc:sldMk cId="3029198940" sldId="287"/>
            <ac:spMk id="22" creationId="{5FAC27B7-F4EB-2A59-6C73-9B1571E46CD9}"/>
          </ac:spMkLst>
        </pc:spChg>
        <pc:spChg chg="add mod">
          <ac:chgData name="Anam Rashid" userId="2cd0b7af-3ecb-4563-b9bf-cec2fbdba633" providerId="ADAL" clId="{AB50CC14-56DE-4FDC-B0B1-C15118DEF7A1}" dt="2024-10-21T14:04:35.249" v="120" actId="1076"/>
          <ac:spMkLst>
            <pc:docMk/>
            <pc:sldMk cId="3029198940" sldId="287"/>
            <ac:spMk id="24" creationId="{384CF3CE-F0AC-FCA2-1B94-E4AE8DAB712D}"/>
          </ac:spMkLst>
        </pc:spChg>
        <pc:spChg chg="add del">
          <ac:chgData name="Anam Rashid" userId="2cd0b7af-3ecb-4563-b9bf-cec2fbdba633" providerId="ADAL" clId="{AB50CC14-56DE-4FDC-B0B1-C15118DEF7A1}" dt="2024-10-21T14:05:25.699" v="126" actId="22"/>
          <ac:spMkLst>
            <pc:docMk/>
            <pc:sldMk cId="3029198940" sldId="287"/>
            <ac:spMk id="26" creationId="{58EA121B-D9B4-C27D-BC51-16B31404E8D6}"/>
          </ac:spMkLst>
        </pc:spChg>
        <pc:spChg chg="add mod">
          <ac:chgData name="Anam Rashid" userId="2cd0b7af-3ecb-4563-b9bf-cec2fbdba633" providerId="ADAL" clId="{AB50CC14-56DE-4FDC-B0B1-C15118DEF7A1}" dt="2024-10-21T14:05:52.310" v="130" actId="255"/>
          <ac:spMkLst>
            <pc:docMk/>
            <pc:sldMk cId="3029198940" sldId="287"/>
            <ac:spMk id="28" creationId="{E7DF6F38-981B-EE5B-4DDF-0DE579539511}"/>
          </ac:spMkLst>
        </pc:spChg>
        <pc:grpChg chg="add del mod">
          <ac:chgData name="Anam Rashid" userId="2cd0b7af-3ecb-4563-b9bf-cec2fbdba633" providerId="ADAL" clId="{AB50CC14-56DE-4FDC-B0B1-C15118DEF7A1}" dt="2024-10-21T14:02:00.667" v="97" actId="478"/>
          <ac:grpSpMkLst>
            <pc:docMk/>
            <pc:sldMk cId="3029198940" sldId="287"/>
            <ac:grpSpMk id="2" creationId="{DDB7F2E8-59B4-D9C1-9C2F-A4839CA09C92}"/>
          </ac:grpSpMkLst>
        </pc:grpChg>
        <pc:grpChg chg="del">
          <ac:chgData name="Anam Rashid" userId="2cd0b7af-3ecb-4563-b9bf-cec2fbdba633" providerId="ADAL" clId="{AB50CC14-56DE-4FDC-B0B1-C15118DEF7A1}" dt="2024-10-21T14:03:10.756" v="109" actId="478"/>
          <ac:grpSpMkLst>
            <pc:docMk/>
            <pc:sldMk cId="3029198940" sldId="287"/>
            <ac:grpSpMk id="6" creationId="{00000000-0000-0000-0000-000000000000}"/>
          </ac:grpSpMkLst>
        </pc:grpChg>
        <pc:grpChg chg="add mod">
          <ac:chgData name="Anam Rashid" userId="2cd0b7af-3ecb-4563-b9bf-cec2fbdba633" providerId="ADAL" clId="{AB50CC14-56DE-4FDC-B0B1-C15118DEF7A1}" dt="2024-10-21T14:03:24.053" v="111" actId="1076"/>
          <ac:grpSpMkLst>
            <pc:docMk/>
            <pc:sldMk cId="3029198940" sldId="287"/>
            <ac:grpSpMk id="13" creationId="{59FB1140-FCCA-DB3F-B656-65DCAED4C573}"/>
          </ac:grpSpMkLst>
        </pc:grpChg>
        <pc:grpChg chg="add mod">
          <ac:chgData name="Anam Rashid" userId="2cd0b7af-3ecb-4563-b9bf-cec2fbdba633" providerId="ADAL" clId="{AB50CC14-56DE-4FDC-B0B1-C15118DEF7A1}" dt="2024-10-21T14:03:18.065" v="110" actId="1076"/>
          <ac:grpSpMkLst>
            <pc:docMk/>
            <pc:sldMk cId="3029198940" sldId="287"/>
            <ac:grpSpMk id="19" creationId="{308A4A87-8FB2-9CA8-EA0F-2FF1A88EF9E9}"/>
          </ac:grpSpMkLst>
        </pc:grpChg>
        <pc:picChg chg="del">
          <ac:chgData name="Anam Rashid" userId="2cd0b7af-3ecb-4563-b9bf-cec2fbdba633" providerId="ADAL" clId="{AB50CC14-56DE-4FDC-B0B1-C15118DEF7A1}" dt="2024-10-21T14:01:33.693" v="88" actId="478"/>
          <ac:picMkLst>
            <pc:docMk/>
            <pc:sldMk cId="3029198940" sldId="287"/>
            <ac:picMk id="9" creationId="{B15975CB-1B70-FE24-668C-F39ABE75C67B}"/>
          </ac:picMkLst>
        </pc:picChg>
        <pc:picChg chg="mod">
          <ac:chgData name="Anam Rashid" userId="2cd0b7af-3ecb-4563-b9bf-cec2fbdba633" providerId="ADAL" clId="{AB50CC14-56DE-4FDC-B0B1-C15118DEF7A1}" dt="2024-10-21T14:01:29.092" v="86"/>
          <ac:picMkLst>
            <pc:docMk/>
            <pc:sldMk cId="3029198940" sldId="287"/>
            <ac:picMk id="10" creationId="{31B9E662-5A37-5A18-FD84-F9FBFC7A3B0C}"/>
          </ac:picMkLst>
        </pc:picChg>
        <pc:picChg chg="mod">
          <ac:chgData name="Anam Rashid" userId="2cd0b7af-3ecb-4563-b9bf-cec2fbdba633" providerId="ADAL" clId="{AB50CC14-56DE-4FDC-B0B1-C15118DEF7A1}" dt="2024-10-21T14:01:29.092" v="86"/>
          <ac:picMkLst>
            <pc:docMk/>
            <pc:sldMk cId="3029198940" sldId="287"/>
            <ac:picMk id="11" creationId="{D7ECE3FE-C619-7DA3-BFE2-3981254BA3ED}"/>
          </ac:picMkLst>
        </pc:picChg>
        <pc:picChg chg="mod">
          <ac:chgData name="Anam Rashid" userId="2cd0b7af-3ecb-4563-b9bf-cec2fbdba633" providerId="ADAL" clId="{AB50CC14-56DE-4FDC-B0B1-C15118DEF7A1}" dt="2024-10-21T14:01:29.092" v="86"/>
          <ac:picMkLst>
            <pc:docMk/>
            <pc:sldMk cId="3029198940" sldId="287"/>
            <ac:picMk id="12" creationId="{AB581DD7-6742-CD05-7B9A-5C4CBB40E51B}"/>
          </ac:picMkLst>
        </pc:picChg>
        <pc:picChg chg="mod">
          <ac:chgData name="Anam Rashid" userId="2cd0b7af-3ecb-4563-b9bf-cec2fbdba633" providerId="ADAL" clId="{AB50CC14-56DE-4FDC-B0B1-C15118DEF7A1}" dt="2024-10-21T14:01:57.980" v="96"/>
          <ac:picMkLst>
            <pc:docMk/>
            <pc:sldMk cId="3029198940" sldId="287"/>
            <ac:picMk id="14" creationId="{A74A4182-C362-FA03-4C0C-60751EEB0C8B}"/>
          </ac:picMkLst>
        </pc:picChg>
        <pc:picChg chg="mod">
          <ac:chgData name="Anam Rashid" userId="2cd0b7af-3ecb-4563-b9bf-cec2fbdba633" providerId="ADAL" clId="{AB50CC14-56DE-4FDC-B0B1-C15118DEF7A1}" dt="2024-10-21T14:01:57.980" v="96"/>
          <ac:picMkLst>
            <pc:docMk/>
            <pc:sldMk cId="3029198940" sldId="287"/>
            <ac:picMk id="15" creationId="{8697E588-96FA-4B6E-C672-EC8948B16C8F}"/>
          </ac:picMkLst>
        </pc:picChg>
        <pc:picChg chg="mod">
          <ac:chgData name="Anam Rashid" userId="2cd0b7af-3ecb-4563-b9bf-cec2fbdba633" providerId="ADAL" clId="{AB50CC14-56DE-4FDC-B0B1-C15118DEF7A1}" dt="2024-10-21T14:01:57.980" v="96"/>
          <ac:picMkLst>
            <pc:docMk/>
            <pc:sldMk cId="3029198940" sldId="287"/>
            <ac:picMk id="16" creationId="{31C2C97C-C26B-506F-48B5-5050C7C47D6F}"/>
          </ac:picMkLst>
        </pc:picChg>
        <pc:picChg chg="mod">
          <ac:chgData name="Anam Rashid" userId="2cd0b7af-3ecb-4563-b9bf-cec2fbdba633" providerId="ADAL" clId="{AB50CC14-56DE-4FDC-B0B1-C15118DEF7A1}" dt="2024-10-21T14:03:08.607" v="108"/>
          <ac:picMkLst>
            <pc:docMk/>
            <pc:sldMk cId="3029198940" sldId="287"/>
            <ac:picMk id="20" creationId="{F848C6B1-F25F-0E26-E4E9-850796B496EF}"/>
          </ac:picMkLst>
        </pc:picChg>
      </pc:sldChg>
      <pc:sldChg chg="add del">
        <pc:chgData name="Anam Rashid" userId="2cd0b7af-3ecb-4563-b9bf-cec2fbdba633" providerId="ADAL" clId="{AB50CC14-56DE-4FDC-B0B1-C15118DEF7A1}" dt="2024-10-21T14:09:04.778" v="133" actId="47"/>
        <pc:sldMkLst>
          <pc:docMk/>
          <pc:sldMk cId="85754884" sldId="288"/>
        </pc:sldMkLst>
      </pc:sldChg>
      <pc:sldChg chg="add del ord">
        <pc:chgData name="Anam Rashid" userId="2cd0b7af-3ecb-4563-b9bf-cec2fbdba633" providerId="ADAL" clId="{AB50CC14-56DE-4FDC-B0B1-C15118DEF7A1}" dt="2024-10-21T15:00:45.246" v="835" actId="47"/>
        <pc:sldMkLst>
          <pc:docMk/>
          <pc:sldMk cId="1923965983" sldId="288"/>
        </pc:sldMkLst>
      </pc:sldChg>
      <pc:sldChg chg="modSp add del mod">
        <pc:chgData name="Anam Rashid" userId="2cd0b7af-3ecb-4563-b9bf-cec2fbdba633" providerId="ADAL" clId="{AB50CC14-56DE-4FDC-B0B1-C15118DEF7A1}" dt="2024-10-21T19:01:55.737" v="981" actId="47"/>
        <pc:sldMkLst>
          <pc:docMk/>
          <pc:sldMk cId="2459216307" sldId="289"/>
        </pc:sldMkLst>
        <pc:spChg chg="mod">
          <ac:chgData name="Anam Rashid" userId="2cd0b7af-3ecb-4563-b9bf-cec2fbdba633" providerId="ADAL" clId="{AB50CC14-56DE-4FDC-B0B1-C15118DEF7A1}" dt="2024-10-21T14:47:03.039" v="640" actId="20577"/>
          <ac:spMkLst>
            <pc:docMk/>
            <pc:sldMk cId="2459216307" sldId="289"/>
            <ac:spMk id="6" creationId="{00000000-0000-0000-0000-000000000000}"/>
          </ac:spMkLst>
        </pc:spChg>
        <pc:grpChg chg="mod">
          <ac:chgData name="Anam Rashid" userId="2cd0b7af-3ecb-4563-b9bf-cec2fbdba633" providerId="ADAL" clId="{AB50CC14-56DE-4FDC-B0B1-C15118DEF7A1}" dt="2024-10-21T14:47:06.538" v="641" actId="14100"/>
          <ac:grpSpMkLst>
            <pc:docMk/>
            <pc:sldMk cId="2459216307" sldId="289"/>
            <ac:grpSpMk id="4" creationId="{00000000-0000-0000-0000-000000000000}"/>
          </ac:grpSpMkLst>
        </pc:grpChg>
        <pc:graphicFrameChg chg="mod modGraphic">
          <ac:chgData name="Anam Rashid" userId="2cd0b7af-3ecb-4563-b9bf-cec2fbdba633" providerId="ADAL" clId="{AB50CC14-56DE-4FDC-B0B1-C15118DEF7A1}" dt="2024-10-21T14:46:52.825" v="635" actId="255"/>
          <ac:graphicFrameMkLst>
            <pc:docMk/>
            <pc:sldMk cId="2459216307" sldId="289"/>
            <ac:graphicFrameMk id="7" creationId="{00000000-0000-0000-0000-000000000000}"/>
          </ac:graphicFrameMkLst>
        </pc:graphicFrameChg>
      </pc:sldChg>
      <pc:sldChg chg="modSp add del ord">
        <pc:chgData name="Anam Rashid" userId="2cd0b7af-3ecb-4563-b9bf-cec2fbdba633" providerId="ADAL" clId="{AB50CC14-56DE-4FDC-B0B1-C15118DEF7A1}" dt="2024-10-21T14:47:14.612" v="642" actId="47"/>
        <pc:sldMkLst>
          <pc:docMk/>
          <pc:sldMk cId="3820174914" sldId="290"/>
        </pc:sldMkLst>
        <pc:graphicFrameChg chg="mod">
          <ac:chgData name="Anam Rashid" userId="2cd0b7af-3ecb-4563-b9bf-cec2fbdba633" providerId="ADAL" clId="{AB50CC14-56DE-4FDC-B0B1-C15118DEF7A1}" dt="2024-10-21T14:45:30.908" v="628"/>
          <ac:graphicFrameMkLst>
            <pc:docMk/>
            <pc:sldMk cId="3820174914" sldId="290"/>
            <ac:graphicFrameMk id="7" creationId="{00000000-0000-0000-0000-000000000000}"/>
          </ac:graphicFrameMkLst>
        </pc:graphicFrameChg>
      </pc:sldChg>
      <pc:sldChg chg="addSp delSp modSp add mod ord modNotesTx">
        <pc:chgData name="Anam Rashid" userId="2cd0b7af-3ecb-4563-b9bf-cec2fbdba633" providerId="ADAL" clId="{AB50CC14-56DE-4FDC-B0B1-C15118DEF7A1}" dt="2024-10-21T19:11:34.821" v="1069" actId="1076"/>
        <pc:sldMkLst>
          <pc:docMk/>
          <pc:sldMk cId="3052081292" sldId="291"/>
        </pc:sldMkLst>
        <pc:spChg chg="mod">
          <ac:chgData name="Anam Rashid" userId="2cd0b7af-3ecb-4563-b9bf-cec2fbdba633" providerId="ADAL" clId="{AB50CC14-56DE-4FDC-B0B1-C15118DEF7A1}" dt="2024-10-21T14:45:11.268" v="627" actId="1076"/>
          <ac:spMkLst>
            <pc:docMk/>
            <pc:sldMk cId="3052081292" sldId="291"/>
            <ac:spMk id="16" creationId="{00000000-0000-0000-0000-000000000000}"/>
          </ac:spMkLst>
        </pc:spChg>
        <pc:spChg chg="mod">
          <ac:chgData name="Anam Rashid" userId="2cd0b7af-3ecb-4563-b9bf-cec2fbdba633" providerId="ADAL" clId="{AB50CC14-56DE-4FDC-B0B1-C15118DEF7A1}" dt="2024-10-21T19:11:03.427" v="1063" actId="20577"/>
          <ac:spMkLst>
            <pc:docMk/>
            <pc:sldMk cId="3052081292" sldId="291"/>
            <ac:spMk id="17" creationId="{00000000-0000-0000-0000-000000000000}"/>
          </ac:spMkLst>
        </pc:spChg>
        <pc:spChg chg="mod">
          <ac:chgData name="Anam Rashid" userId="2cd0b7af-3ecb-4563-b9bf-cec2fbdba633" providerId="ADAL" clId="{AB50CC14-56DE-4FDC-B0B1-C15118DEF7A1}" dt="2024-10-21T19:10:57.599" v="1047"/>
          <ac:spMkLst>
            <pc:docMk/>
            <pc:sldMk cId="3052081292" sldId="291"/>
            <ac:spMk id="19" creationId="{7EE2E6E6-53A2-3D2A-13D7-17A35E98C595}"/>
          </ac:spMkLst>
        </pc:spChg>
        <pc:spChg chg="add mod">
          <ac:chgData name="Anam Rashid" userId="2cd0b7af-3ecb-4563-b9bf-cec2fbdba633" providerId="ADAL" clId="{AB50CC14-56DE-4FDC-B0B1-C15118DEF7A1}" dt="2024-10-21T19:11:34.821" v="1069" actId="1076"/>
          <ac:spMkLst>
            <pc:docMk/>
            <pc:sldMk cId="3052081292" sldId="291"/>
            <ac:spMk id="20" creationId="{633ED25C-1DA4-2516-3A76-0E7DFADF9DC8}"/>
          </ac:spMkLst>
        </pc:spChg>
        <pc:grpChg chg="del">
          <ac:chgData name="Anam Rashid" userId="2cd0b7af-3ecb-4563-b9bf-cec2fbdba633" providerId="ADAL" clId="{AB50CC14-56DE-4FDC-B0B1-C15118DEF7A1}" dt="2024-10-21T19:10:58.907" v="1048" actId="478"/>
          <ac:grpSpMkLst>
            <pc:docMk/>
            <pc:sldMk cId="3052081292" sldId="291"/>
            <ac:grpSpMk id="10" creationId="{00000000-0000-0000-0000-000000000000}"/>
          </ac:grpSpMkLst>
        </pc:grpChg>
        <pc:grpChg chg="add mod">
          <ac:chgData name="Anam Rashid" userId="2cd0b7af-3ecb-4563-b9bf-cec2fbdba633" providerId="ADAL" clId="{AB50CC14-56DE-4FDC-B0B1-C15118DEF7A1}" dt="2024-10-21T19:11:11.936" v="1065" actId="1076"/>
          <ac:grpSpMkLst>
            <pc:docMk/>
            <pc:sldMk cId="3052081292" sldId="291"/>
            <ac:grpSpMk id="15" creationId="{6C7B8834-48CF-1AC0-C9E9-2F9726132A53}"/>
          </ac:grpSpMkLst>
        </pc:grpChg>
      </pc:sldChg>
      <pc:sldChg chg="addSp delSp modSp add mod ord">
        <pc:chgData name="Anam Rashid" userId="2cd0b7af-3ecb-4563-b9bf-cec2fbdba633" providerId="ADAL" clId="{AB50CC14-56DE-4FDC-B0B1-C15118DEF7A1}" dt="2024-10-21T19:14:55.318" v="1253" actId="1076"/>
        <pc:sldMkLst>
          <pc:docMk/>
          <pc:sldMk cId="2153471283" sldId="292"/>
        </pc:sldMkLst>
        <pc:spChg chg="mod">
          <ac:chgData name="Anam Rashid" userId="2cd0b7af-3ecb-4563-b9bf-cec2fbdba633" providerId="ADAL" clId="{AB50CC14-56DE-4FDC-B0B1-C15118DEF7A1}" dt="2024-10-21T14:49:03.985" v="709" actId="1076"/>
          <ac:spMkLst>
            <pc:docMk/>
            <pc:sldMk cId="2153471283" sldId="292"/>
            <ac:spMk id="2" creationId="{00000000-0000-0000-0000-000000000000}"/>
          </ac:spMkLst>
        </pc:spChg>
        <pc:spChg chg="add mod">
          <ac:chgData name="Anam Rashid" userId="2cd0b7af-3ecb-4563-b9bf-cec2fbdba633" providerId="ADAL" clId="{AB50CC14-56DE-4FDC-B0B1-C15118DEF7A1}" dt="2024-10-21T19:14:44.597" v="1252" actId="1076"/>
          <ac:spMkLst>
            <pc:docMk/>
            <pc:sldMk cId="2153471283" sldId="292"/>
            <ac:spMk id="3" creationId="{1E4EF5E5-4E44-E05D-4B12-B64833503393}"/>
          </ac:spMkLst>
        </pc:spChg>
        <pc:spChg chg="add mod">
          <ac:chgData name="Anam Rashid" userId="2cd0b7af-3ecb-4563-b9bf-cec2fbdba633" providerId="ADAL" clId="{AB50CC14-56DE-4FDC-B0B1-C15118DEF7A1}" dt="2024-10-21T14:48:15.028" v="693"/>
          <ac:spMkLst>
            <pc:docMk/>
            <pc:sldMk cId="2153471283" sldId="292"/>
            <ac:spMk id="3" creationId="{E688C83E-35AC-C792-79CC-B47542B16807}"/>
          </ac:spMkLst>
        </pc:spChg>
        <pc:spChg chg="add mod">
          <ac:chgData name="Anam Rashid" userId="2cd0b7af-3ecb-4563-b9bf-cec2fbdba633" providerId="ADAL" clId="{AB50CC14-56DE-4FDC-B0B1-C15118DEF7A1}" dt="2024-10-21T19:14:55.318" v="1253" actId="1076"/>
          <ac:spMkLst>
            <pc:docMk/>
            <pc:sldMk cId="2153471283" sldId="292"/>
            <ac:spMk id="8" creationId="{93B6E6A9-C3F1-61DB-F3F9-5DB8EE48CA3E}"/>
          </ac:spMkLst>
        </pc:spChg>
        <pc:spChg chg="del mod">
          <ac:chgData name="Anam Rashid" userId="2cd0b7af-3ecb-4563-b9bf-cec2fbdba633" providerId="ADAL" clId="{AB50CC14-56DE-4FDC-B0B1-C15118DEF7A1}" dt="2024-10-21T14:48:26.158" v="696" actId="478"/>
          <ac:spMkLst>
            <pc:docMk/>
            <pc:sldMk cId="2153471283" sldId="292"/>
            <ac:spMk id="9" creationId="{00000000-0000-0000-0000-000000000000}"/>
          </ac:spMkLst>
        </pc:spChg>
        <pc:spChg chg="del mod">
          <ac:chgData name="Anam Rashid" userId="2cd0b7af-3ecb-4563-b9bf-cec2fbdba633" providerId="ADAL" clId="{AB50CC14-56DE-4FDC-B0B1-C15118DEF7A1}" dt="2024-10-21T14:47:52.924" v="649" actId="478"/>
          <ac:spMkLst>
            <pc:docMk/>
            <pc:sldMk cId="2153471283" sldId="292"/>
            <ac:spMk id="14" creationId="{00000000-0000-0000-0000-000000000000}"/>
          </ac:spMkLst>
        </pc:spChg>
        <pc:spChg chg="add mod">
          <ac:chgData name="Anam Rashid" userId="2cd0b7af-3ecb-4563-b9bf-cec2fbdba633" providerId="ADAL" clId="{AB50CC14-56DE-4FDC-B0B1-C15118DEF7A1}" dt="2024-10-21T14:49:05.509" v="710" actId="1076"/>
          <ac:spMkLst>
            <pc:docMk/>
            <pc:sldMk cId="2153471283" sldId="292"/>
            <ac:spMk id="19" creationId="{36990374-3A18-361D-CAAF-D118FF371B1E}"/>
          </ac:spMkLst>
        </pc:spChg>
        <pc:picChg chg="del">
          <ac:chgData name="Anam Rashid" userId="2cd0b7af-3ecb-4563-b9bf-cec2fbdba633" providerId="ADAL" clId="{AB50CC14-56DE-4FDC-B0B1-C15118DEF7A1}" dt="2024-10-21T14:47:49.517" v="647" actId="478"/>
          <ac:picMkLst>
            <pc:docMk/>
            <pc:sldMk cId="2153471283" sldId="292"/>
            <ac:picMk id="18" creationId="{872849B6-D66F-6C29-F168-42D6B20F2C81}"/>
          </ac:picMkLst>
        </pc:picChg>
      </pc:sldChg>
      <pc:sldChg chg="modSp add mod ord modNotesTx">
        <pc:chgData name="Anam Rashid" userId="2cd0b7af-3ecb-4563-b9bf-cec2fbdba633" providerId="ADAL" clId="{AB50CC14-56DE-4FDC-B0B1-C15118DEF7A1}" dt="2024-10-21T15:46:43.725" v="947" actId="20577"/>
        <pc:sldMkLst>
          <pc:docMk/>
          <pc:sldMk cId="3726160143" sldId="293"/>
        </pc:sldMkLst>
        <pc:spChg chg="mod">
          <ac:chgData name="Anam Rashid" userId="2cd0b7af-3ecb-4563-b9bf-cec2fbdba633" providerId="ADAL" clId="{AB50CC14-56DE-4FDC-B0B1-C15118DEF7A1}" dt="2024-10-21T15:46:32.369" v="944" actId="20577"/>
          <ac:spMkLst>
            <pc:docMk/>
            <pc:sldMk cId="3726160143" sldId="293"/>
            <ac:spMk id="16" creationId="{00000000-0000-0000-0000-000000000000}"/>
          </ac:spMkLst>
        </pc:spChg>
      </pc:sldChg>
      <pc:sldChg chg="delSp modSp add del mod ord setBg delDesignElem modNotes">
        <pc:chgData name="Anam Rashid" userId="2cd0b7af-3ecb-4563-b9bf-cec2fbdba633" providerId="ADAL" clId="{AB50CC14-56DE-4FDC-B0B1-C15118DEF7A1}" dt="2024-10-21T18:59:15.619" v="967" actId="47"/>
        <pc:sldMkLst>
          <pc:docMk/>
          <pc:sldMk cId="1818730550" sldId="294"/>
        </pc:sldMkLst>
        <pc:spChg chg="mod">
          <ac:chgData name="Anam Rashid" userId="2cd0b7af-3ecb-4563-b9bf-cec2fbdba633" providerId="ADAL" clId="{AB50CC14-56DE-4FDC-B0B1-C15118DEF7A1}" dt="2024-10-21T15:56:55.814" v="951" actId="27636"/>
          <ac:spMkLst>
            <pc:docMk/>
            <pc:sldMk cId="1818730550" sldId="294"/>
            <ac:spMk id="3" creationId="{2EC1CEDD-923A-8379-8F3B-6D187B6DDC95}"/>
          </ac:spMkLst>
        </pc:spChg>
        <pc:spChg chg="del">
          <ac:chgData name="Anam Rashid" userId="2cd0b7af-3ecb-4563-b9bf-cec2fbdba633" providerId="ADAL" clId="{AB50CC14-56DE-4FDC-B0B1-C15118DEF7A1}" dt="2024-10-21T15:56:55.733" v="950"/>
          <ac:spMkLst>
            <pc:docMk/>
            <pc:sldMk cId="1818730550" sldId="294"/>
            <ac:spMk id="8" creationId="{289ED1AA-8684-4D37-B208-8777E1A7780D}"/>
          </ac:spMkLst>
        </pc:spChg>
        <pc:spChg chg="del">
          <ac:chgData name="Anam Rashid" userId="2cd0b7af-3ecb-4563-b9bf-cec2fbdba633" providerId="ADAL" clId="{AB50CC14-56DE-4FDC-B0B1-C15118DEF7A1}" dt="2024-10-21T15:56:55.733" v="950"/>
          <ac:spMkLst>
            <pc:docMk/>
            <pc:sldMk cId="1818730550" sldId="294"/>
            <ac:spMk id="10" creationId="{4180E01B-B1F4-437C-807D-1C930718EE64}"/>
          </ac:spMkLst>
        </pc:spChg>
        <pc:spChg chg="del">
          <ac:chgData name="Anam Rashid" userId="2cd0b7af-3ecb-4563-b9bf-cec2fbdba633" providerId="ADAL" clId="{AB50CC14-56DE-4FDC-B0B1-C15118DEF7A1}" dt="2024-10-21T15:56:55.733" v="950"/>
          <ac:spMkLst>
            <pc:docMk/>
            <pc:sldMk cId="1818730550" sldId="294"/>
            <ac:spMk id="12" creationId="{41F77738-2AF0-4750-A0C7-F97C2C17590E}"/>
          </ac:spMkLst>
        </pc:spChg>
        <pc:picChg chg="mod">
          <ac:chgData name="Anam Rashid" userId="2cd0b7af-3ecb-4563-b9bf-cec2fbdba633" providerId="ADAL" clId="{AB50CC14-56DE-4FDC-B0B1-C15118DEF7A1}" dt="2024-10-21T16:02:27.521" v="962" actId="1076"/>
          <ac:picMkLst>
            <pc:docMk/>
            <pc:sldMk cId="1818730550" sldId="294"/>
            <ac:picMk id="5" creationId="{601B2049-A647-79AA-E46C-4BCED028E1E4}"/>
          </ac:picMkLst>
        </pc:picChg>
      </pc:sldChg>
      <pc:sldChg chg="addSp delSp modSp add mod ord modNotesTx">
        <pc:chgData name="Anam Rashid" userId="2cd0b7af-3ecb-4563-b9bf-cec2fbdba633" providerId="ADAL" clId="{AB50CC14-56DE-4FDC-B0B1-C15118DEF7A1}" dt="2024-10-22T10:22:29.131" v="1269" actId="1076"/>
        <pc:sldMkLst>
          <pc:docMk/>
          <pc:sldMk cId="1534750705" sldId="295"/>
        </pc:sldMkLst>
        <pc:spChg chg="mod">
          <ac:chgData name="Anam Rashid" userId="2cd0b7af-3ecb-4563-b9bf-cec2fbdba633" providerId="ADAL" clId="{AB50CC14-56DE-4FDC-B0B1-C15118DEF7A1}" dt="2024-10-22T10:20:58.073" v="1259" actId="1076"/>
          <ac:spMkLst>
            <pc:docMk/>
            <pc:sldMk cId="1534750705" sldId="295"/>
            <ac:spMk id="16" creationId="{00000000-0000-0000-0000-000000000000}"/>
          </ac:spMkLst>
        </pc:spChg>
        <pc:spChg chg="del">
          <ac:chgData name="Anam Rashid" userId="2cd0b7af-3ecb-4563-b9bf-cec2fbdba633" providerId="ADAL" clId="{AB50CC14-56DE-4FDC-B0B1-C15118DEF7A1}" dt="2024-10-21T19:05:00.505" v="1001" actId="478"/>
          <ac:spMkLst>
            <pc:docMk/>
            <pc:sldMk cId="1534750705" sldId="295"/>
            <ac:spMk id="17" creationId="{00000000-0000-0000-0000-000000000000}"/>
          </ac:spMkLst>
        </pc:spChg>
        <pc:spChg chg="mod">
          <ac:chgData name="Anam Rashid" userId="2cd0b7af-3ecb-4563-b9bf-cec2fbdba633" providerId="ADAL" clId="{AB50CC14-56DE-4FDC-B0B1-C15118DEF7A1}" dt="2024-10-21T19:04:55.835" v="999"/>
          <ac:spMkLst>
            <pc:docMk/>
            <pc:sldMk cId="1534750705" sldId="295"/>
            <ac:spMk id="18" creationId="{17E510AD-EAD5-74C8-2A3E-9F4CEE8DA133}"/>
          </ac:spMkLst>
        </pc:spChg>
        <pc:spChg chg="add mod">
          <ac:chgData name="Anam Rashid" userId="2cd0b7af-3ecb-4563-b9bf-cec2fbdba633" providerId="ADAL" clId="{AB50CC14-56DE-4FDC-B0B1-C15118DEF7A1}" dt="2024-10-22T10:22:29.131" v="1269" actId="1076"/>
          <ac:spMkLst>
            <pc:docMk/>
            <pc:sldMk cId="1534750705" sldId="295"/>
            <ac:spMk id="20" creationId="{DAE4CFF3-E33D-2133-CD2E-2CA1CCBB0F3A}"/>
          </ac:spMkLst>
        </pc:spChg>
        <pc:grpChg chg="del">
          <ac:chgData name="Anam Rashid" userId="2cd0b7af-3ecb-4563-b9bf-cec2fbdba633" providerId="ADAL" clId="{AB50CC14-56DE-4FDC-B0B1-C15118DEF7A1}" dt="2024-10-21T19:04:57.450" v="1000" actId="478"/>
          <ac:grpSpMkLst>
            <pc:docMk/>
            <pc:sldMk cId="1534750705" sldId="295"/>
            <ac:grpSpMk id="10" creationId="{00000000-0000-0000-0000-000000000000}"/>
          </ac:grpSpMkLst>
        </pc:grpChg>
        <pc:grpChg chg="add mod">
          <ac:chgData name="Anam Rashid" userId="2cd0b7af-3ecb-4563-b9bf-cec2fbdba633" providerId="ADAL" clId="{AB50CC14-56DE-4FDC-B0B1-C15118DEF7A1}" dt="2024-10-22T10:21:43.281" v="1265" actId="1076"/>
          <ac:grpSpMkLst>
            <pc:docMk/>
            <pc:sldMk cId="1534750705" sldId="295"/>
            <ac:grpSpMk id="15" creationId="{3D07D8DC-3BFE-6873-AE24-E446A0277739}"/>
          </ac:grpSpMkLst>
        </pc:grpChg>
      </pc:sldChg>
      <pc:sldChg chg="delSp modSp add del mod setBg delDesignElem modNotes">
        <pc:chgData name="Anam Rashid" userId="2cd0b7af-3ecb-4563-b9bf-cec2fbdba633" providerId="ADAL" clId="{AB50CC14-56DE-4FDC-B0B1-C15118DEF7A1}" dt="2024-10-21T15:57:32.009" v="957" actId="47"/>
        <pc:sldMkLst>
          <pc:docMk/>
          <pc:sldMk cId="1721339409" sldId="295"/>
        </pc:sldMkLst>
        <pc:spChg chg="mod">
          <ac:chgData name="Anam Rashid" userId="2cd0b7af-3ecb-4563-b9bf-cec2fbdba633" providerId="ADAL" clId="{AB50CC14-56DE-4FDC-B0B1-C15118DEF7A1}" dt="2024-10-21T15:57:27.842" v="956" actId="27636"/>
          <ac:spMkLst>
            <pc:docMk/>
            <pc:sldMk cId="1721339409" sldId="295"/>
            <ac:spMk id="3" creationId="{2EC1CEDD-923A-8379-8F3B-6D187B6DDC95}"/>
          </ac:spMkLst>
        </pc:spChg>
        <pc:spChg chg="del">
          <ac:chgData name="Anam Rashid" userId="2cd0b7af-3ecb-4563-b9bf-cec2fbdba633" providerId="ADAL" clId="{AB50CC14-56DE-4FDC-B0B1-C15118DEF7A1}" dt="2024-10-21T15:57:27.809" v="955"/>
          <ac:spMkLst>
            <pc:docMk/>
            <pc:sldMk cId="1721339409" sldId="295"/>
            <ac:spMk id="8" creationId="{289ED1AA-8684-4D37-B208-8777E1A7780D}"/>
          </ac:spMkLst>
        </pc:spChg>
        <pc:spChg chg="del">
          <ac:chgData name="Anam Rashid" userId="2cd0b7af-3ecb-4563-b9bf-cec2fbdba633" providerId="ADAL" clId="{AB50CC14-56DE-4FDC-B0B1-C15118DEF7A1}" dt="2024-10-21T15:57:27.809" v="955"/>
          <ac:spMkLst>
            <pc:docMk/>
            <pc:sldMk cId="1721339409" sldId="295"/>
            <ac:spMk id="10" creationId="{4180E01B-B1F4-437C-807D-1C930718EE64}"/>
          </ac:spMkLst>
        </pc:spChg>
        <pc:spChg chg="del">
          <ac:chgData name="Anam Rashid" userId="2cd0b7af-3ecb-4563-b9bf-cec2fbdba633" providerId="ADAL" clId="{AB50CC14-56DE-4FDC-B0B1-C15118DEF7A1}" dt="2024-10-21T15:57:27.809" v="955"/>
          <ac:spMkLst>
            <pc:docMk/>
            <pc:sldMk cId="1721339409" sldId="295"/>
            <ac:spMk id="12" creationId="{41F77738-2AF0-4750-A0C7-F97C2C17590E}"/>
          </ac:spMkLst>
        </pc:spChg>
      </pc:sldChg>
      <pc:sldChg chg="add del ord modNotes">
        <pc:chgData name="Anam Rashid" userId="2cd0b7af-3ecb-4563-b9bf-cec2fbdba633" providerId="ADAL" clId="{AB50CC14-56DE-4FDC-B0B1-C15118DEF7A1}" dt="2024-10-21T19:01:07.005" v="978"/>
        <pc:sldMkLst>
          <pc:docMk/>
          <pc:sldMk cId="0" sldId="296"/>
        </pc:sldMkLst>
      </pc:sldChg>
      <pc:sldChg chg="add">
        <pc:chgData name="Anam Rashid" userId="2cd0b7af-3ecb-4563-b9bf-cec2fbdba633" providerId="ADAL" clId="{AB50CC14-56DE-4FDC-B0B1-C15118DEF7A1}" dt="2024-10-21T19:02:12.356" v="982"/>
        <pc:sldMkLst>
          <pc:docMk/>
          <pc:sldMk cId="0" sldId="297"/>
        </pc:sldMkLst>
      </pc:sldChg>
      <pc:sldChg chg="add">
        <pc:chgData name="Anam Rashid" userId="2cd0b7af-3ecb-4563-b9bf-cec2fbdba633" providerId="ADAL" clId="{AB50CC14-56DE-4FDC-B0B1-C15118DEF7A1}" dt="2024-10-21T19:02:22.222" v="983"/>
        <pc:sldMkLst>
          <pc:docMk/>
          <pc:sldMk cId="0" sldId="298"/>
        </pc:sldMkLst>
      </pc:sldChg>
      <pc:sldChg chg="add">
        <pc:chgData name="Anam Rashid" userId="2cd0b7af-3ecb-4563-b9bf-cec2fbdba633" providerId="ADAL" clId="{AB50CC14-56DE-4FDC-B0B1-C15118DEF7A1}" dt="2024-10-21T19:03:01.905" v="988"/>
        <pc:sldMkLst>
          <pc:docMk/>
          <pc:sldMk cId="0" sldId="299"/>
        </pc:sldMkLst>
      </pc:sldChg>
      <pc:sldChg chg="modSp add mod">
        <pc:chgData name="Anam Rashid" userId="2cd0b7af-3ecb-4563-b9bf-cec2fbdba633" providerId="ADAL" clId="{AB50CC14-56DE-4FDC-B0B1-C15118DEF7A1}" dt="2024-10-22T07:29:56.806" v="1255" actId="1076"/>
        <pc:sldMkLst>
          <pc:docMk/>
          <pc:sldMk cId="0" sldId="300"/>
        </pc:sldMkLst>
        <pc:spChg chg="mod">
          <ac:chgData name="Anam Rashid" userId="2cd0b7af-3ecb-4563-b9bf-cec2fbdba633" providerId="ADAL" clId="{AB50CC14-56DE-4FDC-B0B1-C15118DEF7A1}" dt="2024-10-22T07:29:56.806" v="1255" actId="1076"/>
          <ac:spMkLst>
            <pc:docMk/>
            <pc:sldMk cId="0" sldId="300"/>
            <ac:spMk id="11" creationId="{00000000-0000-0000-0000-000000000000}"/>
          </ac:spMkLst>
        </pc:spChg>
        <pc:spChg chg="mod">
          <ac:chgData name="Anam Rashid" userId="2cd0b7af-3ecb-4563-b9bf-cec2fbdba633" providerId="ADAL" clId="{AB50CC14-56DE-4FDC-B0B1-C15118DEF7A1}" dt="2024-10-22T07:27:59.574" v="1254" actId="1076"/>
          <ac:spMkLst>
            <pc:docMk/>
            <pc:sldMk cId="0" sldId="300"/>
            <ac:spMk id="12" creationId="{00000000-0000-0000-0000-000000000000}"/>
          </ac:spMkLst>
        </pc:spChg>
      </pc:sldChg>
      <pc:sldChg chg="addSp delSp modSp add mod delAnim modAnim">
        <pc:chgData name="Anam Rashid" userId="2cd0b7af-3ecb-4563-b9bf-cec2fbdba633" providerId="ADAL" clId="{AB50CC14-56DE-4FDC-B0B1-C15118DEF7A1}" dt="2024-10-21T19:14:01.956" v="1250" actId="1076"/>
        <pc:sldMkLst>
          <pc:docMk/>
          <pc:sldMk cId="3022007749" sldId="301"/>
        </pc:sldMkLst>
        <pc:spChg chg="mod">
          <ac:chgData name="Anam Rashid" userId="2cd0b7af-3ecb-4563-b9bf-cec2fbdba633" providerId="ADAL" clId="{AB50CC14-56DE-4FDC-B0B1-C15118DEF7A1}" dt="2024-10-21T19:13:31.296" v="1247" actId="20577"/>
          <ac:spMkLst>
            <pc:docMk/>
            <pc:sldMk cId="3022007749" sldId="301"/>
            <ac:spMk id="9" creationId="{00000000-0000-0000-0000-000000000000}"/>
          </ac:spMkLst>
        </pc:spChg>
        <pc:picChg chg="add mod">
          <ac:chgData name="Anam Rashid" userId="2cd0b7af-3ecb-4563-b9bf-cec2fbdba633" providerId="ADAL" clId="{AB50CC14-56DE-4FDC-B0B1-C15118DEF7A1}" dt="2024-10-21T19:14:01.956" v="1250" actId="1076"/>
          <ac:picMkLst>
            <pc:docMk/>
            <pc:sldMk cId="3022007749" sldId="301"/>
            <ac:picMk id="8" creationId="{6D2926A0-4D11-BA06-FD64-D8BDB94E6036}"/>
          </ac:picMkLst>
        </pc:picChg>
        <pc:picChg chg="del">
          <ac:chgData name="Anam Rashid" userId="2cd0b7af-3ecb-4563-b9bf-cec2fbdba633" providerId="ADAL" clId="{AB50CC14-56DE-4FDC-B0B1-C15118DEF7A1}" dt="2024-10-21T19:13:36.556" v="1248" actId="478"/>
          <ac:picMkLst>
            <pc:docMk/>
            <pc:sldMk cId="3022007749" sldId="301"/>
            <ac:picMk id="10" creationId="{4058D47B-9A0C-E315-5142-93153AAEA5B1}"/>
          </ac:picMkLst>
        </pc:picChg>
      </pc:sldChg>
      <pc:sldMasterChg chg="delSldLayout">
        <pc:chgData name="Anam Rashid" userId="2cd0b7af-3ecb-4563-b9bf-cec2fbdba633" providerId="ADAL" clId="{AB50CC14-56DE-4FDC-B0B1-C15118DEF7A1}" dt="2024-10-21T14:04:44.403" v="122" actId="47"/>
        <pc:sldMasterMkLst>
          <pc:docMk/>
          <pc:sldMasterMk cId="0" sldId="2147483648"/>
        </pc:sldMasterMkLst>
        <pc:sldLayoutChg chg="del">
          <pc:chgData name="Anam Rashid" userId="2cd0b7af-3ecb-4563-b9bf-cec2fbdba633" providerId="ADAL" clId="{AB50CC14-56DE-4FDC-B0B1-C15118DEF7A1}" dt="2024-10-21T14:04:44.403" v="122" actId="47"/>
          <pc:sldLayoutMkLst>
            <pc:docMk/>
            <pc:sldMasterMk cId="0" sldId="2147483648"/>
            <pc:sldLayoutMk cId="1440077191"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mother entertains her 3-year-old son eating rice cereal in the kitchen at their home in Puchong, Selangor.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Content:</a:t>
            </a:r>
          </a:p>
          <a:p>
            <a:endParaRPr lang="en-US" dirty="0"/>
          </a:p>
          <a:p>
            <a:r>
              <a:rPr lang="en-US" dirty="0"/>
              <a:t>"Going to school helps you learn new things, make friends, and grow. When you have a good school and feel safe, it’s easier to be happy."</a:t>
            </a:r>
          </a:p>
          <a:p>
            <a:endParaRPr lang="en-US" dirty="0"/>
          </a:p>
          <a:p>
            <a:r>
              <a:rPr lang="en-US" dirty="0"/>
              <a:t>"If something makes you feel sad or stressed at school, you should tell a grown-up."</a:t>
            </a:r>
          </a:p>
          <a:p>
            <a:endParaRPr lang="en-US" dirty="0"/>
          </a:p>
          <a:p>
            <a:r>
              <a:rPr lang="en-US" dirty="0"/>
              <a:t>ACTIVITY: Ask the children to draw a picture of their school, including their </a:t>
            </a:r>
            <a:r>
              <a:rPr lang="en-US" dirty="0" err="1"/>
              <a:t>favourite</a:t>
            </a:r>
            <a:r>
              <a:rPr lang="en-US" dirty="0"/>
              <a:t> and safest places (e.g., the classroom, playground, or library).</a:t>
            </a:r>
          </a:p>
          <a:p>
            <a:endParaRPr lang="en-US" dirty="0"/>
          </a:p>
          <a:p>
            <a:r>
              <a:rPr lang="en-US" dirty="0"/>
              <a:t>Task: Have them share with the class where they feel safest and happiest at school and why.</a:t>
            </a:r>
          </a:p>
          <a:p>
            <a:endParaRPr lang="en-US" dirty="0"/>
          </a:p>
          <a:p>
            <a:r>
              <a:rPr lang="en-US" dirty="0"/>
              <a:t>Discussion Question: "What makes a place safe or fun at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Content:</a:t>
            </a:r>
          </a:p>
          <a:p>
            <a:endParaRPr lang="en-US"/>
          </a:p>
          <a:p>
            <a:r>
              <a:rPr lang="en-US"/>
              <a:t>"Your feelings are important! If you’re worried, sad, or scared, it’s okay to talk to someone you trust."</a:t>
            </a:r>
          </a:p>
          <a:p>
            <a:endParaRPr lang="en-US"/>
          </a:p>
          <a:p>
            <a:r>
              <a:rPr lang="en-US"/>
              <a:t>ACTIVITY: Role Play: "Who Can I Talk To?"</a:t>
            </a:r>
          </a:p>
          <a:p>
            <a:endParaRPr lang="en-US"/>
          </a:p>
          <a:p>
            <a:r>
              <a:rPr lang="en-US"/>
              <a:t>Description: Create a simple role-playing game where the teacher pretends to be different people a child might talk to (e.g., a parent, teacher, friend).</a:t>
            </a:r>
          </a:p>
          <a:p>
            <a:endParaRPr lang="en-US"/>
          </a:p>
          <a:p>
            <a:r>
              <a:rPr lang="en-US"/>
              <a:t>Task: Ask each child to choose a "feeling" (like being worried, sad, or scared) and practice talking to one of the trusted adults or friends in the role-play.</a:t>
            </a:r>
          </a:p>
          <a:p>
            <a:endParaRPr lang="en-US"/>
          </a:p>
          <a:p>
            <a:r>
              <a:rPr lang="en-US"/>
              <a:t>Example: "What would you say to your mum if you were sad about something at school?"</a:t>
            </a:r>
          </a:p>
          <a:p>
            <a:endParaRPr lang="en-US"/>
          </a:p>
          <a:p>
            <a:r>
              <a:rPr lang="en-US"/>
              <a:t>Reflection Question: "Who do you feel safe talking to when you feel upset?"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Iraq, 2024. The camp is located in </a:t>
            </a:r>
            <a:r>
              <a:rPr lang="en-IE" dirty="0" err="1"/>
              <a:t>Debaga</a:t>
            </a:r>
            <a:r>
              <a:rPr lang="en-IE" dirty="0"/>
              <a:t>, housing 1,253 families or 6,558 individuals. Educational programs, supported by UNICEF and funded by ECHO, focus on both formal and non-formal learning through teacher training, school environment improvements, and catch-up classes, benefiting 1,200 girls and 900 boys in two temporary learning spaces</a:t>
            </a:r>
            <a:r>
              <a:rPr lang="en-US" dirty="0"/>
              <a:t>.</a:t>
            </a:r>
            <a:endParaRPr lang="en-IE"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15746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UNICEF supports the government of Côte d'Ivoire in implementing innovative strategies to prevent malnutrition, involving several sectors, health, agriculture, social policies, education, water, hygiene and sanitation and putting communities at the heart of action for a sustainable approach based on local solutions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Content:</a:t>
            </a:r>
          </a:p>
          <a:p>
            <a:r>
              <a:rPr lang="en-US"/>
              <a:t>“Every child has the right to be as healthy as possible. This means it’s important to take care of your body AND your mind!"</a:t>
            </a:r>
          </a:p>
          <a:p>
            <a:endParaRPr lang="en-US"/>
          </a:p>
          <a:p>
            <a:r>
              <a:rPr lang="en-US"/>
              <a:t>Simple examples: "Exercise, play, eat well, and sleep to feel good.“</a:t>
            </a:r>
          </a:p>
          <a:p>
            <a:endParaRPr lang="en-US"/>
          </a:p>
          <a:p>
            <a:r>
              <a:rPr lang="en-US"/>
              <a:t>Ask children: What are the things you need to feel healthy and happy?</a:t>
            </a:r>
          </a:p>
          <a:p>
            <a:endParaRPr lang="en-US"/>
          </a:p>
          <a:p>
            <a:r>
              <a:rPr lang="en-US"/>
              <a:t>ACTIVITY: Ask children to identify what they need to support them feeling happy and healthy, get them to write their own list, that they can go to when they are feeling in need of comfort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Content:</a:t>
            </a:r>
          </a:p>
          <a:p>
            <a:endParaRPr lang="en-US" dirty="0"/>
          </a:p>
          <a:p>
            <a:r>
              <a:rPr lang="en-US" dirty="0"/>
              <a:t>"Going to school helps you learn new things, make friends, and grow. When you have a good school and feel safe, it’s easier to be happy."</a:t>
            </a:r>
          </a:p>
          <a:p>
            <a:endParaRPr lang="en-US" dirty="0"/>
          </a:p>
          <a:p>
            <a:r>
              <a:rPr lang="en-US" dirty="0"/>
              <a:t>"If something makes you feel sad or stressed at school, you should tell a grown-up."</a:t>
            </a:r>
          </a:p>
          <a:p>
            <a:endParaRPr lang="en-US" dirty="0"/>
          </a:p>
          <a:p>
            <a:r>
              <a:rPr lang="en-US" dirty="0"/>
              <a:t>ACTIVITY: - As a class, work together to create a "School Safety Pledge" where everyone writes one promise about how they will help make school a safe and happy place for everyone. Examples: "I will be kind to others," "I will listen when someone is talking," "I will tell an adult if someone feels unsafe."</a:t>
            </a:r>
          </a:p>
          <a:p>
            <a:endParaRPr lang="en-US" dirty="0"/>
          </a:p>
          <a:p>
            <a:r>
              <a:rPr lang="en-US" dirty="0"/>
              <a:t>Display: Hang the pledge in the classroom to remind everyone of their role in making school a safe place to learn.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Content:</a:t>
            </a:r>
          </a:p>
          <a:p>
            <a:endParaRPr lang="en-US"/>
          </a:p>
          <a:p>
            <a:r>
              <a:rPr lang="en-US"/>
              <a:t>"Your feelings are important! If you’re worried, sad, or scared, it’s okay to talk to someone you trust."</a:t>
            </a:r>
          </a:p>
          <a:p>
            <a:endParaRPr lang="en-US"/>
          </a:p>
          <a:p>
            <a:r>
              <a:rPr lang="en-US"/>
              <a:t>ACTIVITY: My Circle of Trust</a:t>
            </a:r>
          </a:p>
          <a:p>
            <a:endParaRPr lang="en-US"/>
          </a:p>
          <a:p>
            <a:r>
              <a:rPr lang="en-US"/>
              <a:t>Description: Have students draw a circle on a piece of paper and write their name in the centre.</a:t>
            </a:r>
          </a:p>
          <a:p>
            <a:endParaRPr lang="en-US"/>
          </a:p>
          <a:p>
            <a:r>
              <a:rPr lang="en-US"/>
              <a:t>Task: Around their name, they should write or draw the names of people they trust to talk to when they feel sad, scared, or worried (e.g., parents, teachers, siblings, friends).</a:t>
            </a:r>
          </a:p>
          <a:p>
            <a:endParaRPr lang="en-US"/>
          </a:p>
          <a:p>
            <a:r>
              <a:rPr lang="en-US"/>
              <a:t>Ask them to share a couple of names with the class and explain why they trust that person.</a:t>
            </a:r>
          </a:p>
          <a:p>
            <a:endParaRPr lang="en-US"/>
          </a:p>
          <a:p>
            <a:r>
              <a:rPr lang="en-US"/>
              <a:t>Discussion Question: "Why is it important to talk to someone when you feel upset?“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IE" err="1"/>
              <a:t>Umme</a:t>
            </a:r>
            <a:r>
              <a:rPr lang="en-IE"/>
              <a:t> </a:t>
            </a:r>
            <a:r>
              <a:rPr lang="en-IE" err="1"/>
              <a:t>Solima</a:t>
            </a:r>
            <a:r>
              <a:rPr lang="en-IE"/>
              <a:t>, 12, a Rohingya refugee girl stands in front of her home, posing for a portrait on 11 June, 2023 at a Rohingya refugee camp in Cox's Bazar, Bangladesh. </a:t>
            </a:r>
            <a:r>
              <a:rPr lang="en-IE" err="1"/>
              <a:t>Solima</a:t>
            </a:r>
            <a:r>
              <a:rPr lang="en-IE"/>
              <a:t> attended the One Minute's Jr. Workshop and learned how to film and edit videos from experts. In her one-minute film titled 'Preserving Our Tradition,' </a:t>
            </a:r>
            <a:r>
              <a:rPr lang="en-IE" err="1"/>
              <a:t>Solima</a:t>
            </a:r>
            <a:r>
              <a:rPr lang="en-IE"/>
              <a:t> showcases the rich tapestry of her community's vibrant heritage and culture.</a:t>
            </a:r>
            <a:endParaRPr lang="en-GB"/>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3483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Content:</a:t>
            </a:r>
          </a:p>
          <a:p>
            <a:r>
              <a:rPr lang="en-US"/>
              <a:t>“Every child has the right to be as healthy as possible. This means it’s important to take care of your body AND your mind!"</a:t>
            </a:r>
          </a:p>
          <a:p>
            <a:endParaRPr lang="en-US"/>
          </a:p>
          <a:p>
            <a:r>
              <a:rPr lang="en-US"/>
              <a:t>Simple examples: "Exercise, play, eat well, and sleep to feel good.“</a:t>
            </a:r>
          </a:p>
          <a:p>
            <a:endParaRPr lang="en-US"/>
          </a:p>
          <a:p>
            <a:r>
              <a:rPr lang="en-US"/>
              <a:t>Ask children: What are the things you need to feel healthy and happy?</a:t>
            </a:r>
          </a:p>
          <a:p>
            <a:endParaRPr lang="en-US"/>
          </a:p>
          <a:p>
            <a:r>
              <a:rPr lang="en-US"/>
              <a:t>ACTIVITY: Split the class into groups to discuss and identify what supports their mental health and ask them to identify if this is a right or a want or should it be a right.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Content:</a:t>
            </a:r>
          </a:p>
          <a:p>
            <a:endParaRPr lang="en-US"/>
          </a:p>
          <a:p>
            <a:r>
              <a:rPr lang="en-US"/>
              <a:t>"Going to school helps you learn new things, make friends, and grow. When you have a good school and feel safe, it’s easier to be happy."</a:t>
            </a:r>
          </a:p>
          <a:p>
            <a:r>
              <a:rPr lang="en-US"/>
              <a:t>"If something makes you feel sad or stressed at school, you should tell a grown-up."</a:t>
            </a:r>
          </a:p>
          <a:p>
            <a:endParaRPr lang="en-US"/>
          </a:p>
          <a:p>
            <a:endParaRPr lang="en-US"/>
          </a:p>
          <a:p>
            <a:r>
              <a:rPr lang="en-US"/>
              <a:t>ACTIVITY: Put class into groups and have them discuss ways their school could support their mental health and well-being more. Examples could include: Quiet spaces to relax during breaks, teachers talking more about mental health in class, ativities or clubs that help students feel included.</a:t>
            </a:r>
          </a:p>
          <a:p>
            <a:endParaRPr lang="en-US"/>
          </a:p>
          <a:p>
            <a:r>
              <a:rPr lang="en-US"/>
              <a:t>Task: After brainstorming, have them present their ideas as a group and discuss whether these ideas should be a part of every school to support the right to learn and feel safe.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28 November 2023, 10-year-old Farzana works on her school lessons inside her one-room home in Parun district, Nuristan province, Afghanistan.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Content:</a:t>
            </a:r>
          </a:p>
          <a:p>
            <a:endParaRPr lang="en-US"/>
          </a:p>
          <a:p>
            <a:r>
              <a:rPr lang="en-US"/>
              <a:t>"Your feelings are important! If you’re worried, sad, or scared, it’s okay to talk to someone you trust."</a:t>
            </a:r>
          </a:p>
          <a:p>
            <a:endParaRPr lang="en-US"/>
          </a:p>
          <a:p>
            <a:r>
              <a:rPr lang="en-US"/>
              <a:t>Activity: “What Could I Say?” Scenario Cards</a:t>
            </a:r>
          </a:p>
          <a:p>
            <a:endParaRPr lang="en-US"/>
          </a:p>
          <a:p>
            <a:r>
              <a:rPr lang="en-US"/>
              <a:t>Description: Put class into groups. Have them create a set of scenario cards that describe situations where children might feel worried, scared, or sad (e.g., "You lost your favourite toy and feel really sad," "You are worried about an upcoming school project," or "A friend said something that hurt your feelings").</a:t>
            </a:r>
          </a:p>
          <a:p>
            <a:endParaRPr lang="en-US"/>
          </a:p>
          <a:p>
            <a:r>
              <a:rPr lang="en-US"/>
              <a:t>Task: Have children pick a card and take turns saying what they would tell someone they trust about how they’re feeling. For younger kids, keep the scenarios simple. For older kids, use more complex situations.</a:t>
            </a:r>
          </a:p>
          <a:p>
            <a:endParaRPr lang="en-US"/>
          </a:p>
          <a:p>
            <a:r>
              <a:rPr lang="en-US"/>
              <a:t>Discussion Question: "Why is it important to talk about your feelings in these situations?"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Highlights from an arts workshop at the Children and Youth Pavilion at COP27. This arts workshop is led by the Technical Cohort to Advance Adolescent Girls' and Young Women's Leadership in Climate Change which is supported by UNICEF and Karama (a regional women's rights network) . After leading a session of Gender Equal Adaptation Strategies, the adolescent girls and young women invited their peers to express what gender justice and environmental justice means for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November 22, 2023, Vasylkiv, Ukraine. Every day children at the preschool interact with water: in addition to hygienic procedures, they are shown how to water flowers.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IE" b="1" dirty="0"/>
              <a:t>Introduction: What Are We Talking About Today?</a:t>
            </a:r>
          </a:p>
          <a:p>
            <a:pPr>
              <a:buFont typeface="Arial" panose="020B0604020202020204" pitchFamily="34" charset="0"/>
              <a:buNone/>
            </a:pPr>
            <a:endParaRPr lang="en-IE" b="1" dirty="0"/>
          </a:p>
          <a:p>
            <a:pPr>
              <a:buFont typeface="Arial" panose="020B0604020202020204" pitchFamily="34" charset="0"/>
              <a:buNone/>
            </a:pPr>
            <a:r>
              <a:rPr lang="en-IE" b="1" dirty="0"/>
              <a:t>Content to ask:</a:t>
            </a:r>
          </a:p>
          <a:p>
            <a:pPr>
              <a:buFont typeface="Arial" panose="020B0604020202020204" pitchFamily="34" charset="0"/>
              <a:buNone/>
            </a:pPr>
            <a:endParaRPr lang="en-IE" dirty="0"/>
          </a:p>
          <a:p>
            <a:pPr marL="742950" lvl="1" indent="-285750">
              <a:buFont typeface="Arial" panose="020B0604020202020204" pitchFamily="34" charset="0"/>
              <a:buChar char="•"/>
            </a:pPr>
            <a:r>
              <a:rPr lang="en-IE" dirty="0"/>
              <a:t>Ask: "How are you feeling today? Did you know your feelings are part of your mental health?"</a:t>
            </a:r>
          </a:p>
          <a:p>
            <a:pPr marL="742950" lvl="1" indent="-285750">
              <a:buFont typeface="Arial" panose="020B0604020202020204" pitchFamily="34" charset="0"/>
              <a:buChar char="•"/>
            </a:pPr>
            <a:r>
              <a:rPr lang="en-IE" dirty="0"/>
              <a:t>Explain that mental health is about how we think, feel, and act.</a:t>
            </a:r>
          </a:p>
          <a:p>
            <a:pPr marL="742950" lvl="1" indent="-285750">
              <a:buFont typeface="Arial" panose="020B0604020202020204" pitchFamily="34" charset="0"/>
              <a:buChar char="•"/>
            </a:pPr>
            <a:r>
              <a:rPr lang="en-IE" dirty="0"/>
              <a:t>Learning how to identifying feelings in you and in others is an important step for us to understand what are needs are. </a:t>
            </a:r>
          </a:p>
          <a:p>
            <a:pPr marL="457200" lvl="1" indent="0">
              <a:buFont typeface="Arial" panose="020B0604020202020204" pitchFamily="34" charset="0"/>
              <a:buNone/>
            </a:pPr>
            <a:endParaRPr lang="en-IE" dirty="0"/>
          </a:p>
          <a:p>
            <a:pPr marL="457200" lvl="1" indent="0">
              <a:buFont typeface="Arial" panose="020B0604020202020204" pitchFamily="34" charset="0"/>
              <a:buNone/>
            </a:pPr>
            <a:r>
              <a:rPr lang="en-IE" b="1" dirty="0"/>
              <a:t>For ages 4-6: </a:t>
            </a:r>
            <a:r>
              <a:rPr lang="en-IE" dirty="0"/>
              <a:t>Show animal images (next slide) of different moods see if the children can identify how the animals are feeling. </a:t>
            </a:r>
          </a:p>
          <a:p>
            <a:pPr marL="457200" lvl="1" indent="0">
              <a:buFont typeface="Arial" panose="020B0604020202020204" pitchFamily="34" charset="0"/>
              <a:buNone/>
            </a:pPr>
            <a:endParaRPr lang="en-IE" dirty="0"/>
          </a:p>
          <a:p>
            <a:pPr marL="457200" lvl="1" indent="0">
              <a:buFont typeface="Arial" panose="020B0604020202020204" pitchFamily="34" charset="0"/>
              <a:buNone/>
            </a:pPr>
            <a:r>
              <a:rPr lang="en-IE" b="1" dirty="0"/>
              <a:t>For ages 7-9: </a:t>
            </a:r>
            <a:r>
              <a:rPr lang="en-IE" dirty="0"/>
              <a:t>Ask them to act out different feelings like in charades and get the class to identify what the feeling they are acting out is. </a:t>
            </a:r>
          </a:p>
          <a:p>
            <a:pPr marL="457200" lvl="1" indent="0">
              <a:buFont typeface="Arial" panose="020B0604020202020204" pitchFamily="34" charset="0"/>
              <a:buNone/>
            </a:pPr>
            <a:endParaRPr lang="en-IE" dirty="0"/>
          </a:p>
          <a:p>
            <a:pPr marL="457200" lvl="1" indent="0">
              <a:buFont typeface="Arial" panose="020B0604020202020204" pitchFamily="34" charset="0"/>
              <a:buNone/>
            </a:pPr>
            <a:r>
              <a:rPr lang="en-IE" b="1" dirty="0"/>
              <a:t>For ages 10-12</a:t>
            </a:r>
            <a:r>
              <a:rPr lang="en-IE" dirty="0"/>
              <a:t>: Ask students in groups to identify what puts them in a good mood and what puts them in a bad mood, if they have access to GIFs you can get them to identify the best GIFS to describe their current mood and create a classroom mood board. </a:t>
            </a:r>
          </a:p>
          <a:p>
            <a:pPr marL="457200" lvl="1" indent="0">
              <a:buFont typeface="Arial" panose="020B0604020202020204" pitchFamily="34" charset="0"/>
              <a:buNone/>
            </a:pPr>
            <a:endParaRPr lang="en-IE" dirty="0"/>
          </a:p>
          <a:p>
            <a:pPr marL="457200" lvl="1" indent="0">
              <a:buFont typeface="Arial" panose="020B0604020202020204" pitchFamily="34" charset="0"/>
              <a:buNone/>
            </a:pPr>
            <a:r>
              <a:rPr lang="en-IE" dirty="0"/>
              <a:t>Image: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8546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2C03196A-E6FD-4E6F-AD2B-2C63783645B0}" type="slidenum">
              <a:rPr lang="en-IE" smtClean="0"/>
              <a:t>4</a:t>
            </a:fld>
            <a:endParaRPr lang="en-IE"/>
          </a:p>
        </p:txBody>
      </p:sp>
    </p:spTree>
    <p:extLst>
      <p:ext uri="{BB962C8B-B14F-4D97-AF65-F5344CB8AC3E}">
        <p14:creationId xmlns:p14="http://schemas.microsoft.com/office/powerpoint/2010/main" val="307530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a:effectLst/>
                <a:latin typeface="+mn-lt"/>
                <a:ea typeface="+mn-ea"/>
                <a:cs typeface="+mn-cs"/>
                <a:sym typeface="Arial"/>
              </a:rPr>
              <a:t>Mental health </a:t>
            </a:r>
            <a:r>
              <a:rPr lang="en-GB" sz="1200" b="0" i="0" u="none" strike="noStrike">
                <a:effectLst/>
                <a:latin typeface="+mn-lt"/>
                <a:ea typeface="+mn-ea"/>
                <a:cs typeface="+mn-cs"/>
                <a:sym typeface="Arial"/>
              </a:rPr>
              <a:t>is something that everyone has –</a:t>
            </a:r>
            <a:r>
              <a:rPr lang="en-GB"/>
              <a:t> </a:t>
            </a:r>
            <a:r>
              <a:rPr lang="en-GB" sz="1200" b="0" i="0" u="none" strike="noStrike">
                <a:effectLst/>
                <a:latin typeface="+mn-lt"/>
                <a:ea typeface="+mn-ea"/>
                <a:cs typeface="+mn-cs"/>
                <a:sym typeface="Arial"/>
              </a:rPr>
              <a:t>just like physical health. Sometimes we feel well, and sometimes we don’t. Mental health refers to how we think, feel and behave, and this changes. When our mental health is good, we might enjoy being around other people and feel able to take on challenges and new experiences. But when our mental health is not so good, we can find it much harder to cope.</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112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78840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Kids at Tentalav Primary school in Gujarat, India.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99821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Content:</a:t>
            </a:r>
          </a:p>
          <a:p>
            <a:r>
              <a:rPr lang="en-US"/>
              <a:t>“Every child has the right to be as healthy as possible. This means it’s important to take care of your body AND your mind!"</a:t>
            </a:r>
          </a:p>
          <a:p>
            <a:endParaRPr lang="en-US"/>
          </a:p>
          <a:p>
            <a:r>
              <a:rPr lang="en-US"/>
              <a:t>Simple examples: "Exercise, play, eat well, and sleep to feel good.“</a:t>
            </a:r>
          </a:p>
          <a:p>
            <a:endParaRPr lang="en-US"/>
          </a:p>
          <a:p>
            <a:r>
              <a:rPr lang="en-US"/>
              <a:t>Ask children: What are the things you need to feel healthy and happy?</a:t>
            </a:r>
          </a:p>
          <a:p>
            <a:endParaRPr lang="en-US"/>
          </a:p>
          <a:p>
            <a:r>
              <a:rPr lang="en-US"/>
              <a:t>ACTIVITY: Ask the children to bring in something from home that brings them comfort. And in a circle ask them to share what that item is and why they choose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s://www.youtube.com/embed/o1mxBUXZdqY?feature=oembed" TargetMode="External"/><Relationship Id="rId6" Type="http://schemas.openxmlformats.org/officeDocument/2006/relationships/image" Target="../media/image43.svg"/><Relationship Id="rId5" Type="http://schemas.openxmlformats.org/officeDocument/2006/relationships/image" Target="../media/image6.png"/><Relationship Id="rId10" Type="http://schemas.openxmlformats.org/officeDocument/2006/relationships/image" Target="../media/image48.jpeg"/><Relationship Id="rId4" Type="http://schemas.openxmlformats.org/officeDocument/2006/relationships/image" Target="../media/image38.sv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49.png"/><Relationship Id="rId4" Type="http://schemas.openxmlformats.org/officeDocument/2006/relationships/image" Target="../media/image5.sv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5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53.png"/><Relationship Id="rId5" Type="http://schemas.openxmlformats.org/officeDocument/2006/relationships/image" Target="../media/image4.png"/><Relationship Id="rId10" Type="http://schemas.openxmlformats.org/officeDocument/2006/relationships/image" Target="../media/image52.png"/><Relationship Id="rId4" Type="http://schemas.openxmlformats.org/officeDocument/2006/relationships/image" Target="../media/image43.sv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5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57.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43.sv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7.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39.svg"/><Relationship Id="rId4" Type="http://schemas.openxmlformats.org/officeDocument/2006/relationships/image" Target="../media/image38.svg"/><Relationship Id="rId9" Type="http://schemas.openxmlformats.org/officeDocument/2006/relationships/image" Target="../media/image10.png"/><Relationship Id="rId1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uPh4-DU6MDU?feature=oembed" TargetMode="External"/><Relationship Id="rId5" Type="http://schemas.openxmlformats.org/officeDocument/2006/relationships/image" Target="../media/image61.jpe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63.svg"/><Relationship Id="rId4" Type="http://schemas.openxmlformats.org/officeDocument/2006/relationships/image" Target="../media/image5.sv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6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4.png"/><Relationship Id="rId5" Type="http://schemas.openxmlformats.org/officeDocument/2006/relationships/image" Target="../media/image4.png"/><Relationship Id="rId10" Type="http://schemas.openxmlformats.org/officeDocument/2006/relationships/image" Target="../media/image52.png"/><Relationship Id="rId4" Type="http://schemas.openxmlformats.org/officeDocument/2006/relationships/image" Target="../media/image7.sv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8.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6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6.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7.svg"/><Relationship Id="rId9" Type="http://schemas.openxmlformats.org/officeDocument/2006/relationships/image" Target="../media/image2.png"/><Relationship Id="rId14"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10.png"/><Relationship Id="rId10" Type="http://schemas.openxmlformats.org/officeDocument/2006/relationships/image" Target="../media/image43.svg"/><Relationship Id="rId4" Type="http://schemas.openxmlformats.org/officeDocument/2006/relationships/image" Target="../media/image38.sv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s://www.youtube.com/embed/RFu1aFtuboA?feature=oembed" TargetMode="External"/><Relationship Id="rId6" Type="http://schemas.openxmlformats.org/officeDocument/2006/relationships/image" Target="../media/image43.sv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image" Target="../media/image38.sv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73.svg"/><Relationship Id="rId4" Type="http://schemas.openxmlformats.org/officeDocument/2006/relationships/image" Target="../media/image5.sv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75.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4.png"/><Relationship Id="rId5" Type="http://schemas.openxmlformats.org/officeDocument/2006/relationships/image" Target="../media/image4.png"/><Relationship Id="rId10" Type="http://schemas.openxmlformats.org/officeDocument/2006/relationships/image" Target="../media/image52.png"/><Relationship Id="rId4" Type="http://schemas.openxmlformats.org/officeDocument/2006/relationships/image" Target="../media/image7.sv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69.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8.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7.svg"/><Relationship Id="rId9" Type="http://schemas.openxmlformats.org/officeDocument/2006/relationships/image" Target="../media/image2.png"/><Relationship Id="rId14" Type="http://schemas.openxmlformats.org/officeDocument/2006/relationships/image" Target="../media/image77.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8.png"/><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hyperlink" Target="https://www.unicef.ie/child-rights-education/primary/crs/learn/" TargetMode="External"/><Relationship Id="rId3" Type="http://schemas.openxmlformats.org/officeDocument/2006/relationships/image" Target="../media/image39.svg"/><Relationship Id="rId7" Type="http://schemas.openxmlformats.org/officeDocument/2006/relationships/image" Target="../media/image8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hyperlink" Target="https://www.unicef.ie/child-rights-education/primary/resource-librar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3.jpeg"/><Relationship Id="rId21" Type="http://schemas.openxmlformats.org/officeDocument/2006/relationships/image" Target="../media/image31.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4.xml"/><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23" Type="http://schemas.openxmlformats.org/officeDocument/2006/relationships/image" Target="../media/image33.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youngminds.org.uk/find-help/what-is-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10.pn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9.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38.svg"/><Relationship Id="rId9" Type="http://schemas.openxmlformats.org/officeDocument/2006/relationships/image" Target="../media/image45.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13921679" y="8611395"/>
            <a:ext cx="4373145" cy="1675605"/>
          </a:xfrm>
          <a:custGeom>
            <a:avLst/>
            <a:gdLst/>
            <a:ahLst/>
            <a:cxnLst/>
            <a:rect l="l" t="t" r="r" b="b"/>
            <a:pathLst>
              <a:path w="4373145" h="1675605">
                <a:moveTo>
                  <a:pt x="0" y="0"/>
                </a:moveTo>
                <a:lnTo>
                  <a:pt x="4373145" y="0"/>
                </a:lnTo>
                <a:lnTo>
                  <a:pt x="4373145" y="1675605"/>
                </a:lnTo>
                <a:lnTo>
                  <a:pt x="0" y="1675605"/>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1983890" y="5969096"/>
            <a:ext cx="14899757" cy="2636044"/>
            <a:chOff x="-14755" y="-125546"/>
            <a:chExt cx="3759083" cy="573922"/>
          </a:xfrm>
        </p:grpSpPr>
        <p:sp>
          <p:nvSpPr>
            <p:cNvPr id="5" name="Freeform 5"/>
            <p:cNvSpPr/>
            <p:nvPr/>
          </p:nvSpPr>
          <p:spPr>
            <a:xfrm>
              <a:off x="0" y="0"/>
              <a:ext cx="3744328" cy="406528"/>
            </a:xfrm>
            <a:custGeom>
              <a:avLst/>
              <a:gdLst/>
              <a:ahLst/>
              <a:cxnLst/>
              <a:rect l="l" t="t" r="r" b="b"/>
              <a:pathLst>
                <a:path w="3744328" h="406528">
                  <a:moveTo>
                    <a:pt x="0" y="0"/>
                  </a:moveTo>
                  <a:lnTo>
                    <a:pt x="3744328" y="0"/>
                  </a:lnTo>
                  <a:lnTo>
                    <a:pt x="3744328" y="406528"/>
                  </a:lnTo>
                  <a:lnTo>
                    <a:pt x="0" y="406528"/>
                  </a:lnTo>
                  <a:close/>
                </a:path>
              </a:pathLst>
            </a:custGeom>
            <a:solidFill>
              <a:srgbClr val="FFFFFF"/>
            </a:solidFill>
          </p:spPr>
          <p:txBody>
            <a:bodyPr/>
            <a:lstStyle/>
            <a:p>
              <a:endParaRPr lang="en-GB"/>
            </a:p>
          </p:txBody>
        </p:sp>
        <p:sp>
          <p:nvSpPr>
            <p:cNvPr id="6" name="TextBox 6"/>
            <p:cNvSpPr txBox="1"/>
            <p:nvPr/>
          </p:nvSpPr>
          <p:spPr>
            <a:xfrm>
              <a:off x="-14755" y="-125546"/>
              <a:ext cx="3744329" cy="573922"/>
            </a:xfrm>
            <a:prstGeom prst="rect">
              <a:avLst/>
            </a:prstGeom>
          </p:spPr>
          <p:txBody>
            <a:bodyPr lIns="50800" tIns="50800" rIns="50800" bIns="50800" rtlCol="0" anchor="ctr"/>
            <a:lstStyle/>
            <a:p>
              <a:pPr algn="ctr">
                <a:lnSpc>
                  <a:spcPts val="7839"/>
                </a:lnSpc>
              </a:pPr>
              <a:r>
                <a:rPr lang="en-US" sz="4400" b="1">
                  <a:solidFill>
                    <a:srgbClr val="0099FF"/>
                  </a:solidFill>
                  <a:latin typeface="Montserrat Bold"/>
                  <a:ea typeface="Montserrat Bold"/>
                  <a:cs typeface="Montserrat Bold"/>
                  <a:sym typeface="Montserrat Bold"/>
                </a:rPr>
                <a:t>A CHILD RIGHTS APPROACH TO MENTAL HEALTH &amp; WELL-BEING</a:t>
              </a:r>
            </a:p>
          </p:txBody>
        </p:sp>
      </p:grpSp>
      <p:sp>
        <p:nvSpPr>
          <p:cNvPr id="7" name="TextBox 7"/>
          <p:cNvSpPr txBox="1"/>
          <p:nvPr/>
        </p:nvSpPr>
        <p:spPr>
          <a:xfrm>
            <a:off x="-609600" y="9991213"/>
            <a:ext cx="2241054" cy="295787"/>
          </a:xfrm>
          <a:prstGeom prst="rect">
            <a:avLst/>
          </a:prstGeom>
        </p:spPr>
        <p:txBody>
          <a:bodyPr lIns="0" tIns="0" rIns="0" bIns="0" rtlCol="0" anchor="t">
            <a:spAutoFit/>
          </a:bodyPr>
          <a:lstStyle/>
          <a:p>
            <a:pPr algn="ctr">
              <a:lnSpc>
                <a:spcPts val="2799"/>
              </a:lnSpc>
              <a:spcBef>
                <a:spcPct val="0"/>
              </a:spcBef>
            </a:pPr>
            <a:r>
              <a:rPr lang="en-US" sz="800">
                <a:solidFill>
                  <a:srgbClr val="FFFFFF"/>
                </a:solidFill>
                <a:latin typeface="Open Sans Light"/>
                <a:ea typeface="Open Sans Light"/>
                <a:cs typeface="Open Sans Light"/>
                <a:sym typeface="Open Sans Light"/>
              </a:rPr>
              <a:t>UNICEF/UNI485316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6" y="0"/>
                </a:lnTo>
                <a:lnTo>
                  <a:pt x="9975596" y="9975596"/>
                </a:lnTo>
                <a:lnTo>
                  <a:pt x="0" y="997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8135170" y="8783007"/>
            <a:ext cx="1901174" cy="475293"/>
          </a:xfrm>
          <a:custGeom>
            <a:avLst/>
            <a:gdLst/>
            <a:ahLst/>
            <a:cxnLst/>
            <a:rect l="l" t="t" r="r" b="b"/>
            <a:pathLst>
              <a:path w="1901174" h="475293">
                <a:moveTo>
                  <a:pt x="0" y="0"/>
                </a:moveTo>
                <a:lnTo>
                  <a:pt x="1901173" y="0"/>
                </a:lnTo>
                <a:lnTo>
                  <a:pt x="1901173" y="475293"/>
                </a:lnTo>
                <a:lnTo>
                  <a:pt x="0" y="475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4440929" y="8781803"/>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sp>
        <p:nvSpPr>
          <p:cNvPr id="9" name="TextBox 9"/>
          <p:cNvSpPr txBox="1"/>
          <p:nvPr/>
        </p:nvSpPr>
        <p:spPr>
          <a:xfrm>
            <a:off x="2869932" y="6708365"/>
            <a:ext cx="12548135" cy="1383456"/>
          </a:xfrm>
          <a:prstGeom prst="rect">
            <a:avLst/>
          </a:prstGeom>
        </p:spPr>
        <p:txBody>
          <a:bodyPr lIns="0" tIns="0" rIns="0" bIns="0" rtlCol="0" anchor="t">
            <a:spAutoFit/>
          </a:bodyPr>
          <a:lstStyle/>
          <a:p>
            <a:pPr algn="ctr">
              <a:lnSpc>
                <a:spcPts val="5599"/>
              </a:lnSpc>
            </a:pPr>
            <a:r>
              <a:rPr lang="en-US" sz="3999" dirty="0">
                <a:solidFill>
                  <a:srgbClr val="000000"/>
                </a:solidFill>
                <a:latin typeface="Montserrat"/>
                <a:ea typeface="Montserrat"/>
                <a:cs typeface="Montserrat"/>
                <a:sym typeface="Montserrat"/>
              </a:rPr>
              <a:t>Listen to the read-aloud for the book ‘’The Way I Feel’’ by </a:t>
            </a:r>
            <a:r>
              <a:rPr lang="en-US" sz="3999" dirty="0" err="1">
                <a:solidFill>
                  <a:srgbClr val="000000"/>
                </a:solidFill>
                <a:latin typeface="Montserrat"/>
                <a:ea typeface="Montserrat"/>
                <a:cs typeface="Montserrat"/>
                <a:sym typeface="Montserrat"/>
              </a:rPr>
              <a:t>Janan</a:t>
            </a:r>
            <a:r>
              <a:rPr lang="en-US" sz="3999" dirty="0">
                <a:solidFill>
                  <a:srgbClr val="000000"/>
                </a:solidFill>
                <a:latin typeface="Montserrat"/>
                <a:ea typeface="Montserrat"/>
                <a:cs typeface="Montserrat"/>
                <a:sym typeface="Montserrat"/>
              </a:rPr>
              <a:t> Cain. </a:t>
            </a:r>
          </a:p>
        </p:txBody>
      </p:sp>
      <p:pic>
        <p:nvPicPr>
          <p:cNvPr id="8" name="Online Media 7" title="The Way I Feel - Animated Read Aloud Book">
            <a:hlinkClick r:id="" action="ppaction://media"/>
            <a:extLst>
              <a:ext uri="{FF2B5EF4-FFF2-40B4-BE49-F238E27FC236}">
                <a16:creationId xmlns:a16="http://schemas.microsoft.com/office/drawing/2014/main" id="{6D2926A0-4D11-BA06-FD64-D8BDB94E6036}"/>
              </a:ext>
            </a:extLst>
          </p:cNvPr>
          <p:cNvPicPr>
            <a:picLocks noRot="1" noChangeAspect="1"/>
          </p:cNvPicPr>
          <p:nvPr>
            <a:videoFile r:link="rId1"/>
          </p:nvPr>
        </p:nvPicPr>
        <p:blipFill>
          <a:blip r:embed="rId10"/>
          <a:stretch>
            <a:fillRect/>
          </a:stretch>
        </p:blipFill>
        <p:spPr>
          <a:xfrm>
            <a:off x="4005757" y="513892"/>
            <a:ext cx="10160000" cy="5740400"/>
          </a:xfrm>
          <a:prstGeom prst="rect">
            <a:avLst/>
          </a:prstGeom>
        </p:spPr>
      </p:pic>
    </p:spTree>
    <p:extLst>
      <p:ext uri="{BB962C8B-B14F-4D97-AF65-F5344CB8AC3E}">
        <p14:creationId xmlns:p14="http://schemas.microsoft.com/office/powerpoint/2010/main" val="302200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6" y="0"/>
                </a:lnTo>
                <a:lnTo>
                  <a:pt x="9975596" y="9975596"/>
                </a:lnTo>
                <a:lnTo>
                  <a:pt x="0" y="997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9927" y="-5270934"/>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0129965" y="6756625"/>
            <a:ext cx="1901174" cy="475293"/>
          </a:xfrm>
          <a:custGeom>
            <a:avLst/>
            <a:gdLst/>
            <a:ahLst/>
            <a:cxnLst/>
            <a:rect l="l" t="t" r="r" b="b"/>
            <a:pathLst>
              <a:path w="1901174" h="475293">
                <a:moveTo>
                  <a:pt x="0" y="0"/>
                </a:moveTo>
                <a:lnTo>
                  <a:pt x="1901174" y="0"/>
                </a:lnTo>
                <a:lnTo>
                  <a:pt x="1901174" y="475294"/>
                </a:lnTo>
                <a:lnTo>
                  <a:pt x="0" y="4752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4440929" y="8781803"/>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grpSp>
        <p:nvGrpSpPr>
          <p:cNvPr id="8" name="Group 8"/>
          <p:cNvGrpSpPr/>
          <p:nvPr/>
        </p:nvGrpSpPr>
        <p:grpSpPr>
          <a:xfrm>
            <a:off x="89047" y="122159"/>
            <a:ext cx="5927450" cy="59274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FBFC"/>
            </a:solidFill>
          </p:spPr>
          <p:txBody>
            <a:bodyPr/>
            <a:lstStyle/>
            <a:p>
              <a:endParaRPr lang="en-GB"/>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518"/>
                </a:lnSpc>
              </a:pPr>
              <a:endParaRPr/>
            </a:p>
          </p:txBody>
        </p:sp>
      </p:grpSp>
      <p:sp>
        <p:nvSpPr>
          <p:cNvPr id="11" name="Freeform 11"/>
          <p:cNvSpPr/>
          <p:nvPr/>
        </p:nvSpPr>
        <p:spPr>
          <a:xfrm>
            <a:off x="1533647" y="1088206"/>
            <a:ext cx="3038252" cy="4055294"/>
          </a:xfrm>
          <a:custGeom>
            <a:avLst/>
            <a:gdLst/>
            <a:ahLst/>
            <a:cxnLst/>
            <a:rect l="l" t="t" r="r" b="b"/>
            <a:pathLst>
              <a:path w="3038252" h="4055294">
                <a:moveTo>
                  <a:pt x="0" y="0"/>
                </a:moveTo>
                <a:lnTo>
                  <a:pt x="3038252" y="0"/>
                </a:lnTo>
                <a:lnTo>
                  <a:pt x="3038252" y="4055294"/>
                </a:lnTo>
                <a:lnTo>
                  <a:pt x="0" y="4055294"/>
                </a:lnTo>
                <a:lnTo>
                  <a:pt x="0" y="0"/>
                </a:lnTo>
                <a:close/>
              </a:path>
            </a:pathLst>
          </a:custGeom>
          <a:blipFill>
            <a:blip r:embed="rId10"/>
            <a:stretch>
              <a:fillRect/>
            </a:stretch>
          </a:blipFill>
        </p:spPr>
        <p:txBody>
          <a:bodyPr/>
          <a:lstStyle/>
          <a:p>
            <a:endParaRPr lang="en-GB"/>
          </a:p>
        </p:txBody>
      </p:sp>
      <p:grpSp>
        <p:nvGrpSpPr>
          <p:cNvPr id="12" name="Group 12"/>
          <p:cNvGrpSpPr/>
          <p:nvPr/>
        </p:nvGrpSpPr>
        <p:grpSpPr>
          <a:xfrm>
            <a:off x="5745824" y="809505"/>
            <a:ext cx="10631190" cy="2001888"/>
            <a:chOff x="0" y="0"/>
            <a:chExt cx="2799984" cy="527246"/>
          </a:xfrm>
        </p:grpSpPr>
        <p:sp>
          <p:nvSpPr>
            <p:cNvPr id="13" name="Freeform 13"/>
            <p:cNvSpPr/>
            <p:nvPr/>
          </p:nvSpPr>
          <p:spPr>
            <a:xfrm>
              <a:off x="0" y="0"/>
              <a:ext cx="2799984" cy="527246"/>
            </a:xfrm>
            <a:custGeom>
              <a:avLst/>
              <a:gdLst/>
              <a:ahLst/>
              <a:cxnLst/>
              <a:rect l="l" t="t" r="r" b="b"/>
              <a:pathLst>
                <a:path w="2799984" h="527246">
                  <a:moveTo>
                    <a:pt x="0" y="0"/>
                  </a:moveTo>
                  <a:lnTo>
                    <a:pt x="2799984" y="0"/>
                  </a:lnTo>
                  <a:lnTo>
                    <a:pt x="2799984" y="527246"/>
                  </a:lnTo>
                  <a:lnTo>
                    <a:pt x="0" y="527246"/>
                  </a:lnTo>
                  <a:close/>
                </a:path>
              </a:pathLst>
            </a:custGeom>
            <a:solidFill>
              <a:srgbClr val="0099FF"/>
            </a:solidFill>
          </p:spPr>
          <p:txBody>
            <a:bodyPr/>
            <a:lstStyle/>
            <a:p>
              <a:endParaRPr lang="en-GB"/>
            </a:p>
          </p:txBody>
        </p:sp>
        <p:sp>
          <p:nvSpPr>
            <p:cNvPr id="14" name="TextBox 14"/>
            <p:cNvSpPr txBox="1"/>
            <p:nvPr/>
          </p:nvSpPr>
          <p:spPr>
            <a:xfrm>
              <a:off x="0" y="-95250"/>
              <a:ext cx="2799984" cy="622496"/>
            </a:xfrm>
            <a:prstGeom prst="rect">
              <a:avLst/>
            </a:prstGeom>
          </p:spPr>
          <p:txBody>
            <a:bodyPr lIns="50800" tIns="50800" rIns="50800" bIns="50800" rtlCol="0" anchor="ctr"/>
            <a:lstStyle/>
            <a:p>
              <a:pPr algn="ctr">
                <a:lnSpc>
                  <a:spcPts val="7139"/>
                </a:lnSpc>
              </a:pPr>
              <a:r>
                <a:rPr lang="en-US" sz="5099" b="1">
                  <a:solidFill>
                    <a:srgbClr val="FFFFFF"/>
                  </a:solidFill>
                  <a:latin typeface="Montserrat Bold"/>
                  <a:ea typeface="Montserrat Bold"/>
                  <a:cs typeface="Montserrat Bold"/>
                  <a:sym typeface="Montserrat Bold"/>
                </a:rPr>
                <a:t>SHOW &amp; TELL: THE RIGHT TO BE HEALTHY &amp; HAPPY</a:t>
              </a:r>
            </a:p>
          </p:txBody>
        </p:sp>
      </p:grpSp>
      <p:sp>
        <p:nvSpPr>
          <p:cNvPr id="15" name="Freeform 15"/>
          <p:cNvSpPr/>
          <p:nvPr/>
        </p:nvSpPr>
        <p:spPr>
          <a:xfrm>
            <a:off x="3605638" y="5678294"/>
            <a:ext cx="4166886" cy="4114800"/>
          </a:xfrm>
          <a:custGeom>
            <a:avLst/>
            <a:gdLst/>
            <a:ahLst/>
            <a:cxnLst/>
            <a:rect l="l" t="t" r="r" b="b"/>
            <a:pathLst>
              <a:path w="4166886" h="4114800">
                <a:moveTo>
                  <a:pt x="0" y="0"/>
                </a:moveTo>
                <a:lnTo>
                  <a:pt x="4166886" y="0"/>
                </a:lnTo>
                <a:lnTo>
                  <a:pt x="416688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6" name="TextBox 16"/>
          <p:cNvSpPr txBox="1"/>
          <p:nvPr/>
        </p:nvSpPr>
        <p:spPr>
          <a:xfrm>
            <a:off x="5359475" y="3631511"/>
            <a:ext cx="11899825" cy="2079625"/>
          </a:xfrm>
          <a:prstGeom prst="rect">
            <a:avLst/>
          </a:prstGeom>
        </p:spPr>
        <p:txBody>
          <a:bodyPr lIns="0" tIns="0" rIns="0" bIns="0" rtlCol="0" anchor="t">
            <a:spAutoFit/>
          </a:bodyPr>
          <a:lstStyle/>
          <a:p>
            <a:pPr algn="ctr">
              <a:lnSpc>
                <a:spcPts val="5599"/>
              </a:lnSpc>
              <a:spcBef>
                <a:spcPct val="0"/>
              </a:spcBef>
            </a:pPr>
            <a:r>
              <a:rPr lang="en-US" sz="3999">
                <a:solidFill>
                  <a:srgbClr val="0099FF"/>
                </a:solidFill>
                <a:latin typeface="Montserrat"/>
                <a:ea typeface="Montserrat"/>
                <a:cs typeface="Montserrat"/>
                <a:sym typeface="Montserrat"/>
              </a:rPr>
              <a:t>Bring in something from home that brings you comfort. In a circle, share what item you brought and why you chose it.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219340" y="7830732"/>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12088636" y="5299202"/>
            <a:ext cx="2894564" cy="289456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4411691" y="8670017"/>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grpSp>
        <p:nvGrpSpPr>
          <p:cNvPr id="10" name="Group 10"/>
          <p:cNvGrpSpPr/>
          <p:nvPr/>
        </p:nvGrpSpPr>
        <p:grpSpPr>
          <a:xfrm>
            <a:off x="634318" y="478886"/>
            <a:ext cx="11454318" cy="1880768"/>
            <a:chOff x="0" y="0"/>
            <a:chExt cx="3016775" cy="495346"/>
          </a:xfrm>
        </p:grpSpPr>
        <p:sp>
          <p:nvSpPr>
            <p:cNvPr id="11" name="Freeform 11"/>
            <p:cNvSpPr/>
            <p:nvPr/>
          </p:nvSpPr>
          <p:spPr>
            <a:xfrm>
              <a:off x="0" y="0"/>
              <a:ext cx="3016775" cy="495346"/>
            </a:xfrm>
            <a:custGeom>
              <a:avLst/>
              <a:gdLst/>
              <a:ahLst/>
              <a:cxnLst/>
              <a:rect l="l" t="t" r="r" b="b"/>
              <a:pathLst>
                <a:path w="3016775" h="495346">
                  <a:moveTo>
                    <a:pt x="0" y="0"/>
                  </a:moveTo>
                  <a:lnTo>
                    <a:pt x="3016775" y="0"/>
                  </a:lnTo>
                  <a:lnTo>
                    <a:pt x="3016775" y="495346"/>
                  </a:lnTo>
                  <a:lnTo>
                    <a:pt x="0" y="495346"/>
                  </a:lnTo>
                  <a:close/>
                </a:path>
              </a:pathLst>
            </a:custGeom>
            <a:solidFill>
              <a:srgbClr val="0099FF"/>
            </a:solidFill>
          </p:spPr>
          <p:txBody>
            <a:bodyPr/>
            <a:lstStyle/>
            <a:p>
              <a:endParaRPr lang="en-GB"/>
            </a:p>
          </p:txBody>
        </p:sp>
        <p:sp>
          <p:nvSpPr>
            <p:cNvPr id="12" name="TextBox 12"/>
            <p:cNvSpPr txBox="1"/>
            <p:nvPr/>
          </p:nvSpPr>
          <p:spPr>
            <a:xfrm>
              <a:off x="0" y="-85725"/>
              <a:ext cx="3016775" cy="581071"/>
            </a:xfrm>
            <a:prstGeom prst="rect">
              <a:avLst/>
            </a:prstGeom>
          </p:spPr>
          <p:txBody>
            <a:bodyPr lIns="50800" tIns="50800" rIns="50800" bIns="50800" rtlCol="0" anchor="ctr"/>
            <a:lstStyle/>
            <a:p>
              <a:pPr algn="ctr">
                <a:lnSpc>
                  <a:spcPts val="6719"/>
                </a:lnSpc>
              </a:pPr>
              <a:r>
                <a:rPr lang="en-US" sz="4799" b="1">
                  <a:solidFill>
                    <a:srgbClr val="FFFFFF"/>
                  </a:solidFill>
                  <a:latin typeface="Montserrat Bold"/>
                  <a:ea typeface="Montserrat Bold"/>
                  <a:cs typeface="Montserrat Bold"/>
                  <a:sym typeface="Montserrat Bold"/>
                </a:rPr>
                <a:t>THE RIGHT TO LEARN: MY SAFE SPACE</a:t>
              </a:r>
            </a:p>
          </p:txBody>
        </p:sp>
      </p:grpSp>
      <p:sp>
        <p:nvSpPr>
          <p:cNvPr id="13" name="Freeform 13"/>
          <p:cNvSpPr/>
          <p:nvPr/>
        </p:nvSpPr>
        <p:spPr>
          <a:xfrm>
            <a:off x="13535918" y="1214128"/>
            <a:ext cx="4228040" cy="5649750"/>
          </a:xfrm>
          <a:custGeom>
            <a:avLst/>
            <a:gdLst/>
            <a:ahLst/>
            <a:cxnLst/>
            <a:rect l="l" t="t" r="r" b="b"/>
            <a:pathLst>
              <a:path w="4228040" h="5649750">
                <a:moveTo>
                  <a:pt x="0" y="0"/>
                </a:moveTo>
                <a:lnTo>
                  <a:pt x="4228040" y="0"/>
                </a:lnTo>
                <a:lnTo>
                  <a:pt x="4228040" y="5649749"/>
                </a:lnTo>
                <a:lnTo>
                  <a:pt x="0" y="5649749"/>
                </a:lnTo>
                <a:lnTo>
                  <a:pt x="0" y="0"/>
                </a:lnTo>
                <a:close/>
              </a:path>
            </a:pathLst>
          </a:custGeom>
          <a:blipFill>
            <a:blip r:embed="rId10"/>
            <a:stretch>
              <a:fillRect/>
            </a:stretch>
          </a:blipFill>
        </p:spPr>
        <p:txBody>
          <a:bodyPr/>
          <a:lstStyle/>
          <a:p>
            <a:endParaRPr lang="en-GB"/>
          </a:p>
        </p:txBody>
      </p:sp>
      <p:sp>
        <p:nvSpPr>
          <p:cNvPr id="14" name="Freeform 14"/>
          <p:cNvSpPr/>
          <p:nvPr/>
        </p:nvSpPr>
        <p:spPr>
          <a:xfrm>
            <a:off x="6850044" y="6863877"/>
            <a:ext cx="3542079" cy="3117029"/>
          </a:xfrm>
          <a:custGeom>
            <a:avLst/>
            <a:gdLst/>
            <a:ahLst/>
            <a:cxnLst/>
            <a:rect l="l" t="t" r="r" b="b"/>
            <a:pathLst>
              <a:path w="3542079" h="3117029">
                <a:moveTo>
                  <a:pt x="0" y="0"/>
                </a:moveTo>
                <a:lnTo>
                  <a:pt x="3542078" y="0"/>
                </a:lnTo>
                <a:lnTo>
                  <a:pt x="3542078" y="3117029"/>
                </a:lnTo>
                <a:lnTo>
                  <a:pt x="0" y="31170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10392122" y="178646"/>
            <a:ext cx="2811612" cy="2481247"/>
          </a:xfrm>
          <a:custGeom>
            <a:avLst/>
            <a:gdLst/>
            <a:ahLst/>
            <a:cxnLst/>
            <a:rect l="l" t="t" r="r" b="b"/>
            <a:pathLst>
              <a:path w="2811612" h="2481247">
                <a:moveTo>
                  <a:pt x="0" y="0"/>
                </a:moveTo>
                <a:lnTo>
                  <a:pt x="2811612" y="0"/>
                </a:lnTo>
                <a:lnTo>
                  <a:pt x="2811612" y="2481247"/>
                </a:lnTo>
                <a:lnTo>
                  <a:pt x="0" y="2481247"/>
                </a:lnTo>
                <a:lnTo>
                  <a:pt x="0" y="0"/>
                </a:lnTo>
                <a:close/>
              </a:path>
            </a:pathLst>
          </a:custGeom>
          <a:blipFill>
            <a:blip r:embed="rId13"/>
            <a:stretch>
              <a:fillRect/>
            </a:stretch>
          </a:blipFill>
        </p:spPr>
        <p:txBody>
          <a:bodyPr/>
          <a:lstStyle/>
          <a:p>
            <a:endParaRPr lang="en-GB"/>
          </a:p>
        </p:txBody>
      </p:sp>
      <p:sp>
        <p:nvSpPr>
          <p:cNvPr id="16" name="TextBox 16"/>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7" name="TextBox 17"/>
          <p:cNvSpPr txBox="1"/>
          <p:nvPr/>
        </p:nvSpPr>
        <p:spPr>
          <a:xfrm>
            <a:off x="0" y="2980975"/>
            <a:ext cx="11899825" cy="4442460"/>
          </a:xfrm>
          <a:prstGeom prst="rect">
            <a:avLst/>
          </a:prstGeom>
        </p:spPr>
        <p:txBody>
          <a:bodyPr lIns="0" tIns="0" rIns="0" bIns="0" rtlCol="0" anchor="t">
            <a:spAutoFit/>
          </a:bodyPr>
          <a:lstStyle/>
          <a:p>
            <a:pPr algn="ctr">
              <a:lnSpc>
                <a:spcPts val="5040"/>
              </a:lnSpc>
            </a:pPr>
            <a:r>
              <a:rPr lang="en-US" sz="3600">
                <a:solidFill>
                  <a:srgbClr val="0099FF"/>
                </a:solidFill>
                <a:latin typeface="Montserrat"/>
                <a:ea typeface="Montserrat"/>
                <a:cs typeface="Montserrat"/>
                <a:sym typeface="Montserrat"/>
              </a:rPr>
              <a:t>Draw a picture of our school. Include your favouite and safest places (eg. the classroom, playground or library). Share with the class where you feel the safest and why. </a:t>
            </a:r>
          </a:p>
          <a:p>
            <a:pPr algn="ctr">
              <a:lnSpc>
                <a:spcPts val="5040"/>
              </a:lnSpc>
            </a:pPr>
            <a:endParaRPr lang="en-US" sz="3600">
              <a:solidFill>
                <a:srgbClr val="0099FF"/>
              </a:solidFill>
              <a:latin typeface="Montserrat"/>
              <a:ea typeface="Montserrat"/>
              <a:cs typeface="Montserrat"/>
              <a:sym typeface="Montserrat"/>
            </a:endParaRPr>
          </a:p>
          <a:p>
            <a:pPr algn="ctr">
              <a:lnSpc>
                <a:spcPts val="5040"/>
              </a:lnSpc>
              <a:spcBef>
                <a:spcPct val="0"/>
              </a:spcBef>
            </a:pPr>
            <a:r>
              <a:rPr lang="en-US" sz="3600" b="1">
                <a:solidFill>
                  <a:srgbClr val="0099FF"/>
                </a:solidFill>
                <a:latin typeface="Montserrat Bold"/>
                <a:ea typeface="Montserrat Bold"/>
                <a:cs typeface="Montserrat Bold"/>
                <a:sym typeface="Montserrat Bold"/>
              </a:rPr>
              <a:t>Discussion: </a:t>
            </a:r>
            <a:r>
              <a:rPr lang="en-US" sz="3600">
                <a:solidFill>
                  <a:srgbClr val="0099FF"/>
                </a:solidFill>
                <a:latin typeface="Montserrat"/>
                <a:ea typeface="Montserrat"/>
                <a:cs typeface="Montserrat"/>
                <a:sym typeface="Montserrat"/>
              </a:rPr>
              <a:t>What makes a place safe or fun at school?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12755374" y="5416595"/>
            <a:ext cx="2894564" cy="289456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0800000">
            <a:off x="14202656" y="-2244912"/>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4411691" y="8670017"/>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grpSp>
        <p:nvGrpSpPr>
          <p:cNvPr id="10" name="Group 10"/>
          <p:cNvGrpSpPr/>
          <p:nvPr/>
        </p:nvGrpSpPr>
        <p:grpSpPr>
          <a:xfrm>
            <a:off x="634318" y="478886"/>
            <a:ext cx="11454318" cy="1880768"/>
            <a:chOff x="0" y="0"/>
            <a:chExt cx="3016775" cy="495346"/>
          </a:xfrm>
        </p:grpSpPr>
        <p:sp>
          <p:nvSpPr>
            <p:cNvPr id="11" name="Freeform 11"/>
            <p:cNvSpPr/>
            <p:nvPr/>
          </p:nvSpPr>
          <p:spPr>
            <a:xfrm>
              <a:off x="0" y="0"/>
              <a:ext cx="3016775" cy="495346"/>
            </a:xfrm>
            <a:custGeom>
              <a:avLst/>
              <a:gdLst/>
              <a:ahLst/>
              <a:cxnLst/>
              <a:rect l="l" t="t" r="r" b="b"/>
              <a:pathLst>
                <a:path w="3016775" h="495346">
                  <a:moveTo>
                    <a:pt x="0" y="0"/>
                  </a:moveTo>
                  <a:lnTo>
                    <a:pt x="3016775" y="0"/>
                  </a:lnTo>
                  <a:lnTo>
                    <a:pt x="3016775" y="495346"/>
                  </a:lnTo>
                  <a:lnTo>
                    <a:pt x="0" y="495346"/>
                  </a:lnTo>
                  <a:close/>
                </a:path>
              </a:pathLst>
            </a:custGeom>
            <a:solidFill>
              <a:srgbClr val="0099FF"/>
            </a:solidFill>
          </p:spPr>
          <p:txBody>
            <a:bodyPr/>
            <a:lstStyle/>
            <a:p>
              <a:endParaRPr lang="en-GB"/>
            </a:p>
          </p:txBody>
        </p:sp>
        <p:sp>
          <p:nvSpPr>
            <p:cNvPr id="12" name="TextBox 12"/>
            <p:cNvSpPr txBox="1"/>
            <p:nvPr/>
          </p:nvSpPr>
          <p:spPr>
            <a:xfrm>
              <a:off x="0" y="-76200"/>
              <a:ext cx="3016775" cy="571546"/>
            </a:xfrm>
            <a:prstGeom prst="rect">
              <a:avLst/>
            </a:prstGeom>
          </p:spPr>
          <p:txBody>
            <a:bodyPr lIns="50800" tIns="50800" rIns="50800" bIns="50800" rtlCol="0" anchor="ctr"/>
            <a:lstStyle/>
            <a:p>
              <a:pPr algn="ctr">
                <a:lnSpc>
                  <a:spcPts val="6299"/>
                </a:lnSpc>
              </a:pPr>
              <a:r>
                <a:rPr lang="en-US" sz="4499" b="1">
                  <a:solidFill>
                    <a:srgbClr val="FFFFFF"/>
                  </a:solidFill>
                  <a:latin typeface="Montserrat Bold"/>
                  <a:ea typeface="Montserrat Bold"/>
                  <a:cs typeface="Montserrat Bold"/>
                  <a:sym typeface="Montserrat Bold"/>
                </a:rPr>
                <a:t>ROLE PLAY: WHO CAN I TALK TO? </a:t>
              </a:r>
            </a:p>
          </p:txBody>
        </p:sp>
      </p:grpSp>
      <p:sp>
        <p:nvSpPr>
          <p:cNvPr id="13" name="Freeform 13"/>
          <p:cNvSpPr/>
          <p:nvPr/>
        </p:nvSpPr>
        <p:spPr>
          <a:xfrm>
            <a:off x="13637073" y="1650093"/>
            <a:ext cx="4025728" cy="5372798"/>
          </a:xfrm>
          <a:custGeom>
            <a:avLst/>
            <a:gdLst/>
            <a:ahLst/>
            <a:cxnLst/>
            <a:rect l="l" t="t" r="r" b="b"/>
            <a:pathLst>
              <a:path w="4025728" h="5372798">
                <a:moveTo>
                  <a:pt x="0" y="0"/>
                </a:moveTo>
                <a:lnTo>
                  <a:pt x="4025728" y="0"/>
                </a:lnTo>
                <a:lnTo>
                  <a:pt x="4025728" y="5372798"/>
                </a:lnTo>
                <a:lnTo>
                  <a:pt x="0" y="5372798"/>
                </a:lnTo>
                <a:lnTo>
                  <a:pt x="0" y="0"/>
                </a:lnTo>
                <a:close/>
              </a:path>
            </a:pathLst>
          </a:custGeom>
          <a:blipFill>
            <a:blip r:embed="rId10"/>
            <a:stretch>
              <a:fillRect/>
            </a:stretch>
          </a:blipFill>
        </p:spPr>
        <p:txBody>
          <a:bodyPr/>
          <a:lstStyle/>
          <a:p>
            <a:endParaRPr lang="en-GB"/>
          </a:p>
        </p:txBody>
      </p:sp>
      <p:sp>
        <p:nvSpPr>
          <p:cNvPr id="14" name="Freeform 14"/>
          <p:cNvSpPr/>
          <p:nvPr/>
        </p:nvSpPr>
        <p:spPr>
          <a:xfrm>
            <a:off x="11371458" y="166196"/>
            <a:ext cx="2767832" cy="2506147"/>
          </a:xfrm>
          <a:custGeom>
            <a:avLst/>
            <a:gdLst/>
            <a:ahLst/>
            <a:cxnLst/>
            <a:rect l="l" t="t" r="r" b="b"/>
            <a:pathLst>
              <a:path w="2767832" h="2506147">
                <a:moveTo>
                  <a:pt x="0" y="0"/>
                </a:moveTo>
                <a:lnTo>
                  <a:pt x="2767832" y="0"/>
                </a:lnTo>
                <a:lnTo>
                  <a:pt x="2767832" y="2506147"/>
                </a:lnTo>
                <a:lnTo>
                  <a:pt x="0" y="250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TextBox 15"/>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135273" y="2901315"/>
            <a:ext cx="12452408" cy="5380990"/>
          </a:xfrm>
          <a:prstGeom prst="rect">
            <a:avLst/>
          </a:prstGeom>
        </p:spPr>
        <p:txBody>
          <a:bodyPr lIns="0" tIns="0" rIns="0" bIns="0" rtlCol="0" anchor="t">
            <a:spAutoFit/>
          </a:bodyPr>
          <a:lstStyle/>
          <a:p>
            <a:pPr algn="ctr">
              <a:lnSpc>
                <a:spcPts val="4760"/>
              </a:lnSpc>
            </a:pPr>
            <a:r>
              <a:rPr lang="en-US" sz="3400">
                <a:solidFill>
                  <a:srgbClr val="0099FF"/>
                </a:solidFill>
                <a:latin typeface="Montserrat"/>
                <a:ea typeface="Montserrat"/>
                <a:cs typeface="Montserrat"/>
                <a:sym typeface="Montserrat"/>
              </a:rPr>
              <a:t>As the teacher, pretend to be different people a child might talk to (e.g., a parent, teacher, friend). Ask each child to choose a "feeling" (worried, sad, or scared) and practice talking to one of the trusted adults or friends in the role-play. </a:t>
            </a:r>
          </a:p>
          <a:p>
            <a:pPr algn="ctr">
              <a:lnSpc>
                <a:spcPts val="4760"/>
              </a:lnSpc>
            </a:pPr>
            <a:endParaRPr lang="en-US" sz="3400">
              <a:solidFill>
                <a:srgbClr val="0099FF"/>
              </a:solidFill>
              <a:latin typeface="Montserrat"/>
              <a:ea typeface="Montserrat"/>
              <a:cs typeface="Montserrat"/>
              <a:sym typeface="Montserrat"/>
            </a:endParaRPr>
          </a:p>
          <a:p>
            <a:pPr algn="ctr">
              <a:lnSpc>
                <a:spcPts val="4760"/>
              </a:lnSpc>
            </a:pPr>
            <a:r>
              <a:rPr lang="en-US" sz="3400" b="1">
                <a:solidFill>
                  <a:srgbClr val="0099FF"/>
                </a:solidFill>
                <a:latin typeface="Montserrat Bold"/>
                <a:ea typeface="Montserrat Bold"/>
                <a:cs typeface="Montserrat Bold"/>
                <a:sym typeface="Montserrat Bold"/>
              </a:rPr>
              <a:t>Reflection for Children: Who do you feel safe talking to when you feel upset?</a:t>
            </a:r>
          </a:p>
          <a:p>
            <a:pPr algn="ctr">
              <a:lnSpc>
                <a:spcPts val="4760"/>
              </a:lnSpc>
              <a:spcBef>
                <a:spcPct val="0"/>
              </a:spcBef>
            </a:pPr>
            <a:endParaRPr lang="en-US" sz="3400" b="1">
              <a:solidFill>
                <a:srgbClr val="0099FF"/>
              </a:solidFill>
              <a:latin typeface="Montserrat Bold"/>
              <a:ea typeface="Montserrat Bold"/>
              <a:cs typeface="Montserrat Bold"/>
              <a:sym typeface="Montserrat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p:nvPr/>
        </p:nvGrpSpPr>
        <p:grpSpPr>
          <a:xfrm>
            <a:off x="12088636" y="5299202"/>
            <a:ext cx="2894564" cy="289456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dirty="0"/>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14635345" y="8918683"/>
            <a:ext cx="3690687" cy="1365512"/>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11"/>
            <a:stretch>
              <a:fillRect/>
            </a:stretch>
          </a:blipFill>
        </p:spPr>
        <p:txBody>
          <a:bodyPr/>
          <a:lstStyle/>
          <a:p>
            <a:endParaRPr lang="en-GB"/>
          </a:p>
        </p:txBody>
      </p:sp>
      <p:sp>
        <p:nvSpPr>
          <p:cNvPr id="14" name="TextBox 14"/>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858900" y="4454156"/>
            <a:ext cx="10902577" cy="820738"/>
          </a:xfrm>
          <a:prstGeom prst="rect">
            <a:avLst/>
          </a:prstGeom>
        </p:spPr>
        <p:txBody>
          <a:bodyPr lIns="0" tIns="0" rIns="0" bIns="0" rtlCol="0" anchor="t">
            <a:spAutoFit/>
          </a:bodyPr>
          <a:lstStyle/>
          <a:p>
            <a:pPr algn="ctr">
              <a:lnSpc>
                <a:spcPts val="6374"/>
              </a:lnSpc>
              <a:spcBef>
                <a:spcPct val="0"/>
              </a:spcBef>
            </a:pPr>
            <a:r>
              <a:rPr lang="en-US" sz="6071" b="1">
                <a:solidFill>
                  <a:srgbClr val="0099FF"/>
                </a:solidFill>
                <a:latin typeface="Montserrat Semi-Bold"/>
                <a:ea typeface="Montserrat Semi-Bold"/>
                <a:cs typeface="Montserrat Semi-Bold"/>
                <a:sym typeface="Montserrat Semi-Bold"/>
              </a:rPr>
              <a:t>ACTIVITES FOR AGES 7-9 </a:t>
            </a:r>
          </a:p>
        </p:txBody>
      </p:sp>
      <p:sp>
        <p:nvSpPr>
          <p:cNvPr id="17" name="TextBox 17"/>
          <p:cNvSpPr txBox="1"/>
          <p:nvPr/>
        </p:nvSpPr>
        <p:spPr>
          <a:xfrm>
            <a:off x="13422098" y="6564485"/>
            <a:ext cx="2426494" cy="294696"/>
          </a:xfrm>
          <a:prstGeom prst="rect">
            <a:avLst/>
          </a:prstGeom>
        </p:spPr>
        <p:txBody>
          <a:bodyPr lIns="0" tIns="0" rIns="0" bIns="0" rtlCol="0" anchor="t">
            <a:spAutoFit/>
          </a:bodyPr>
          <a:lstStyle/>
          <a:p>
            <a:pPr algn="ctr">
              <a:lnSpc>
                <a:spcPts val="2800"/>
              </a:lnSpc>
              <a:spcBef>
                <a:spcPct val="0"/>
              </a:spcBef>
            </a:pPr>
            <a:r>
              <a:rPr lang="en-US" sz="800" dirty="0">
                <a:solidFill>
                  <a:srgbClr val="FFFFFF"/>
                </a:solidFill>
                <a:latin typeface="Montserrat"/>
                <a:ea typeface="Montserrat"/>
                <a:cs typeface="Montserrat"/>
                <a:sym typeface="Montserrat"/>
              </a:rPr>
              <a:t>3</a:t>
            </a:r>
          </a:p>
        </p:txBody>
      </p:sp>
      <p:sp>
        <p:nvSpPr>
          <p:cNvPr id="18" name="Freeform 10">
            <a:extLst>
              <a:ext uri="{FF2B5EF4-FFF2-40B4-BE49-F238E27FC236}">
                <a16:creationId xmlns:a16="http://schemas.microsoft.com/office/drawing/2014/main" id="{38168A02-4F2C-4460-B5B9-919D7067EC06}"/>
              </a:ext>
            </a:extLst>
          </p:cNvPr>
          <p:cNvSpPr/>
          <p:nvPr/>
        </p:nvSpPr>
        <p:spPr>
          <a:xfrm rot="-431638">
            <a:off x="208888" y="287401"/>
            <a:ext cx="2693724" cy="2491291"/>
          </a:xfrm>
          <a:custGeom>
            <a:avLst/>
            <a:gdLst/>
            <a:ahLst/>
            <a:cxnLst/>
            <a:rect l="l" t="t" r="r" b="b"/>
            <a:pathLst>
              <a:path w="3444347" h="3349627">
                <a:moveTo>
                  <a:pt x="0" y="0"/>
                </a:moveTo>
                <a:lnTo>
                  <a:pt x="3444347" y="0"/>
                </a:lnTo>
                <a:lnTo>
                  <a:pt x="3444347" y="3349628"/>
                </a:lnTo>
                <a:lnTo>
                  <a:pt x="0" y="33496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5" name="Group 18">
            <a:extLst>
              <a:ext uri="{FF2B5EF4-FFF2-40B4-BE49-F238E27FC236}">
                <a16:creationId xmlns:a16="http://schemas.microsoft.com/office/drawing/2014/main" id="{6C7B8834-48CF-1AC0-C9E9-2F9726132A53}"/>
              </a:ext>
            </a:extLst>
          </p:cNvPr>
          <p:cNvGrpSpPr>
            <a:grpSpLocks noChangeAspect="1"/>
          </p:cNvGrpSpPr>
          <p:nvPr/>
        </p:nvGrpSpPr>
        <p:grpSpPr>
          <a:xfrm>
            <a:off x="12627934" y="952465"/>
            <a:ext cx="4981898" cy="6191394"/>
            <a:chOff x="0" y="0"/>
            <a:chExt cx="5108702" cy="6348984"/>
          </a:xfrm>
        </p:grpSpPr>
        <p:sp>
          <p:nvSpPr>
            <p:cNvPr id="19" name="Freeform 19">
              <a:extLst>
                <a:ext uri="{FF2B5EF4-FFF2-40B4-BE49-F238E27FC236}">
                  <a16:creationId xmlns:a16="http://schemas.microsoft.com/office/drawing/2014/main" id="{7EE2E6E6-53A2-3D2A-13D7-17A35E98C595}"/>
                </a:ext>
              </a:extLst>
            </p:cNvPr>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lnTo>
                    <a:pt x="2554351" y="6348857"/>
                  </a:lnTo>
                  <a:cubicBezTo>
                    <a:pt x="1143635" y="6348984"/>
                    <a:pt x="0" y="5205349"/>
                    <a:pt x="0" y="3794506"/>
                  </a:cubicBezTo>
                  <a:lnTo>
                    <a:pt x="0" y="2554351"/>
                  </a:lnTo>
                  <a:cubicBezTo>
                    <a:pt x="0" y="1143635"/>
                    <a:pt x="1143635" y="0"/>
                    <a:pt x="2554351" y="0"/>
                  </a:cubicBezTo>
                  <a:lnTo>
                    <a:pt x="2554351" y="0"/>
                  </a:lnTo>
                  <a:cubicBezTo>
                    <a:pt x="3965067" y="0"/>
                    <a:pt x="5108702" y="1143635"/>
                    <a:pt x="5108702" y="2554351"/>
                  </a:cubicBezTo>
                  <a:close/>
                </a:path>
              </a:pathLst>
            </a:custGeom>
            <a:blipFill>
              <a:blip r:embed="rId14"/>
              <a:stretch>
                <a:fillRect l="-59662" r="-61271"/>
              </a:stretch>
            </a:blipFill>
          </p:spPr>
          <p:txBody>
            <a:bodyPr/>
            <a:lstStyle/>
            <a:p>
              <a:endParaRPr lang="en-GB"/>
            </a:p>
          </p:txBody>
        </p:sp>
      </p:grpSp>
      <p:sp>
        <p:nvSpPr>
          <p:cNvPr id="20" name="TextBox 19">
            <a:extLst>
              <a:ext uri="{FF2B5EF4-FFF2-40B4-BE49-F238E27FC236}">
                <a16:creationId xmlns:a16="http://schemas.microsoft.com/office/drawing/2014/main" id="{633ED25C-1DA4-2516-3A76-0E7DFADF9DC8}"/>
              </a:ext>
            </a:extLst>
          </p:cNvPr>
          <p:cNvSpPr txBox="1"/>
          <p:nvPr/>
        </p:nvSpPr>
        <p:spPr>
          <a:xfrm rot="5400000">
            <a:off x="16551645" y="3699592"/>
            <a:ext cx="1754909" cy="230832"/>
          </a:xfrm>
          <a:prstGeom prst="rect">
            <a:avLst/>
          </a:prstGeom>
          <a:noFill/>
        </p:spPr>
        <p:txBody>
          <a:bodyPr wrap="square" rtlCol="0">
            <a:spAutoFit/>
          </a:bodyPr>
          <a:lstStyle/>
          <a:p>
            <a:r>
              <a:rPr lang="en-IE" sz="900" dirty="0">
                <a:solidFill>
                  <a:schemeClr val="bg1"/>
                </a:solidFill>
              </a:rPr>
              <a:t>UNICEF/UNI549995</a:t>
            </a:r>
          </a:p>
        </p:txBody>
      </p:sp>
    </p:spTree>
    <p:extLst>
      <p:ext uri="{BB962C8B-B14F-4D97-AF65-F5344CB8AC3E}">
        <p14:creationId xmlns:p14="http://schemas.microsoft.com/office/powerpoint/2010/main" val="305208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80465" y="593974"/>
            <a:ext cx="10154896" cy="1576832"/>
            <a:chOff x="0" y="0"/>
            <a:chExt cx="2674541" cy="415297"/>
          </a:xfrm>
        </p:grpSpPr>
        <p:sp>
          <p:nvSpPr>
            <p:cNvPr id="4" name="Freeform 4"/>
            <p:cNvSpPr/>
            <p:nvPr/>
          </p:nvSpPr>
          <p:spPr>
            <a:xfrm>
              <a:off x="0" y="0"/>
              <a:ext cx="2674541" cy="415297"/>
            </a:xfrm>
            <a:custGeom>
              <a:avLst/>
              <a:gdLst/>
              <a:ahLst/>
              <a:cxnLst/>
              <a:rect l="l" t="t" r="r" b="b"/>
              <a:pathLst>
                <a:path w="2674541" h="415297">
                  <a:moveTo>
                    <a:pt x="0" y="0"/>
                  </a:moveTo>
                  <a:lnTo>
                    <a:pt x="2674541" y="0"/>
                  </a:lnTo>
                  <a:lnTo>
                    <a:pt x="2674541" y="415297"/>
                  </a:lnTo>
                  <a:lnTo>
                    <a:pt x="0" y="415297"/>
                  </a:lnTo>
                  <a:close/>
                </a:path>
              </a:pathLst>
            </a:custGeom>
            <a:solidFill>
              <a:srgbClr val="0099FF"/>
            </a:solidFill>
          </p:spPr>
          <p:txBody>
            <a:bodyPr/>
            <a:lstStyle/>
            <a:p>
              <a:endParaRPr lang="en-GB"/>
            </a:p>
          </p:txBody>
        </p:sp>
        <p:sp>
          <p:nvSpPr>
            <p:cNvPr id="5" name="TextBox 5"/>
            <p:cNvSpPr txBox="1"/>
            <p:nvPr/>
          </p:nvSpPr>
          <p:spPr>
            <a:xfrm>
              <a:off x="0" y="-66675"/>
              <a:ext cx="2674541" cy="481972"/>
            </a:xfrm>
            <a:prstGeom prst="rect">
              <a:avLst/>
            </a:prstGeom>
          </p:spPr>
          <p:txBody>
            <a:bodyPr lIns="50800" tIns="50800" rIns="50800" bIns="50800" rtlCol="0" anchor="ctr"/>
            <a:lstStyle/>
            <a:p>
              <a:pPr algn="ctr">
                <a:lnSpc>
                  <a:spcPts val="5599"/>
                </a:lnSpc>
              </a:pPr>
              <a:r>
                <a:rPr lang="en-US" sz="3999" b="1">
                  <a:solidFill>
                    <a:srgbClr val="FFFFFF"/>
                  </a:solidFill>
                  <a:latin typeface="Montserrat Bold"/>
                  <a:ea typeface="Montserrat Bold"/>
                  <a:cs typeface="Montserrat Bold"/>
                  <a:sym typeface="Montserrat Bold"/>
                </a:rPr>
                <a:t>WHAT IS MENTAL HEALTH &amp; WELL-BEING? </a:t>
              </a:r>
            </a:p>
          </p:txBody>
        </p:sp>
      </p:grpSp>
      <p:grpSp>
        <p:nvGrpSpPr>
          <p:cNvPr id="6" name="Group 6"/>
          <p:cNvGrpSpPr>
            <a:grpSpLocks noChangeAspect="1"/>
          </p:cNvGrpSpPr>
          <p:nvPr/>
        </p:nvGrpSpPr>
        <p:grpSpPr>
          <a:xfrm>
            <a:off x="11329396" y="110063"/>
            <a:ext cx="9675714" cy="9675714"/>
            <a:chOff x="0" y="0"/>
            <a:chExt cx="6350000" cy="6350000"/>
          </a:xfrm>
        </p:grpSpPr>
        <p:sp>
          <p:nvSpPr>
            <p:cNvPr id="7" name="Freeform 7"/>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4"/>
              <a:stretch>
                <a:fillRect l="-24906" r="-24906"/>
              </a:stretch>
            </a:blipFill>
          </p:spPr>
          <p:txBody>
            <a:bodyPr/>
            <a:lstStyle/>
            <a:p>
              <a:endParaRPr lang="en-GB"/>
            </a:p>
          </p:txBody>
        </p:sp>
      </p:grpSp>
      <p:sp>
        <p:nvSpPr>
          <p:cNvPr id="8" name="TextBox 8"/>
          <p:cNvSpPr txBox="1"/>
          <p:nvPr/>
        </p:nvSpPr>
        <p:spPr>
          <a:xfrm>
            <a:off x="11430000" y="9182100"/>
            <a:ext cx="3297138" cy="379527"/>
          </a:xfrm>
          <a:prstGeom prst="rect">
            <a:avLst/>
          </a:prstGeom>
        </p:spPr>
        <p:txBody>
          <a:bodyPr lIns="0" tIns="0" rIns="0" bIns="0" rtlCol="0" anchor="t">
            <a:spAutoFit/>
          </a:bodyPr>
          <a:lstStyle/>
          <a:p>
            <a:pPr algn="ctr">
              <a:lnSpc>
                <a:spcPts val="3640"/>
              </a:lnSpc>
              <a:spcBef>
                <a:spcPct val="0"/>
              </a:spcBef>
            </a:pPr>
            <a:r>
              <a:rPr lang="en-US" sz="800" b="1">
                <a:solidFill>
                  <a:srgbClr val="FFFFFF"/>
                </a:solidFill>
                <a:latin typeface="Montserrat Bold"/>
                <a:ea typeface="Montserrat Bold"/>
                <a:cs typeface="Montserrat Bold"/>
                <a:sym typeface="Montserrat Bold"/>
              </a:rPr>
              <a:t>UNICEF/UNI557589</a:t>
            </a:r>
          </a:p>
        </p:txBody>
      </p:sp>
      <p:pic>
        <p:nvPicPr>
          <p:cNvPr id="9" name="Online Media 8" title="What is Mental Health? | Mental Health Explained for Children aged 5+ | Online Lesson Available">
            <a:hlinkClick r:id="" action="ppaction://media"/>
            <a:extLst>
              <a:ext uri="{FF2B5EF4-FFF2-40B4-BE49-F238E27FC236}">
                <a16:creationId xmlns:a16="http://schemas.microsoft.com/office/drawing/2014/main" id="{B15975CB-1B70-FE24-668C-F39ABE75C67B}"/>
              </a:ext>
            </a:extLst>
          </p:cNvPr>
          <p:cNvPicPr>
            <a:picLocks noRot="1" noChangeAspect="1"/>
          </p:cNvPicPr>
          <p:nvPr>
            <a:videoFile r:link="rId1"/>
          </p:nvPr>
        </p:nvPicPr>
        <p:blipFill>
          <a:blip r:embed="rId5"/>
          <a:stretch>
            <a:fillRect/>
          </a:stretch>
        </p:blipFill>
        <p:spPr>
          <a:xfrm>
            <a:off x="613122" y="2933700"/>
            <a:ext cx="10160000" cy="574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6" y="0"/>
                </a:lnTo>
                <a:lnTo>
                  <a:pt x="9975596" y="9975596"/>
                </a:lnTo>
                <a:lnTo>
                  <a:pt x="0" y="997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9927" y="-5270934"/>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4440929" y="8781803"/>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7"/>
            <a:stretch>
              <a:fillRect/>
            </a:stretch>
          </a:blipFill>
        </p:spPr>
        <p:txBody>
          <a:bodyPr/>
          <a:lstStyle/>
          <a:p>
            <a:endParaRPr lang="en-GB"/>
          </a:p>
        </p:txBody>
      </p:sp>
      <p:grpSp>
        <p:nvGrpSpPr>
          <p:cNvPr id="7" name="Group 7"/>
          <p:cNvGrpSpPr/>
          <p:nvPr/>
        </p:nvGrpSpPr>
        <p:grpSpPr>
          <a:xfrm>
            <a:off x="89047" y="122159"/>
            <a:ext cx="5927450" cy="59274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FBFC"/>
            </a:solidFill>
          </p:spPr>
          <p:txBody>
            <a:bodyPr/>
            <a:lstStyle/>
            <a:p>
              <a:endParaRPr lang="en-GB"/>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518"/>
                </a:lnSpc>
              </a:pPr>
              <a:endParaRPr/>
            </a:p>
          </p:txBody>
        </p:sp>
      </p:grpSp>
      <p:sp>
        <p:nvSpPr>
          <p:cNvPr id="10" name="Freeform 10"/>
          <p:cNvSpPr/>
          <p:nvPr/>
        </p:nvSpPr>
        <p:spPr>
          <a:xfrm>
            <a:off x="1533647" y="1088206"/>
            <a:ext cx="3038252" cy="4055294"/>
          </a:xfrm>
          <a:custGeom>
            <a:avLst/>
            <a:gdLst/>
            <a:ahLst/>
            <a:cxnLst/>
            <a:rect l="l" t="t" r="r" b="b"/>
            <a:pathLst>
              <a:path w="3038252" h="4055294">
                <a:moveTo>
                  <a:pt x="0" y="0"/>
                </a:moveTo>
                <a:lnTo>
                  <a:pt x="3038252" y="0"/>
                </a:lnTo>
                <a:lnTo>
                  <a:pt x="3038252" y="4055294"/>
                </a:lnTo>
                <a:lnTo>
                  <a:pt x="0" y="4055294"/>
                </a:lnTo>
                <a:lnTo>
                  <a:pt x="0" y="0"/>
                </a:lnTo>
                <a:close/>
              </a:path>
            </a:pathLst>
          </a:custGeom>
          <a:blipFill>
            <a:blip r:embed="rId8"/>
            <a:stretch>
              <a:fillRect/>
            </a:stretch>
          </a:blipFill>
        </p:spPr>
        <p:txBody>
          <a:bodyPr/>
          <a:lstStyle/>
          <a:p>
            <a:endParaRPr lang="en-GB"/>
          </a:p>
        </p:txBody>
      </p:sp>
      <p:grpSp>
        <p:nvGrpSpPr>
          <p:cNvPr id="11" name="Group 11"/>
          <p:cNvGrpSpPr/>
          <p:nvPr/>
        </p:nvGrpSpPr>
        <p:grpSpPr>
          <a:xfrm>
            <a:off x="6207886" y="1028700"/>
            <a:ext cx="10631190" cy="1880768"/>
            <a:chOff x="0" y="0"/>
            <a:chExt cx="2799984" cy="495346"/>
          </a:xfrm>
        </p:grpSpPr>
        <p:sp>
          <p:nvSpPr>
            <p:cNvPr id="12" name="Freeform 12"/>
            <p:cNvSpPr/>
            <p:nvPr/>
          </p:nvSpPr>
          <p:spPr>
            <a:xfrm>
              <a:off x="0" y="0"/>
              <a:ext cx="2799984" cy="495346"/>
            </a:xfrm>
            <a:custGeom>
              <a:avLst/>
              <a:gdLst/>
              <a:ahLst/>
              <a:cxnLst/>
              <a:rect l="l" t="t" r="r" b="b"/>
              <a:pathLst>
                <a:path w="2799984" h="495346">
                  <a:moveTo>
                    <a:pt x="0" y="0"/>
                  </a:moveTo>
                  <a:lnTo>
                    <a:pt x="2799984" y="0"/>
                  </a:lnTo>
                  <a:lnTo>
                    <a:pt x="2799984" y="495346"/>
                  </a:lnTo>
                  <a:lnTo>
                    <a:pt x="0" y="495346"/>
                  </a:lnTo>
                  <a:close/>
                </a:path>
              </a:pathLst>
            </a:custGeom>
            <a:solidFill>
              <a:srgbClr val="0099FF"/>
            </a:solidFill>
          </p:spPr>
          <p:txBody>
            <a:bodyPr/>
            <a:lstStyle/>
            <a:p>
              <a:endParaRPr lang="en-GB"/>
            </a:p>
          </p:txBody>
        </p:sp>
        <p:sp>
          <p:nvSpPr>
            <p:cNvPr id="13" name="TextBox 13"/>
            <p:cNvSpPr txBox="1"/>
            <p:nvPr/>
          </p:nvSpPr>
          <p:spPr>
            <a:xfrm>
              <a:off x="0" y="-85725"/>
              <a:ext cx="2799984" cy="581071"/>
            </a:xfrm>
            <a:prstGeom prst="rect">
              <a:avLst/>
            </a:prstGeom>
          </p:spPr>
          <p:txBody>
            <a:bodyPr lIns="50800" tIns="50800" rIns="50800" bIns="50800" rtlCol="0" anchor="ctr"/>
            <a:lstStyle/>
            <a:p>
              <a:pPr algn="ctr">
                <a:lnSpc>
                  <a:spcPts val="6719"/>
                </a:lnSpc>
              </a:pPr>
              <a:r>
                <a:rPr lang="en-US" sz="4799" b="1">
                  <a:solidFill>
                    <a:srgbClr val="FFFFFF"/>
                  </a:solidFill>
                  <a:latin typeface="Montserrat Bold"/>
                  <a:ea typeface="Montserrat Bold"/>
                  <a:cs typeface="Montserrat Bold"/>
                  <a:sym typeface="Montserrat Bold"/>
                </a:rPr>
                <a:t>YOUR WELL-BEING HAND: THE RIGHT TO BE HEALTHY &amp; HAPPY</a:t>
              </a:r>
            </a:p>
          </p:txBody>
        </p:sp>
      </p:grpSp>
      <p:sp>
        <p:nvSpPr>
          <p:cNvPr id="14" name="Freeform 14"/>
          <p:cNvSpPr/>
          <p:nvPr/>
        </p:nvSpPr>
        <p:spPr>
          <a:xfrm rot="1397193">
            <a:off x="8943501" y="6259639"/>
            <a:ext cx="3263691" cy="3974053"/>
          </a:xfrm>
          <a:custGeom>
            <a:avLst/>
            <a:gdLst/>
            <a:ahLst/>
            <a:cxnLst/>
            <a:rect l="l" t="t" r="r" b="b"/>
            <a:pathLst>
              <a:path w="3263691" h="3974053">
                <a:moveTo>
                  <a:pt x="0" y="0"/>
                </a:moveTo>
                <a:lnTo>
                  <a:pt x="3263691" y="0"/>
                </a:lnTo>
                <a:lnTo>
                  <a:pt x="3263691" y="3974053"/>
                </a:lnTo>
                <a:lnTo>
                  <a:pt x="0" y="39740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TextBox 15"/>
          <p:cNvSpPr txBox="1"/>
          <p:nvPr/>
        </p:nvSpPr>
        <p:spPr>
          <a:xfrm>
            <a:off x="5745824" y="3113787"/>
            <a:ext cx="11899825" cy="3166110"/>
          </a:xfrm>
          <a:prstGeom prst="rect">
            <a:avLst/>
          </a:prstGeom>
        </p:spPr>
        <p:txBody>
          <a:bodyPr lIns="0" tIns="0" rIns="0" bIns="0" rtlCol="0" anchor="t">
            <a:spAutoFit/>
          </a:bodyPr>
          <a:lstStyle/>
          <a:p>
            <a:pPr algn="ctr">
              <a:lnSpc>
                <a:spcPts val="5040"/>
              </a:lnSpc>
              <a:spcBef>
                <a:spcPct val="0"/>
              </a:spcBef>
            </a:pPr>
            <a:r>
              <a:rPr lang="en-US" sz="3600">
                <a:solidFill>
                  <a:srgbClr val="0099FF"/>
                </a:solidFill>
                <a:latin typeface="Montserrat"/>
                <a:ea typeface="Montserrat"/>
                <a:cs typeface="Montserrat"/>
                <a:sym typeface="Montserrat"/>
              </a:rPr>
              <a:t>Draw an outline of your hand. Think about what you need to feel happy and health. Examples include food, a home, your family, music, etc. Write your list in your ‘’Well-Being Hand’’. Look back at this hand whenever you are in need of comfort.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12755374" y="5416595"/>
            <a:ext cx="2894564" cy="289456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0800000">
            <a:off x="14202656" y="-2244912"/>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4411691" y="8670017"/>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grpSp>
        <p:nvGrpSpPr>
          <p:cNvPr id="10" name="Group 10"/>
          <p:cNvGrpSpPr/>
          <p:nvPr/>
        </p:nvGrpSpPr>
        <p:grpSpPr>
          <a:xfrm>
            <a:off x="634318" y="478886"/>
            <a:ext cx="11454318" cy="1880768"/>
            <a:chOff x="0" y="0"/>
            <a:chExt cx="3016775" cy="495346"/>
          </a:xfrm>
        </p:grpSpPr>
        <p:sp>
          <p:nvSpPr>
            <p:cNvPr id="11" name="Freeform 11"/>
            <p:cNvSpPr/>
            <p:nvPr/>
          </p:nvSpPr>
          <p:spPr>
            <a:xfrm>
              <a:off x="0" y="0"/>
              <a:ext cx="3016775" cy="495346"/>
            </a:xfrm>
            <a:custGeom>
              <a:avLst/>
              <a:gdLst/>
              <a:ahLst/>
              <a:cxnLst/>
              <a:rect l="l" t="t" r="r" b="b"/>
              <a:pathLst>
                <a:path w="3016775" h="495346">
                  <a:moveTo>
                    <a:pt x="0" y="0"/>
                  </a:moveTo>
                  <a:lnTo>
                    <a:pt x="3016775" y="0"/>
                  </a:lnTo>
                  <a:lnTo>
                    <a:pt x="3016775" y="495346"/>
                  </a:lnTo>
                  <a:lnTo>
                    <a:pt x="0" y="495346"/>
                  </a:lnTo>
                  <a:close/>
                </a:path>
              </a:pathLst>
            </a:custGeom>
            <a:solidFill>
              <a:srgbClr val="0099FF"/>
            </a:solidFill>
          </p:spPr>
          <p:txBody>
            <a:bodyPr/>
            <a:lstStyle/>
            <a:p>
              <a:endParaRPr lang="en-GB"/>
            </a:p>
          </p:txBody>
        </p:sp>
        <p:sp>
          <p:nvSpPr>
            <p:cNvPr id="12" name="TextBox 12"/>
            <p:cNvSpPr txBox="1"/>
            <p:nvPr/>
          </p:nvSpPr>
          <p:spPr>
            <a:xfrm>
              <a:off x="0" y="-85725"/>
              <a:ext cx="3016775" cy="581071"/>
            </a:xfrm>
            <a:prstGeom prst="rect">
              <a:avLst/>
            </a:prstGeom>
          </p:spPr>
          <p:txBody>
            <a:bodyPr lIns="50800" tIns="50800" rIns="50800" bIns="50800" rtlCol="0" anchor="ctr"/>
            <a:lstStyle/>
            <a:p>
              <a:pPr algn="ctr">
                <a:lnSpc>
                  <a:spcPts val="6719"/>
                </a:lnSpc>
              </a:pPr>
              <a:r>
                <a:rPr lang="en-US" sz="4799" b="1">
                  <a:solidFill>
                    <a:srgbClr val="FFFFFF"/>
                  </a:solidFill>
                  <a:latin typeface="Montserrat Bold"/>
                  <a:ea typeface="Montserrat Bold"/>
                  <a:cs typeface="Montserrat Bold"/>
                  <a:sym typeface="Montserrat Bold"/>
                </a:rPr>
                <a:t>THE RIGHT TO LEARN: OUR SCHOOL SAFETY PLEDGE</a:t>
              </a:r>
            </a:p>
          </p:txBody>
        </p:sp>
      </p:grpSp>
      <p:sp>
        <p:nvSpPr>
          <p:cNvPr id="13" name="Freeform 13"/>
          <p:cNvSpPr/>
          <p:nvPr/>
        </p:nvSpPr>
        <p:spPr>
          <a:xfrm>
            <a:off x="13535918" y="1214128"/>
            <a:ext cx="4228040" cy="5649750"/>
          </a:xfrm>
          <a:custGeom>
            <a:avLst/>
            <a:gdLst/>
            <a:ahLst/>
            <a:cxnLst/>
            <a:rect l="l" t="t" r="r" b="b"/>
            <a:pathLst>
              <a:path w="4228040" h="5649750">
                <a:moveTo>
                  <a:pt x="0" y="0"/>
                </a:moveTo>
                <a:lnTo>
                  <a:pt x="4228040" y="0"/>
                </a:lnTo>
                <a:lnTo>
                  <a:pt x="4228040" y="5649749"/>
                </a:lnTo>
                <a:lnTo>
                  <a:pt x="0" y="5649749"/>
                </a:lnTo>
                <a:lnTo>
                  <a:pt x="0" y="0"/>
                </a:lnTo>
                <a:close/>
              </a:path>
            </a:pathLst>
          </a:custGeom>
          <a:blipFill>
            <a:blip r:embed="rId10"/>
            <a:stretch>
              <a:fillRect/>
            </a:stretch>
          </a:blipFill>
        </p:spPr>
        <p:txBody>
          <a:bodyPr/>
          <a:lstStyle/>
          <a:p>
            <a:endParaRPr lang="en-GB"/>
          </a:p>
        </p:txBody>
      </p:sp>
      <p:sp>
        <p:nvSpPr>
          <p:cNvPr id="14" name="Freeform 14"/>
          <p:cNvSpPr/>
          <p:nvPr/>
        </p:nvSpPr>
        <p:spPr>
          <a:xfrm>
            <a:off x="11140159" y="311706"/>
            <a:ext cx="1896954" cy="2215126"/>
          </a:xfrm>
          <a:custGeom>
            <a:avLst/>
            <a:gdLst/>
            <a:ahLst/>
            <a:cxnLst/>
            <a:rect l="l" t="t" r="r" b="b"/>
            <a:pathLst>
              <a:path w="1896954" h="2215126">
                <a:moveTo>
                  <a:pt x="0" y="0"/>
                </a:moveTo>
                <a:lnTo>
                  <a:pt x="1896954" y="0"/>
                </a:lnTo>
                <a:lnTo>
                  <a:pt x="1896954" y="2215127"/>
                </a:lnTo>
                <a:lnTo>
                  <a:pt x="0" y="22151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TextBox 15"/>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135273" y="2901315"/>
            <a:ext cx="12452408" cy="5380990"/>
          </a:xfrm>
          <a:prstGeom prst="rect">
            <a:avLst/>
          </a:prstGeom>
        </p:spPr>
        <p:txBody>
          <a:bodyPr lIns="0" tIns="0" rIns="0" bIns="0" rtlCol="0" anchor="t">
            <a:spAutoFit/>
          </a:bodyPr>
          <a:lstStyle/>
          <a:p>
            <a:pPr algn="ctr">
              <a:lnSpc>
                <a:spcPts val="4760"/>
              </a:lnSpc>
            </a:pPr>
            <a:r>
              <a:rPr lang="en-US" sz="3400">
                <a:solidFill>
                  <a:srgbClr val="0099FF"/>
                </a:solidFill>
                <a:latin typeface="Montserrat"/>
                <a:ea typeface="Montserrat"/>
                <a:cs typeface="Montserrat"/>
                <a:sym typeface="Montserrat"/>
              </a:rPr>
              <a:t>As a class, work together to create a </a:t>
            </a:r>
            <a:r>
              <a:rPr lang="en-US" sz="3400" b="1">
                <a:solidFill>
                  <a:srgbClr val="0099FF"/>
                </a:solidFill>
                <a:latin typeface="Montserrat Bold"/>
                <a:ea typeface="Montserrat Bold"/>
                <a:cs typeface="Montserrat Bold"/>
                <a:sym typeface="Montserrat Bold"/>
              </a:rPr>
              <a:t>"School Safety Pledge" </a:t>
            </a:r>
            <a:r>
              <a:rPr lang="en-US" sz="3400">
                <a:solidFill>
                  <a:srgbClr val="0099FF"/>
                </a:solidFill>
                <a:latin typeface="Montserrat"/>
                <a:ea typeface="Montserrat"/>
                <a:cs typeface="Montserrat"/>
                <a:sym typeface="Montserrat"/>
              </a:rPr>
              <a:t>where everyone writes one promise about how they will help make school a safe and happy place for everyone. Examples: "I will be kind to others," "I will listen when someone is talking," "I will tell an adult if someone feels unsafe."</a:t>
            </a:r>
          </a:p>
          <a:p>
            <a:pPr algn="ctr">
              <a:lnSpc>
                <a:spcPts val="4760"/>
              </a:lnSpc>
            </a:pPr>
            <a:endParaRPr lang="en-US" sz="3400">
              <a:solidFill>
                <a:srgbClr val="0099FF"/>
              </a:solidFill>
              <a:latin typeface="Montserrat"/>
              <a:ea typeface="Montserrat"/>
              <a:cs typeface="Montserrat"/>
              <a:sym typeface="Montserrat"/>
            </a:endParaRPr>
          </a:p>
          <a:p>
            <a:pPr algn="ctr">
              <a:lnSpc>
                <a:spcPts val="4760"/>
              </a:lnSpc>
              <a:spcBef>
                <a:spcPct val="0"/>
              </a:spcBef>
            </a:pPr>
            <a:r>
              <a:rPr lang="en-US" sz="3400" b="1">
                <a:solidFill>
                  <a:srgbClr val="0099FF"/>
                </a:solidFill>
                <a:latin typeface="Montserrat Bold"/>
                <a:ea typeface="Montserrat Bold"/>
                <a:cs typeface="Montserrat Bold"/>
                <a:sym typeface="Montserrat Bold"/>
              </a:rPr>
              <a:t>Hang the pledge in the classroom to remind everyone of their role in making school a safe place to learn.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12755374" y="5416595"/>
            <a:ext cx="2894564" cy="289456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0800000">
            <a:off x="14202656" y="-2244912"/>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4411691" y="8670017"/>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grpSp>
        <p:nvGrpSpPr>
          <p:cNvPr id="10" name="Group 10"/>
          <p:cNvGrpSpPr/>
          <p:nvPr/>
        </p:nvGrpSpPr>
        <p:grpSpPr>
          <a:xfrm>
            <a:off x="634318" y="478886"/>
            <a:ext cx="11454318" cy="1880768"/>
            <a:chOff x="0" y="0"/>
            <a:chExt cx="3016775" cy="495346"/>
          </a:xfrm>
        </p:grpSpPr>
        <p:sp>
          <p:nvSpPr>
            <p:cNvPr id="11" name="Freeform 11"/>
            <p:cNvSpPr/>
            <p:nvPr/>
          </p:nvSpPr>
          <p:spPr>
            <a:xfrm>
              <a:off x="0" y="0"/>
              <a:ext cx="3016775" cy="495346"/>
            </a:xfrm>
            <a:custGeom>
              <a:avLst/>
              <a:gdLst/>
              <a:ahLst/>
              <a:cxnLst/>
              <a:rect l="l" t="t" r="r" b="b"/>
              <a:pathLst>
                <a:path w="3016775" h="495346">
                  <a:moveTo>
                    <a:pt x="0" y="0"/>
                  </a:moveTo>
                  <a:lnTo>
                    <a:pt x="3016775" y="0"/>
                  </a:lnTo>
                  <a:lnTo>
                    <a:pt x="3016775" y="495346"/>
                  </a:lnTo>
                  <a:lnTo>
                    <a:pt x="0" y="495346"/>
                  </a:lnTo>
                  <a:close/>
                </a:path>
              </a:pathLst>
            </a:custGeom>
            <a:solidFill>
              <a:srgbClr val="0099FF"/>
            </a:solidFill>
          </p:spPr>
          <p:txBody>
            <a:bodyPr/>
            <a:lstStyle/>
            <a:p>
              <a:endParaRPr lang="en-GB"/>
            </a:p>
          </p:txBody>
        </p:sp>
        <p:sp>
          <p:nvSpPr>
            <p:cNvPr id="12" name="TextBox 12"/>
            <p:cNvSpPr txBox="1"/>
            <p:nvPr/>
          </p:nvSpPr>
          <p:spPr>
            <a:xfrm>
              <a:off x="0" y="-76200"/>
              <a:ext cx="3016775" cy="571546"/>
            </a:xfrm>
            <a:prstGeom prst="rect">
              <a:avLst/>
            </a:prstGeom>
          </p:spPr>
          <p:txBody>
            <a:bodyPr lIns="50800" tIns="50800" rIns="50800" bIns="50800" rtlCol="0" anchor="ctr"/>
            <a:lstStyle/>
            <a:p>
              <a:pPr algn="ctr">
                <a:lnSpc>
                  <a:spcPts val="6299"/>
                </a:lnSpc>
              </a:pPr>
              <a:r>
                <a:rPr lang="en-US" sz="4499" b="1">
                  <a:solidFill>
                    <a:srgbClr val="FFFFFF"/>
                  </a:solidFill>
                  <a:latin typeface="Montserrat Bold"/>
                  <a:ea typeface="Montserrat Bold"/>
                  <a:cs typeface="Montserrat Bold"/>
                  <a:sym typeface="Montserrat Bold"/>
                </a:rPr>
                <a:t>MY CIRCLE OF TRUST: THE RIGHT TO BE HEARD </a:t>
              </a:r>
            </a:p>
          </p:txBody>
        </p:sp>
      </p:grpSp>
      <p:sp>
        <p:nvSpPr>
          <p:cNvPr id="13" name="Freeform 13"/>
          <p:cNvSpPr/>
          <p:nvPr/>
        </p:nvSpPr>
        <p:spPr>
          <a:xfrm>
            <a:off x="13637074" y="1028700"/>
            <a:ext cx="4025728" cy="5372798"/>
          </a:xfrm>
          <a:custGeom>
            <a:avLst/>
            <a:gdLst/>
            <a:ahLst/>
            <a:cxnLst/>
            <a:rect l="l" t="t" r="r" b="b"/>
            <a:pathLst>
              <a:path w="4025728" h="5372798">
                <a:moveTo>
                  <a:pt x="0" y="0"/>
                </a:moveTo>
                <a:lnTo>
                  <a:pt x="4025728" y="0"/>
                </a:lnTo>
                <a:lnTo>
                  <a:pt x="4025728" y="5372798"/>
                </a:lnTo>
                <a:lnTo>
                  <a:pt x="0" y="5372798"/>
                </a:lnTo>
                <a:lnTo>
                  <a:pt x="0" y="0"/>
                </a:lnTo>
                <a:close/>
              </a:path>
            </a:pathLst>
          </a:custGeom>
          <a:blipFill>
            <a:blip r:embed="rId10"/>
            <a:stretch>
              <a:fillRect/>
            </a:stretch>
          </a:blipFill>
        </p:spPr>
        <p:txBody>
          <a:bodyPr/>
          <a:lstStyle/>
          <a:p>
            <a:endParaRPr lang="en-GB"/>
          </a:p>
        </p:txBody>
      </p:sp>
      <p:sp>
        <p:nvSpPr>
          <p:cNvPr id="14" name="Freeform 14"/>
          <p:cNvSpPr/>
          <p:nvPr/>
        </p:nvSpPr>
        <p:spPr>
          <a:xfrm>
            <a:off x="12187475" y="6486744"/>
            <a:ext cx="2015181" cy="2487878"/>
          </a:xfrm>
          <a:custGeom>
            <a:avLst/>
            <a:gdLst/>
            <a:ahLst/>
            <a:cxnLst/>
            <a:rect l="l" t="t" r="r" b="b"/>
            <a:pathLst>
              <a:path w="2015181" h="2487878">
                <a:moveTo>
                  <a:pt x="0" y="0"/>
                </a:moveTo>
                <a:lnTo>
                  <a:pt x="2015181" y="0"/>
                </a:lnTo>
                <a:lnTo>
                  <a:pt x="2015181" y="2487878"/>
                </a:lnTo>
                <a:lnTo>
                  <a:pt x="0" y="24878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12187475" y="73326"/>
            <a:ext cx="2015181" cy="1888655"/>
          </a:xfrm>
          <a:custGeom>
            <a:avLst/>
            <a:gdLst/>
            <a:ahLst/>
            <a:cxnLst/>
            <a:rect l="l" t="t" r="r" b="b"/>
            <a:pathLst>
              <a:path w="2382366" h="2382366">
                <a:moveTo>
                  <a:pt x="0" y="0"/>
                </a:moveTo>
                <a:lnTo>
                  <a:pt x="2382366" y="0"/>
                </a:lnTo>
                <a:lnTo>
                  <a:pt x="2382366" y="2382366"/>
                </a:lnTo>
                <a:lnTo>
                  <a:pt x="0" y="23823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6" name="TextBox 16"/>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7" name="TextBox 17"/>
          <p:cNvSpPr txBox="1"/>
          <p:nvPr/>
        </p:nvSpPr>
        <p:spPr>
          <a:xfrm>
            <a:off x="135273" y="2901315"/>
            <a:ext cx="12452408" cy="5981065"/>
          </a:xfrm>
          <a:prstGeom prst="rect">
            <a:avLst/>
          </a:prstGeom>
        </p:spPr>
        <p:txBody>
          <a:bodyPr lIns="0" tIns="0" rIns="0" bIns="0" rtlCol="0" anchor="t">
            <a:spAutoFit/>
          </a:bodyPr>
          <a:lstStyle/>
          <a:p>
            <a:pPr algn="ctr">
              <a:lnSpc>
                <a:spcPts val="4760"/>
              </a:lnSpc>
            </a:pPr>
            <a:r>
              <a:rPr lang="en-US" sz="3400">
                <a:solidFill>
                  <a:srgbClr val="0099FF"/>
                </a:solidFill>
                <a:latin typeface="Montserrat"/>
                <a:ea typeface="Montserrat"/>
                <a:cs typeface="Montserrat"/>
                <a:sym typeface="Montserrat"/>
              </a:rPr>
              <a:t>Draw a circle on a piece of paper and write your name in the centre. Around your name, draw the names of people you trust to talk to when you feel sad, scared or worried. Examples include your parents, teachers, siblings, or friends. Share some of the names you wrote with your class and explain why you trust them.</a:t>
            </a:r>
          </a:p>
          <a:p>
            <a:pPr algn="ctr">
              <a:lnSpc>
                <a:spcPts val="4760"/>
              </a:lnSpc>
            </a:pPr>
            <a:endParaRPr lang="en-US" sz="3400">
              <a:solidFill>
                <a:srgbClr val="0099FF"/>
              </a:solidFill>
              <a:latin typeface="Montserrat"/>
              <a:ea typeface="Montserrat"/>
              <a:cs typeface="Montserrat"/>
              <a:sym typeface="Montserrat"/>
            </a:endParaRPr>
          </a:p>
          <a:p>
            <a:pPr algn="ctr">
              <a:lnSpc>
                <a:spcPts val="4760"/>
              </a:lnSpc>
            </a:pPr>
            <a:r>
              <a:rPr lang="en-US" sz="3400" b="1">
                <a:solidFill>
                  <a:srgbClr val="0099FF"/>
                </a:solidFill>
                <a:latin typeface="Montserrat Bold"/>
                <a:ea typeface="Montserrat Bold"/>
                <a:cs typeface="Montserrat Bold"/>
                <a:sym typeface="Montserrat Bold"/>
              </a:rPr>
              <a:t>Discussion: Why is it important to talk to someone when you feel upset? </a:t>
            </a:r>
          </a:p>
          <a:p>
            <a:pPr algn="ctr">
              <a:lnSpc>
                <a:spcPts val="4760"/>
              </a:lnSpc>
              <a:spcBef>
                <a:spcPct val="0"/>
              </a:spcBef>
            </a:pPr>
            <a:endParaRPr lang="en-US" sz="3400" b="1">
              <a:solidFill>
                <a:srgbClr val="0099FF"/>
              </a:solidFill>
              <a:latin typeface="Montserrat Bold"/>
              <a:ea typeface="Montserrat Bold"/>
              <a:cs typeface="Montserrat Bold"/>
              <a:sym typeface="Montserrat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037230" y="7043555"/>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1543050" y="-1301934"/>
            <a:ext cx="3086100" cy="30861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10" name="Freeform 10"/>
          <p:cNvSpPr/>
          <p:nvPr/>
        </p:nvSpPr>
        <p:spPr>
          <a:xfrm>
            <a:off x="620575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2209271" y="7233638"/>
            <a:ext cx="283530" cy="283530"/>
          </a:xfrm>
          <a:custGeom>
            <a:avLst/>
            <a:gdLst/>
            <a:ahLst/>
            <a:cxnLst/>
            <a:rect l="l" t="t" r="r" b="b"/>
            <a:pathLst>
              <a:path w="283530" h="283530">
                <a:moveTo>
                  <a:pt x="0" y="0"/>
                </a:moveTo>
                <a:lnTo>
                  <a:pt x="283529" y="0"/>
                </a:lnTo>
                <a:lnTo>
                  <a:pt x="283529" y="283530"/>
                </a:lnTo>
                <a:lnTo>
                  <a:pt x="0" y="283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Freeform 12"/>
          <p:cNvSpPr/>
          <p:nvPr/>
        </p:nvSpPr>
        <p:spPr>
          <a:xfrm>
            <a:off x="14440929" y="8781803"/>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7687912" y="5863792"/>
            <a:ext cx="9571388" cy="1179763"/>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term "alternative" refers to a technology other than the technology used in fossil fuels to produce energy.</a:t>
            </a:r>
          </a:p>
        </p:txBody>
      </p:sp>
      <p:sp>
        <p:nvSpPr>
          <p:cNvPr id="15" name="TextBox 15"/>
          <p:cNvSpPr txBox="1"/>
          <p:nvPr/>
        </p:nvSpPr>
        <p:spPr>
          <a:xfrm>
            <a:off x="2299738" y="6039022"/>
            <a:ext cx="1336973" cy="191134"/>
          </a:xfrm>
          <a:prstGeom prst="rect">
            <a:avLst/>
          </a:prstGeom>
        </p:spPr>
        <p:txBody>
          <a:bodyPr lIns="0" tIns="0" rIns="0" bIns="0" rtlCol="0" anchor="t">
            <a:spAutoFit/>
          </a:bodyPr>
          <a:lstStyle/>
          <a:p>
            <a:pPr algn="ctr">
              <a:lnSpc>
                <a:spcPts val="1540"/>
              </a:lnSpc>
              <a:spcBef>
                <a:spcPct val="0"/>
              </a:spcBef>
            </a:pPr>
            <a:r>
              <a:rPr lang="en-US" sz="1100">
                <a:solidFill>
                  <a:srgbClr val="FFFFFF"/>
                </a:solidFill>
                <a:latin typeface="Montserrat"/>
                <a:ea typeface="Montserrat"/>
                <a:cs typeface="Montserrat"/>
                <a:sym typeface="Montserrat"/>
              </a:rPr>
              <a:t>UNICEF/UNI509138</a:t>
            </a:r>
          </a:p>
        </p:txBody>
      </p:sp>
      <p:sp>
        <p:nvSpPr>
          <p:cNvPr id="16" name="TextBox 15">
            <a:extLst>
              <a:ext uri="{FF2B5EF4-FFF2-40B4-BE49-F238E27FC236}">
                <a16:creationId xmlns:a16="http://schemas.microsoft.com/office/drawing/2014/main" id="{FE756D3D-78A3-37D5-0A08-CA648313354B}"/>
              </a:ext>
            </a:extLst>
          </p:cNvPr>
          <p:cNvSpPr txBox="1"/>
          <p:nvPr/>
        </p:nvSpPr>
        <p:spPr>
          <a:xfrm>
            <a:off x="910318" y="8575612"/>
            <a:ext cx="11781064" cy="369332"/>
          </a:xfrm>
          <a:prstGeom prst="rect">
            <a:avLst/>
          </a:prstGeom>
          <a:noFill/>
        </p:spPr>
        <p:txBody>
          <a:bodyPr wrap="square">
            <a:spAutoFit/>
          </a:bodyPr>
          <a:lstStyle/>
          <a:p>
            <a:endParaRPr lang="en-GB"/>
          </a:p>
        </p:txBody>
      </p:sp>
      <p:sp>
        <p:nvSpPr>
          <p:cNvPr id="17" name="Rectangle 1">
            <a:extLst>
              <a:ext uri="{FF2B5EF4-FFF2-40B4-BE49-F238E27FC236}">
                <a16:creationId xmlns:a16="http://schemas.microsoft.com/office/drawing/2014/main" id="{4AB6E444-F590-3328-427C-D2D655B0243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2" name="Group 7">
            <a:extLst>
              <a:ext uri="{FF2B5EF4-FFF2-40B4-BE49-F238E27FC236}">
                <a16:creationId xmlns:a16="http://schemas.microsoft.com/office/drawing/2014/main" id="{D813B3D5-54FB-753C-30B9-E3E270BA2938}"/>
              </a:ext>
            </a:extLst>
          </p:cNvPr>
          <p:cNvGrpSpPr>
            <a:grpSpLocks noChangeAspect="1"/>
          </p:cNvGrpSpPr>
          <p:nvPr/>
        </p:nvGrpSpPr>
        <p:grpSpPr>
          <a:xfrm>
            <a:off x="-74327" y="-684839"/>
            <a:ext cx="5653217" cy="5653194"/>
            <a:chOff x="0" y="0"/>
            <a:chExt cx="6350000" cy="6349975"/>
          </a:xfrm>
        </p:grpSpPr>
        <p:sp>
          <p:nvSpPr>
            <p:cNvPr id="23" name="Freeform 8">
              <a:extLst>
                <a:ext uri="{FF2B5EF4-FFF2-40B4-BE49-F238E27FC236}">
                  <a16:creationId xmlns:a16="http://schemas.microsoft.com/office/drawing/2014/main" id="{7ED59F2E-746A-B831-53CD-A3A0ABB58BE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5046" r="-25046"/>
              </a:stretch>
            </a:blipFill>
          </p:spPr>
          <p:txBody>
            <a:bodyPr/>
            <a:lstStyle/>
            <a:p>
              <a:endParaRPr lang="en-GB"/>
            </a:p>
          </p:txBody>
        </p:sp>
      </p:grpSp>
      <p:sp>
        <p:nvSpPr>
          <p:cNvPr id="24" name="TextBox 23">
            <a:extLst>
              <a:ext uri="{FF2B5EF4-FFF2-40B4-BE49-F238E27FC236}">
                <a16:creationId xmlns:a16="http://schemas.microsoft.com/office/drawing/2014/main" id="{931F0599-4CD2-B464-D85D-BDDE7C96D8C1}"/>
              </a:ext>
            </a:extLst>
          </p:cNvPr>
          <p:cNvSpPr txBox="1"/>
          <p:nvPr/>
        </p:nvSpPr>
        <p:spPr>
          <a:xfrm rot="16200000">
            <a:off x="-620607" y="1914762"/>
            <a:ext cx="1472045" cy="230832"/>
          </a:xfrm>
          <a:prstGeom prst="rect">
            <a:avLst/>
          </a:prstGeom>
          <a:noFill/>
        </p:spPr>
        <p:txBody>
          <a:bodyPr wrap="square" rtlCol="0">
            <a:spAutoFit/>
          </a:bodyPr>
          <a:lstStyle/>
          <a:p>
            <a:pPr algn="l"/>
            <a:r>
              <a:rPr lang="en-IE" sz="900">
                <a:solidFill>
                  <a:schemeClr val="bg1"/>
                </a:solidFill>
                <a:latin typeface="Montserrat" panose="00000500000000000000" pitchFamily="2" charset="0"/>
              </a:rPr>
              <a:t>UNICEF/UNI406810</a:t>
            </a:r>
          </a:p>
        </p:txBody>
      </p:sp>
      <p:sp>
        <p:nvSpPr>
          <p:cNvPr id="8" name="TextBox 7">
            <a:extLst>
              <a:ext uri="{FF2B5EF4-FFF2-40B4-BE49-F238E27FC236}">
                <a16:creationId xmlns:a16="http://schemas.microsoft.com/office/drawing/2014/main" id="{93B6E6A9-C3F1-61DB-F3F9-5DB8EE48CA3E}"/>
              </a:ext>
            </a:extLst>
          </p:cNvPr>
          <p:cNvSpPr txBox="1"/>
          <p:nvPr/>
        </p:nvSpPr>
        <p:spPr>
          <a:xfrm>
            <a:off x="5090492" y="4586706"/>
            <a:ext cx="11787808" cy="916982"/>
          </a:xfrm>
          <a:prstGeom prst="rect">
            <a:avLst/>
          </a:prstGeom>
          <a:noFill/>
        </p:spPr>
        <p:txBody>
          <a:bodyPr wrap="square">
            <a:spAutoFit/>
          </a:bodyPr>
          <a:lstStyle/>
          <a:p>
            <a:pPr algn="ctr">
              <a:lnSpc>
                <a:spcPts val="6374"/>
              </a:lnSpc>
              <a:spcBef>
                <a:spcPct val="0"/>
              </a:spcBef>
            </a:pPr>
            <a:r>
              <a:rPr lang="en-US" sz="6600" b="1" dirty="0">
                <a:solidFill>
                  <a:srgbClr val="0099FF"/>
                </a:solidFill>
                <a:latin typeface="Montserrat Semi-Bold"/>
                <a:ea typeface="Montserrat Semi-Bold"/>
                <a:cs typeface="Montserrat Semi-Bold"/>
                <a:sym typeface="Montserrat Semi-Bold"/>
              </a:rPr>
              <a:t>ACTIVITES FOR AGES 10-12 </a:t>
            </a:r>
          </a:p>
        </p:txBody>
      </p:sp>
      <p:sp>
        <p:nvSpPr>
          <p:cNvPr id="19" name="Freeform 3">
            <a:extLst>
              <a:ext uri="{FF2B5EF4-FFF2-40B4-BE49-F238E27FC236}">
                <a16:creationId xmlns:a16="http://schemas.microsoft.com/office/drawing/2014/main" id="{36990374-3A18-361D-CAAF-D118FF371B1E}"/>
              </a:ext>
            </a:extLst>
          </p:cNvPr>
          <p:cNvSpPr/>
          <p:nvPr/>
        </p:nvSpPr>
        <p:spPr>
          <a:xfrm rot="-10800000">
            <a:off x="-2744890" y="7440825"/>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 name="Freeform 8">
            <a:extLst>
              <a:ext uri="{FF2B5EF4-FFF2-40B4-BE49-F238E27FC236}">
                <a16:creationId xmlns:a16="http://schemas.microsoft.com/office/drawing/2014/main" id="{1E4EF5E5-4E44-E05D-4B12-B64833503393}"/>
              </a:ext>
            </a:extLst>
          </p:cNvPr>
          <p:cNvSpPr/>
          <p:nvPr/>
        </p:nvSpPr>
        <p:spPr>
          <a:xfrm rot="-10800000">
            <a:off x="13789400" y="-1157273"/>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extLst>
      <p:ext uri="{BB962C8B-B14F-4D97-AF65-F5344CB8AC3E}">
        <p14:creationId xmlns:p14="http://schemas.microsoft.com/office/powerpoint/2010/main" val="2153471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42262" y="0"/>
            <a:ext cx="9110234" cy="10287000"/>
            <a:chOff x="0" y="0"/>
            <a:chExt cx="12146979" cy="13716000"/>
          </a:xfrm>
        </p:grpSpPr>
        <p:pic>
          <p:nvPicPr>
            <p:cNvPr id="3" name="Picture 3"/>
            <p:cNvPicPr>
              <a:picLocks noChangeAspect="1"/>
            </p:cNvPicPr>
            <p:nvPr/>
          </p:nvPicPr>
          <p:blipFill>
            <a:blip r:embed="rId3"/>
            <a:srcRect l="25092" r="25092"/>
            <a:stretch>
              <a:fillRect/>
            </a:stretch>
          </p:blipFill>
          <p:spPr>
            <a:xfrm>
              <a:off x="0" y="0"/>
              <a:ext cx="12146979" cy="13716000"/>
            </a:xfrm>
            <a:prstGeom prst="rect">
              <a:avLst/>
            </a:prstGeom>
          </p:spPr>
        </p:pic>
      </p:grpSp>
      <p:sp>
        <p:nvSpPr>
          <p:cNvPr id="4" name="Freeform 4"/>
          <p:cNvSpPr/>
          <p:nvPr/>
        </p:nvSpPr>
        <p:spPr>
          <a:xfrm>
            <a:off x="0" y="8996409"/>
            <a:ext cx="3368302" cy="1290591"/>
          </a:xfrm>
          <a:custGeom>
            <a:avLst/>
            <a:gdLst/>
            <a:ahLst/>
            <a:cxnLst/>
            <a:rect l="l" t="t" r="r" b="b"/>
            <a:pathLst>
              <a:path w="3368302" h="1290591">
                <a:moveTo>
                  <a:pt x="0" y="0"/>
                </a:moveTo>
                <a:lnTo>
                  <a:pt x="3368302" y="0"/>
                </a:lnTo>
                <a:lnTo>
                  <a:pt x="3368302" y="1290591"/>
                </a:lnTo>
                <a:lnTo>
                  <a:pt x="0" y="1290591"/>
                </a:lnTo>
                <a:lnTo>
                  <a:pt x="0" y="0"/>
                </a:lnTo>
                <a:close/>
              </a:path>
            </a:pathLst>
          </a:custGeom>
          <a:blipFill>
            <a:blip r:embed="rId4"/>
            <a:stretch>
              <a:fillRect/>
            </a:stretch>
          </a:blipFill>
        </p:spPr>
        <p:txBody>
          <a:bodyPr/>
          <a:lstStyle/>
          <a:p>
            <a:endParaRPr lang="en-GB"/>
          </a:p>
        </p:txBody>
      </p:sp>
      <p:grpSp>
        <p:nvGrpSpPr>
          <p:cNvPr id="5" name="Group 5"/>
          <p:cNvGrpSpPr/>
          <p:nvPr/>
        </p:nvGrpSpPr>
        <p:grpSpPr>
          <a:xfrm>
            <a:off x="322480" y="499534"/>
            <a:ext cx="6091643" cy="1240587"/>
            <a:chOff x="0" y="0"/>
            <a:chExt cx="1604383" cy="326739"/>
          </a:xfrm>
        </p:grpSpPr>
        <p:sp>
          <p:nvSpPr>
            <p:cNvPr id="6" name="Freeform 6"/>
            <p:cNvSpPr/>
            <p:nvPr/>
          </p:nvSpPr>
          <p:spPr>
            <a:xfrm>
              <a:off x="0" y="0"/>
              <a:ext cx="1604383" cy="326739"/>
            </a:xfrm>
            <a:custGeom>
              <a:avLst/>
              <a:gdLst/>
              <a:ahLst/>
              <a:cxnLst/>
              <a:rect l="l" t="t" r="r" b="b"/>
              <a:pathLst>
                <a:path w="1604383" h="326739">
                  <a:moveTo>
                    <a:pt x="0" y="0"/>
                  </a:moveTo>
                  <a:lnTo>
                    <a:pt x="1604383" y="0"/>
                  </a:lnTo>
                  <a:lnTo>
                    <a:pt x="1604383" y="326739"/>
                  </a:lnTo>
                  <a:lnTo>
                    <a:pt x="0" y="326739"/>
                  </a:lnTo>
                  <a:close/>
                </a:path>
              </a:pathLst>
            </a:custGeom>
            <a:solidFill>
              <a:srgbClr val="0099FF"/>
            </a:solidFill>
          </p:spPr>
          <p:txBody>
            <a:bodyPr/>
            <a:lstStyle/>
            <a:p>
              <a:endParaRPr lang="en-GB"/>
            </a:p>
          </p:txBody>
        </p:sp>
        <p:sp>
          <p:nvSpPr>
            <p:cNvPr id="7" name="TextBox 7"/>
            <p:cNvSpPr txBox="1"/>
            <p:nvPr/>
          </p:nvSpPr>
          <p:spPr>
            <a:xfrm>
              <a:off x="0" y="-66675"/>
              <a:ext cx="1604383" cy="393414"/>
            </a:xfrm>
            <a:prstGeom prst="rect">
              <a:avLst/>
            </a:prstGeom>
          </p:spPr>
          <p:txBody>
            <a:bodyPr lIns="50800" tIns="50800" rIns="50800" bIns="50800" rtlCol="0" anchor="ctr"/>
            <a:lstStyle/>
            <a:p>
              <a:pPr algn="ctr">
                <a:lnSpc>
                  <a:spcPts val="5599"/>
                </a:lnSpc>
              </a:pPr>
              <a:r>
                <a:rPr lang="en-US" sz="3999" b="1">
                  <a:solidFill>
                    <a:srgbClr val="FFFFFF"/>
                  </a:solidFill>
                  <a:latin typeface="Montserrat Bold"/>
                  <a:ea typeface="Montserrat Bold"/>
                  <a:cs typeface="Montserrat Bold"/>
                  <a:sym typeface="Montserrat Bold"/>
                </a:rPr>
                <a:t>BEFORE YOU BEGIN</a:t>
              </a:r>
            </a:p>
          </p:txBody>
        </p:sp>
      </p:grpSp>
      <p:sp>
        <p:nvSpPr>
          <p:cNvPr id="8" name="TextBox 8"/>
          <p:cNvSpPr txBox="1"/>
          <p:nvPr/>
        </p:nvSpPr>
        <p:spPr>
          <a:xfrm>
            <a:off x="0" y="2109762"/>
            <a:ext cx="9613887" cy="7194277"/>
          </a:xfrm>
          <a:prstGeom prst="rect">
            <a:avLst/>
          </a:prstGeom>
        </p:spPr>
        <p:txBody>
          <a:bodyPr lIns="0" tIns="0" rIns="0" bIns="0" rtlCol="0" anchor="t">
            <a:spAutoFit/>
          </a:bodyPr>
          <a:lstStyle/>
          <a:p>
            <a:pPr marL="669294" lvl="1" indent="-334647" algn="l">
              <a:lnSpc>
                <a:spcPts val="3255"/>
              </a:lnSpc>
              <a:buFont typeface="Arial"/>
              <a:buChar char="•"/>
            </a:pPr>
            <a:r>
              <a:rPr lang="en-US" sz="3000" dirty="0">
                <a:solidFill>
                  <a:srgbClr val="000000"/>
                </a:solidFill>
                <a:latin typeface="Montserrat"/>
                <a:ea typeface="Montserrat"/>
                <a:cs typeface="Montserrat"/>
                <a:sym typeface="Montserrat"/>
              </a:rPr>
              <a:t>We strongly recommend completing this week’s pack in class with teacher supervision and not setting this pack, or activities from this pack, as homework. This is a flexible resource and is intended to provide you with some easy to use, appropriate rights-related learning to share with your children, their families and your colleagues.</a:t>
            </a:r>
          </a:p>
          <a:p>
            <a:pPr algn="l">
              <a:lnSpc>
                <a:spcPts val="3255"/>
              </a:lnSpc>
            </a:pPr>
            <a:endParaRPr lang="en-US" sz="3000" dirty="0">
              <a:solidFill>
                <a:srgbClr val="000000"/>
              </a:solidFill>
              <a:latin typeface="Montserrat"/>
              <a:ea typeface="Montserrat"/>
              <a:cs typeface="Montserrat"/>
              <a:sym typeface="Montserrat"/>
            </a:endParaRPr>
          </a:p>
          <a:p>
            <a:pPr marL="669294" lvl="1" indent="-334647" algn="l">
              <a:lnSpc>
                <a:spcPts val="3255"/>
              </a:lnSpc>
              <a:spcBef>
                <a:spcPct val="0"/>
              </a:spcBef>
              <a:buFont typeface="Arial"/>
              <a:buChar char="•"/>
            </a:pPr>
            <a:r>
              <a:rPr lang="en-US" sz="3000" dirty="0">
                <a:solidFill>
                  <a:srgbClr val="000000"/>
                </a:solidFill>
                <a:latin typeface="Montserrat"/>
                <a:ea typeface="Montserrat"/>
                <a:cs typeface="Montserrat"/>
                <a:sym typeface="Montserrat"/>
              </a:rPr>
              <a:t>Please edit out non relevant slides or activities before sharing with your students. Please check that the content works for your learners and feel free to adapt or add any content that would make the material more relevant for your setting. </a:t>
            </a:r>
          </a:p>
          <a:p>
            <a:pPr marL="669294" lvl="1" indent="-334647" algn="l">
              <a:lnSpc>
                <a:spcPts val="3255"/>
              </a:lnSpc>
              <a:spcBef>
                <a:spcPct val="0"/>
              </a:spcBef>
              <a:buFont typeface="Arial"/>
              <a:buChar char="•"/>
            </a:pPr>
            <a:endParaRPr lang="en-US" sz="2800" dirty="0">
              <a:latin typeface="Montserrat"/>
              <a:ea typeface="Montserrat"/>
              <a:cs typeface="Montserrat"/>
              <a:sym typeface="Montserrat"/>
            </a:endParaRPr>
          </a:p>
          <a:p>
            <a:pPr algn="l">
              <a:lnSpc>
                <a:spcPts val="3255"/>
              </a:lnSpc>
              <a:spcBef>
                <a:spcPct val="0"/>
              </a:spcBef>
            </a:pPr>
            <a:endParaRPr lang="en-US" sz="3100" dirty="0">
              <a:solidFill>
                <a:srgbClr val="000000"/>
              </a:solidFill>
              <a:latin typeface="Montserrat"/>
              <a:ea typeface="Montserrat"/>
              <a:cs typeface="Montserrat"/>
              <a:sym typeface="Montserrat"/>
            </a:endParaRPr>
          </a:p>
        </p:txBody>
      </p:sp>
      <p:sp>
        <p:nvSpPr>
          <p:cNvPr id="9" name="TextBox 9"/>
          <p:cNvSpPr txBox="1"/>
          <p:nvPr/>
        </p:nvSpPr>
        <p:spPr>
          <a:xfrm>
            <a:off x="9829800" y="9803432"/>
            <a:ext cx="2974281" cy="352404"/>
          </a:xfrm>
          <a:prstGeom prst="rect">
            <a:avLst/>
          </a:prstGeom>
        </p:spPr>
        <p:txBody>
          <a:bodyPr lIns="0" tIns="0" rIns="0" bIns="0" rtlCol="0" anchor="t">
            <a:spAutoFit/>
          </a:bodyPr>
          <a:lstStyle/>
          <a:p>
            <a:pPr algn="ctr">
              <a:lnSpc>
                <a:spcPts val="3360"/>
              </a:lnSpc>
              <a:spcBef>
                <a:spcPct val="0"/>
              </a:spcBef>
            </a:pPr>
            <a:r>
              <a:rPr lang="en-US" sz="800">
                <a:solidFill>
                  <a:srgbClr val="FFFFFF"/>
                </a:solidFill>
                <a:latin typeface="Montserrat"/>
                <a:ea typeface="Montserrat"/>
                <a:cs typeface="Montserrat"/>
                <a:sym typeface="Montserrat"/>
              </a:rPr>
              <a:t>UNICEF/UNI482372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6" y="0"/>
                </a:lnTo>
                <a:lnTo>
                  <a:pt x="9975596" y="9975596"/>
                </a:lnTo>
                <a:lnTo>
                  <a:pt x="0" y="997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8135170" y="8783007"/>
            <a:ext cx="1901174" cy="475293"/>
          </a:xfrm>
          <a:custGeom>
            <a:avLst/>
            <a:gdLst/>
            <a:ahLst/>
            <a:cxnLst/>
            <a:rect l="l" t="t" r="r" b="b"/>
            <a:pathLst>
              <a:path w="1901174" h="475293">
                <a:moveTo>
                  <a:pt x="0" y="0"/>
                </a:moveTo>
                <a:lnTo>
                  <a:pt x="1901173" y="0"/>
                </a:lnTo>
                <a:lnTo>
                  <a:pt x="1901173" y="475293"/>
                </a:lnTo>
                <a:lnTo>
                  <a:pt x="0" y="475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4440929" y="8781803"/>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sp>
        <p:nvSpPr>
          <p:cNvPr id="9" name="TextBox 9"/>
          <p:cNvSpPr txBox="1"/>
          <p:nvPr/>
        </p:nvSpPr>
        <p:spPr>
          <a:xfrm>
            <a:off x="2869932" y="6708365"/>
            <a:ext cx="12548135" cy="1374775"/>
          </a:xfrm>
          <a:prstGeom prst="rect">
            <a:avLst/>
          </a:prstGeom>
        </p:spPr>
        <p:txBody>
          <a:bodyPr lIns="0" tIns="0" rIns="0" bIns="0" rtlCol="0" anchor="t">
            <a:spAutoFit/>
          </a:bodyPr>
          <a:lstStyle/>
          <a:p>
            <a:pPr algn="ctr">
              <a:lnSpc>
                <a:spcPts val="5599"/>
              </a:lnSpc>
            </a:pPr>
            <a:r>
              <a:rPr lang="en-US" sz="3999">
                <a:solidFill>
                  <a:srgbClr val="000000"/>
                </a:solidFill>
                <a:latin typeface="Montserrat"/>
                <a:ea typeface="Montserrat"/>
                <a:cs typeface="Montserrat"/>
                <a:sym typeface="Montserrat"/>
              </a:rPr>
              <a:t>Watch this video. Write down your immediate thoughts and reactions. </a:t>
            </a:r>
          </a:p>
        </p:txBody>
      </p:sp>
      <p:pic>
        <p:nvPicPr>
          <p:cNvPr id="10" name="Online Media 9" title="One question can change everything | UNICEF">
            <a:hlinkClick r:id="" action="ppaction://media"/>
            <a:extLst>
              <a:ext uri="{FF2B5EF4-FFF2-40B4-BE49-F238E27FC236}">
                <a16:creationId xmlns:a16="http://schemas.microsoft.com/office/drawing/2014/main" id="{4058D47B-9A0C-E315-5142-93153AAEA5B1}"/>
              </a:ext>
            </a:extLst>
          </p:cNvPr>
          <p:cNvPicPr>
            <a:picLocks noRot="1" noChangeAspect="1"/>
          </p:cNvPicPr>
          <p:nvPr>
            <a:videoFile r:link="rId1"/>
          </p:nvPr>
        </p:nvPicPr>
        <p:blipFill>
          <a:blip r:embed="rId10"/>
          <a:stretch>
            <a:fillRect/>
          </a:stretch>
        </p:blipFill>
        <p:spPr>
          <a:xfrm>
            <a:off x="4005757" y="570954"/>
            <a:ext cx="10160000" cy="5740400"/>
          </a:xfrm>
          <a:prstGeom prst="rect">
            <a:avLst/>
          </a:prstGeom>
        </p:spPr>
      </p:pic>
    </p:spTree>
    <p:extLst>
      <p:ext uri="{BB962C8B-B14F-4D97-AF65-F5344CB8AC3E}">
        <p14:creationId xmlns:p14="http://schemas.microsoft.com/office/powerpoint/2010/main" val="15585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6" y="0"/>
                </a:lnTo>
                <a:lnTo>
                  <a:pt x="9975596" y="9975596"/>
                </a:lnTo>
                <a:lnTo>
                  <a:pt x="0" y="997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9927" y="-5270934"/>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4440929" y="8781803"/>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7"/>
            <a:stretch>
              <a:fillRect/>
            </a:stretch>
          </a:blipFill>
        </p:spPr>
        <p:txBody>
          <a:bodyPr/>
          <a:lstStyle/>
          <a:p>
            <a:endParaRPr lang="en-GB"/>
          </a:p>
        </p:txBody>
      </p:sp>
      <p:grpSp>
        <p:nvGrpSpPr>
          <p:cNvPr id="7" name="Group 7"/>
          <p:cNvGrpSpPr/>
          <p:nvPr/>
        </p:nvGrpSpPr>
        <p:grpSpPr>
          <a:xfrm>
            <a:off x="89047" y="122159"/>
            <a:ext cx="5927450" cy="59274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FBFC"/>
            </a:solidFill>
          </p:spPr>
          <p:txBody>
            <a:bodyPr/>
            <a:lstStyle/>
            <a:p>
              <a:endParaRPr lang="en-GB"/>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518"/>
                </a:lnSpc>
              </a:pPr>
              <a:endParaRPr/>
            </a:p>
          </p:txBody>
        </p:sp>
      </p:grpSp>
      <p:sp>
        <p:nvSpPr>
          <p:cNvPr id="10" name="Freeform 10"/>
          <p:cNvSpPr/>
          <p:nvPr/>
        </p:nvSpPr>
        <p:spPr>
          <a:xfrm>
            <a:off x="1533647" y="1088206"/>
            <a:ext cx="3038252" cy="4055294"/>
          </a:xfrm>
          <a:custGeom>
            <a:avLst/>
            <a:gdLst/>
            <a:ahLst/>
            <a:cxnLst/>
            <a:rect l="l" t="t" r="r" b="b"/>
            <a:pathLst>
              <a:path w="3038252" h="4055294">
                <a:moveTo>
                  <a:pt x="0" y="0"/>
                </a:moveTo>
                <a:lnTo>
                  <a:pt x="3038252" y="0"/>
                </a:lnTo>
                <a:lnTo>
                  <a:pt x="3038252" y="4055294"/>
                </a:lnTo>
                <a:lnTo>
                  <a:pt x="0" y="4055294"/>
                </a:lnTo>
                <a:lnTo>
                  <a:pt x="0" y="0"/>
                </a:lnTo>
                <a:close/>
              </a:path>
            </a:pathLst>
          </a:custGeom>
          <a:blipFill>
            <a:blip r:embed="rId8"/>
            <a:stretch>
              <a:fillRect/>
            </a:stretch>
          </a:blipFill>
        </p:spPr>
        <p:txBody>
          <a:bodyPr/>
          <a:lstStyle/>
          <a:p>
            <a:endParaRPr lang="en-GB"/>
          </a:p>
        </p:txBody>
      </p:sp>
      <p:grpSp>
        <p:nvGrpSpPr>
          <p:cNvPr id="11" name="Group 11"/>
          <p:cNvGrpSpPr/>
          <p:nvPr/>
        </p:nvGrpSpPr>
        <p:grpSpPr>
          <a:xfrm>
            <a:off x="6207886" y="1028700"/>
            <a:ext cx="10631190" cy="1880768"/>
            <a:chOff x="0" y="0"/>
            <a:chExt cx="2799984" cy="495346"/>
          </a:xfrm>
        </p:grpSpPr>
        <p:sp>
          <p:nvSpPr>
            <p:cNvPr id="12" name="Freeform 12"/>
            <p:cNvSpPr/>
            <p:nvPr/>
          </p:nvSpPr>
          <p:spPr>
            <a:xfrm>
              <a:off x="0" y="0"/>
              <a:ext cx="2799984" cy="495346"/>
            </a:xfrm>
            <a:custGeom>
              <a:avLst/>
              <a:gdLst/>
              <a:ahLst/>
              <a:cxnLst/>
              <a:rect l="l" t="t" r="r" b="b"/>
              <a:pathLst>
                <a:path w="2799984" h="495346">
                  <a:moveTo>
                    <a:pt x="0" y="0"/>
                  </a:moveTo>
                  <a:lnTo>
                    <a:pt x="2799984" y="0"/>
                  </a:lnTo>
                  <a:lnTo>
                    <a:pt x="2799984" y="495346"/>
                  </a:lnTo>
                  <a:lnTo>
                    <a:pt x="0" y="495346"/>
                  </a:lnTo>
                  <a:close/>
                </a:path>
              </a:pathLst>
            </a:custGeom>
            <a:solidFill>
              <a:srgbClr val="0099FF"/>
            </a:solidFill>
          </p:spPr>
          <p:txBody>
            <a:bodyPr/>
            <a:lstStyle/>
            <a:p>
              <a:endParaRPr lang="en-GB"/>
            </a:p>
          </p:txBody>
        </p:sp>
        <p:sp>
          <p:nvSpPr>
            <p:cNvPr id="13" name="TextBox 13"/>
            <p:cNvSpPr txBox="1"/>
            <p:nvPr/>
          </p:nvSpPr>
          <p:spPr>
            <a:xfrm>
              <a:off x="0" y="-85725"/>
              <a:ext cx="2799984" cy="581071"/>
            </a:xfrm>
            <a:prstGeom prst="rect">
              <a:avLst/>
            </a:prstGeom>
          </p:spPr>
          <p:txBody>
            <a:bodyPr lIns="50800" tIns="50800" rIns="50800" bIns="50800" rtlCol="0" anchor="ctr"/>
            <a:lstStyle/>
            <a:p>
              <a:pPr algn="ctr">
                <a:lnSpc>
                  <a:spcPts val="6719"/>
                </a:lnSpc>
              </a:pPr>
              <a:r>
                <a:rPr lang="en-US" sz="4799" b="1">
                  <a:solidFill>
                    <a:srgbClr val="FFFFFF"/>
                  </a:solidFill>
                  <a:latin typeface="Montserrat Bold"/>
                  <a:ea typeface="Montserrat Bold"/>
                  <a:cs typeface="Montserrat Bold"/>
                  <a:sym typeface="Montserrat Bold"/>
                </a:rPr>
                <a:t>RIGHTS VS. WANTS: THE RIGHT TO BE HEALTHY &amp; HAPPY</a:t>
              </a:r>
            </a:p>
          </p:txBody>
        </p:sp>
      </p:grpSp>
      <p:sp>
        <p:nvSpPr>
          <p:cNvPr id="14" name="Freeform 14"/>
          <p:cNvSpPr/>
          <p:nvPr/>
        </p:nvSpPr>
        <p:spPr>
          <a:xfrm>
            <a:off x="9424698" y="6994272"/>
            <a:ext cx="3258850" cy="3087760"/>
          </a:xfrm>
          <a:custGeom>
            <a:avLst/>
            <a:gdLst/>
            <a:ahLst/>
            <a:cxnLst/>
            <a:rect l="l" t="t" r="r" b="b"/>
            <a:pathLst>
              <a:path w="3258850" h="3087760">
                <a:moveTo>
                  <a:pt x="0" y="0"/>
                </a:moveTo>
                <a:lnTo>
                  <a:pt x="3258850" y="0"/>
                </a:lnTo>
                <a:lnTo>
                  <a:pt x="3258850" y="3087760"/>
                </a:lnTo>
                <a:lnTo>
                  <a:pt x="0" y="30877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TextBox 15"/>
          <p:cNvSpPr txBox="1"/>
          <p:nvPr/>
        </p:nvSpPr>
        <p:spPr>
          <a:xfrm>
            <a:off x="5745824" y="3527108"/>
            <a:ext cx="11899825" cy="3166110"/>
          </a:xfrm>
          <a:prstGeom prst="rect">
            <a:avLst/>
          </a:prstGeom>
        </p:spPr>
        <p:txBody>
          <a:bodyPr lIns="0" tIns="0" rIns="0" bIns="0" rtlCol="0" anchor="t">
            <a:spAutoFit/>
          </a:bodyPr>
          <a:lstStyle/>
          <a:p>
            <a:pPr algn="ctr">
              <a:lnSpc>
                <a:spcPts val="5040"/>
              </a:lnSpc>
              <a:spcBef>
                <a:spcPct val="0"/>
              </a:spcBef>
            </a:pPr>
            <a:r>
              <a:rPr lang="en-US" sz="3600">
                <a:solidFill>
                  <a:srgbClr val="0099FF"/>
                </a:solidFill>
                <a:latin typeface="Montserrat"/>
                <a:ea typeface="Montserrat"/>
                <a:cs typeface="Montserrat"/>
                <a:sym typeface="Montserrat"/>
              </a:rPr>
              <a:t>In groups, identify and discuss what supports your mental health. On a piece of paper, draw a table of Rights VS. Wants.  From your list, write down which are rights and wants. Discuss with each other if any of them should be a right. Share with the class.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12755374" y="5416595"/>
            <a:ext cx="2894564" cy="289456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0800000">
            <a:off x="14202656" y="-2244912"/>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4411691" y="8670017"/>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grpSp>
        <p:nvGrpSpPr>
          <p:cNvPr id="10" name="Group 10"/>
          <p:cNvGrpSpPr/>
          <p:nvPr/>
        </p:nvGrpSpPr>
        <p:grpSpPr>
          <a:xfrm>
            <a:off x="508235" y="298777"/>
            <a:ext cx="11899878" cy="2206255"/>
            <a:chOff x="-33207" y="-47436"/>
            <a:chExt cx="3134124" cy="581071"/>
          </a:xfrm>
        </p:grpSpPr>
        <p:sp>
          <p:nvSpPr>
            <p:cNvPr id="11" name="Freeform 11"/>
            <p:cNvSpPr/>
            <p:nvPr/>
          </p:nvSpPr>
          <p:spPr>
            <a:xfrm>
              <a:off x="84142" y="-6094"/>
              <a:ext cx="3016775" cy="495346"/>
            </a:xfrm>
            <a:custGeom>
              <a:avLst/>
              <a:gdLst/>
              <a:ahLst/>
              <a:cxnLst/>
              <a:rect l="l" t="t" r="r" b="b"/>
              <a:pathLst>
                <a:path w="3016775" h="495346">
                  <a:moveTo>
                    <a:pt x="0" y="0"/>
                  </a:moveTo>
                  <a:lnTo>
                    <a:pt x="3016775" y="0"/>
                  </a:lnTo>
                  <a:lnTo>
                    <a:pt x="3016775" y="495346"/>
                  </a:lnTo>
                  <a:lnTo>
                    <a:pt x="0" y="495346"/>
                  </a:lnTo>
                  <a:close/>
                </a:path>
              </a:pathLst>
            </a:custGeom>
            <a:solidFill>
              <a:srgbClr val="0099FF"/>
            </a:solidFill>
          </p:spPr>
          <p:txBody>
            <a:bodyPr/>
            <a:lstStyle/>
            <a:p>
              <a:endParaRPr lang="en-GB"/>
            </a:p>
          </p:txBody>
        </p:sp>
        <p:sp>
          <p:nvSpPr>
            <p:cNvPr id="12" name="TextBox 12"/>
            <p:cNvSpPr txBox="1"/>
            <p:nvPr/>
          </p:nvSpPr>
          <p:spPr>
            <a:xfrm>
              <a:off x="-33207" y="-47436"/>
              <a:ext cx="3016775" cy="581071"/>
            </a:xfrm>
            <a:prstGeom prst="rect">
              <a:avLst/>
            </a:prstGeom>
          </p:spPr>
          <p:txBody>
            <a:bodyPr lIns="50800" tIns="50800" rIns="50800" bIns="50800" rtlCol="0" anchor="ctr"/>
            <a:lstStyle/>
            <a:p>
              <a:pPr algn="ctr">
                <a:lnSpc>
                  <a:spcPts val="6719"/>
                </a:lnSpc>
              </a:pPr>
              <a:r>
                <a:rPr lang="en-US" sz="4799" b="1" dirty="0">
                  <a:solidFill>
                    <a:srgbClr val="FFFFFF"/>
                  </a:solidFill>
                  <a:latin typeface="Montserrat Bold"/>
                  <a:ea typeface="Montserrat Bold"/>
                  <a:cs typeface="Montserrat Bold"/>
                  <a:sym typeface="Montserrat Bold"/>
                </a:rPr>
                <a:t>THE RIGHT TO LEARN: OUR SCHOOL, OUR SPACE</a:t>
              </a:r>
            </a:p>
          </p:txBody>
        </p:sp>
      </p:grpSp>
      <p:sp>
        <p:nvSpPr>
          <p:cNvPr id="13" name="Freeform 13"/>
          <p:cNvSpPr/>
          <p:nvPr/>
        </p:nvSpPr>
        <p:spPr>
          <a:xfrm>
            <a:off x="13535918" y="1214128"/>
            <a:ext cx="4228040" cy="5649750"/>
          </a:xfrm>
          <a:custGeom>
            <a:avLst/>
            <a:gdLst/>
            <a:ahLst/>
            <a:cxnLst/>
            <a:rect l="l" t="t" r="r" b="b"/>
            <a:pathLst>
              <a:path w="4228040" h="5649750">
                <a:moveTo>
                  <a:pt x="0" y="0"/>
                </a:moveTo>
                <a:lnTo>
                  <a:pt x="4228040" y="0"/>
                </a:lnTo>
                <a:lnTo>
                  <a:pt x="4228040" y="5649749"/>
                </a:lnTo>
                <a:lnTo>
                  <a:pt x="0" y="5649749"/>
                </a:lnTo>
                <a:lnTo>
                  <a:pt x="0" y="0"/>
                </a:lnTo>
                <a:close/>
              </a:path>
            </a:pathLst>
          </a:custGeom>
          <a:blipFill>
            <a:blip r:embed="rId10"/>
            <a:stretch>
              <a:fillRect/>
            </a:stretch>
          </a:blipFill>
        </p:spPr>
        <p:txBody>
          <a:bodyPr/>
          <a:lstStyle/>
          <a:p>
            <a:endParaRPr lang="en-GB"/>
          </a:p>
        </p:txBody>
      </p:sp>
      <p:sp>
        <p:nvSpPr>
          <p:cNvPr id="14" name="Freeform 14"/>
          <p:cNvSpPr/>
          <p:nvPr/>
        </p:nvSpPr>
        <p:spPr>
          <a:xfrm>
            <a:off x="10788948" y="-66088"/>
            <a:ext cx="2599375" cy="2970715"/>
          </a:xfrm>
          <a:custGeom>
            <a:avLst/>
            <a:gdLst/>
            <a:ahLst/>
            <a:cxnLst/>
            <a:rect l="l" t="t" r="r" b="b"/>
            <a:pathLst>
              <a:path w="2599375" h="2970715">
                <a:moveTo>
                  <a:pt x="0" y="0"/>
                </a:moveTo>
                <a:lnTo>
                  <a:pt x="2599376" y="0"/>
                </a:lnTo>
                <a:lnTo>
                  <a:pt x="2599376" y="2970715"/>
                </a:lnTo>
                <a:lnTo>
                  <a:pt x="0" y="29707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TextBox 15"/>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135273" y="2901315"/>
            <a:ext cx="12452408" cy="6581140"/>
          </a:xfrm>
          <a:prstGeom prst="rect">
            <a:avLst/>
          </a:prstGeom>
        </p:spPr>
        <p:txBody>
          <a:bodyPr lIns="0" tIns="0" rIns="0" bIns="0" rtlCol="0" anchor="t">
            <a:spAutoFit/>
          </a:bodyPr>
          <a:lstStyle/>
          <a:p>
            <a:pPr algn="ctr">
              <a:lnSpc>
                <a:spcPts val="4760"/>
              </a:lnSpc>
            </a:pPr>
            <a:r>
              <a:rPr lang="en-US" sz="3400">
                <a:solidFill>
                  <a:srgbClr val="0099FF"/>
                </a:solidFill>
                <a:latin typeface="Montserrat"/>
                <a:ea typeface="Montserrat"/>
                <a:cs typeface="Montserrat"/>
                <a:sym typeface="Montserrat"/>
              </a:rPr>
              <a:t>In groups, brainstorm how your school can support your mental health and well-being more. Examples can include quiet spaces to relax during break, teachers talking more about mental health in class, or having more activities/clubs that helps students feel more included. </a:t>
            </a:r>
          </a:p>
          <a:p>
            <a:pPr algn="ctr">
              <a:lnSpc>
                <a:spcPts val="4760"/>
              </a:lnSpc>
            </a:pPr>
            <a:endParaRPr lang="en-US" sz="3400">
              <a:solidFill>
                <a:srgbClr val="0099FF"/>
              </a:solidFill>
              <a:latin typeface="Montserrat"/>
              <a:ea typeface="Montserrat"/>
              <a:cs typeface="Montserrat"/>
              <a:sym typeface="Montserrat"/>
            </a:endParaRPr>
          </a:p>
          <a:p>
            <a:pPr algn="ctr">
              <a:lnSpc>
                <a:spcPts val="4760"/>
              </a:lnSpc>
            </a:pPr>
            <a:r>
              <a:rPr lang="en-US" sz="3400" b="1">
                <a:solidFill>
                  <a:srgbClr val="0099FF"/>
                </a:solidFill>
                <a:latin typeface="Montserrat Bold"/>
                <a:ea typeface="Montserrat Bold"/>
                <a:cs typeface="Montserrat Bold"/>
                <a:sym typeface="Montserrat Bold"/>
              </a:rPr>
              <a:t>Present your ideas to  the class and discuss whether these ideas should be a part of every school to support the right to learn and feel safe.</a:t>
            </a:r>
          </a:p>
          <a:p>
            <a:pPr algn="ctr">
              <a:lnSpc>
                <a:spcPts val="4760"/>
              </a:lnSpc>
              <a:spcBef>
                <a:spcPct val="0"/>
              </a:spcBef>
            </a:pPr>
            <a:endParaRPr lang="en-US" sz="3400" b="1">
              <a:solidFill>
                <a:srgbClr val="0099FF"/>
              </a:solidFill>
              <a:latin typeface="Montserrat Bold"/>
              <a:ea typeface="Montserrat Bold"/>
              <a:cs typeface="Montserrat Bold"/>
              <a:sym typeface="Montserrat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12755374" y="5416595"/>
            <a:ext cx="2894564" cy="289456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0800000">
            <a:off x="14202656" y="-2244912"/>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4411691" y="8670017"/>
            <a:ext cx="4137997" cy="1585506"/>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9"/>
            <a:stretch>
              <a:fillRect/>
            </a:stretch>
          </a:blipFill>
        </p:spPr>
        <p:txBody>
          <a:bodyPr/>
          <a:lstStyle/>
          <a:p>
            <a:endParaRPr lang="en-GB"/>
          </a:p>
        </p:txBody>
      </p:sp>
      <p:grpSp>
        <p:nvGrpSpPr>
          <p:cNvPr id="10" name="Group 10"/>
          <p:cNvGrpSpPr/>
          <p:nvPr/>
        </p:nvGrpSpPr>
        <p:grpSpPr>
          <a:xfrm>
            <a:off x="634318" y="478886"/>
            <a:ext cx="11454318" cy="1880768"/>
            <a:chOff x="0" y="0"/>
            <a:chExt cx="3016775" cy="495346"/>
          </a:xfrm>
        </p:grpSpPr>
        <p:sp>
          <p:nvSpPr>
            <p:cNvPr id="11" name="Freeform 11"/>
            <p:cNvSpPr/>
            <p:nvPr/>
          </p:nvSpPr>
          <p:spPr>
            <a:xfrm>
              <a:off x="0" y="0"/>
              <a:ext cx="3016775" cy="495346"/>
            </a:xfrm>
            <a:custGeom>
              <a:avLst/>
              <a:gdLst/>
              <a:ahLst/>
              <a:cxnLst/>
              <a:rect l="l" t="t" r="r" b="b"/>
              <a:pathLst>
                <a:path w="3016775" h="495346">
                  <a:moveTo>
                    <a:pt x="0" y="0"/>
                  </a:moveTo>
                  <a:lnTo>
                    <a:pt x="3016775" y="0"/>
                  </a:lnTo>
                  <a:lnTo>
                    <a:pt x="3016775" y="495346"/>
                  </a:lnTo>
                  <a:lnTo>
                    <a:pt x="0" y="495346"/>
                  </a:lnTo>
                  <a:close/>
                </a:path>
              </a:pathLst>
            </a:custGeom>
            <a:solidFill>
              <a:srgbClr val="0099FF"/>
            </a:solidFill>
          </p:spPr>
          <p:txBody>
            <a:bodyPr/>
            <a:lstStyle/>
            <a:p>
              <a:endParaRPr lang="en-GB"/>
            </a:p>
          </p:txBody>
        </p:sp>
        <p:sp>
          <p:nvSpPr>
            <p:cNvPr id="12" name="TextBox 12"/>
            <p:cNvSpPr txBox="1"/>
            <p:nvPr/>
          </p:nvSpPr>
          <p:spPr>
            <a:xfrm>
              <a:off x="0" y="-76200"/>
              <a:ext cx="3016775" cy="571546"/>
            </a:xfrm>
            <a:prstGeom prst="rect">
              <a:avLst/>
            </a:prstGeom>
          </p:spPr>
          <p:txBody>
            <a:bodyPr lIns="50800" tIns="50800" rIns="50800" bIns="50800" rtlCol="0" anchor="ctr"/>
            <a:lstStyle/>
            <a:p>
              <a:pPr algn="ctr">
                <a:lnSpc>
                  <a:spcPts val="6299"/>
                </a:lnSpc>
              </a:pPr>
              <a:r>
                <a:rPr lang="en-US" sz="4499" b="1">
                  <a:solidFill>
                    <a:srgbClr val="FFFFFF"/>
                  </a:solidFill>
                  <a:latin typeface="Montserrat Bold"/>
                  <a:ea typeface="Montserrat Bold"/>
                  <a:cs typeface="Montserrat Bold"/>
                  <a:sym typeface="Montserrat Bold"/>
                </a:rPr>
                <a:t>‘’WHAT COULD I SAY?’’: THE RIGHT TO BE HEARD</a:t>
              </a:r>
            </a:p>
          </p:txBody>
        </p:sp>
      </p:grpSp>
      <p:sp>
        <p:nvSpPr>
          <p:cNvPr id="13" name="Freeform 13"/>
          <p:cNvSpPr/>
          <p:nvPr/>
        </p:nvSpPr>
        <p:spPr>
          <a:xfrm>
            <a:off x="13637074" y="1028700"/>
            <a:ext cx="4025728" cy="5372798"/>
          </a:xfrm>
          <a:custGeom>
            <a:avLst/>
            <a:gdLst/>
            <a:ahLst/>
            <a:cxnLst/>
            <a:rect l="l" t="t" r="r" b="b"/>
            <a:pathLst>
              <a:path w="4025728" h="5372798">
                <a:moveTo>
                  <a:pt x="0" y="0"/>
                </a:moveTo>
                <a:lnTo>
                  <a:pt x="4025728" y="0"/>
                </a:lnTo>
                <a:lnTo>
                  <a:pt x="4025728" y="5372798"/>
                </a:lnTo>
                <a:lnTo>
                  <a:pt x="0" y="5372798"/>
                </a:lnTo>
                <a:lnTo>
                  <a:pt x="0" y="0"/>
                </a:lnTo>
                <a:close/>
              </a:path>
            </a:pathLst>
          </a:custGeom>
          <a:blipFill>
            <a:blip r:embed="rId10"/>
            <a:stretch>
              <a:fillRect/>
            </a:stretch>
          </a:blipFill>
        </p:spPr>
        <p:txBody>
          <a:bodyPr/>
          <a:lstStyle/>
          <a:p>
            <a:endParaRPr lang="en-GB"/>
          </a:p>
        </p:txBody>
      </p:sp>
      <p:sp>
        <p:nvSpPr>
          <p:cNvPr id="14" name="Freeform 14"/>
          <p:cNvSpPr/>
          <p:nvPr/>
        </p:nvSpPr>
        <p:spPr>
          <a:xfrm>
            <a:off x="12587681" y="0"/>
            <a:ext cx="2382366" cy="2382366"/>
          </a:xfrm>
          <a:custGeom>
            <a:avLst/>
            <a:gdLst/>
            <a:ahLst/>
            <a:cxnLst/>
            <a:rect l="l" t="t" r="r" b="b"/>
            <a:pathLst>
              <a:path w="2382366" h="2382366">
                <a:moveTo>
                  <a:pt x="0" y="0"/>
                </a:moveTo>
                <a:lnTo>
                  <a:pt x="2382366" y="0"/>
                </a:lnTo>
                <a:lnTo>
                  <a:pt x="2382366" y="2382366"/>
                </a:lnTo>
                <a:lnTo>
                  <a:pt x="0" y="23823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12088636" y="6873353"/>
            <a:ext cx="2565825" cy="2177744"/>
          </a:xfrm>
          <a:custGeom>
            <a:avLst/>
            <a:gdLst/>
            <a:ahLst/>
            <a:cxnLst/>
            <a:rect l="l" t="t" r="r" b="b"/>
            <a:pathLst>
              <a:path w="2565825" h="2177744">
                <a:moveTo>
                  <a:pt x="0" y="0"/>
                </a:moveTo>
                <a:lnTo>
                  <a:pt x="2565825" y="0"/>
                </a:lnTo>
                <a:lnTo>
                  <a:pt x="2565825" y="2177744"/>
                </a:lnTo>
                <a:lnTo>
                  <a:pt x="0" y="21777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6" name="TextBox 16"/>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7" name="TextBox 17"/>
          <p:cNvSpPr txBox="1"/>
          <p:nvPr/>
        </p:nvSpPr>
        <p:spPr>
          <a:xfrm>
            <a:off x="135273" y="2901315"/>
            <a:ext cx="12452408" cy="6581140"/>
          </a:xfrm>
          <a:prstGeom prst="rect">
            <a:avLst/>
          </a:prstGeom>
        </p:spPr>
        <p:txBody>
          <a:bodyPr lIns="0" tIns="0" rIns="0" bIns="0" rtlCol="0" anchor="t">
            <a:spAutoFit/>
          </a:bodyPr>
          <a:lstStyle/>
          <a:p>
            <a:pPr algn="ctr">
              <a:lnSpc>
                <a:spcPts val="4760"/>
              </a:lnSpc>
            </a:pPr>
            <a:r>
              <a:rPr lang="en-US" sz="3400">
                <a:solidFill>
                  <a:srgbClr val="0099FF"/>
                </a:solidFill>
                <a:latin typeface="Montserrat"/>
                <a:ea typeface="Montserrat"/>
                <a:cs typeface="Montserrat"/>
                <a:sym typeface="Montserrat"/>
              </a:rPr>
              <a:t>In groups, create a set of scenario cards that describe situations where children might feel worried, scared, or sad (e.g., "You lost your favourite toy and feel really sad," "You are worried about an upcoming school project," or "A friend said something that hurt your feelings"). Then, pick a card and act as if you are telling someone you trust about how you feel.  </a:t>
            </a:r>
          </a:p>
          <a:p>
            <a:pPr algn="ctr">
              <a:lnSpc>
                <a:spcPts val="4760"/>
              </a:lnSpc>
            </a:pPr>
            <a:endParaRPr lang="en-US" sz="3400">
              <a:solidFill>
                <a:srgbClr val="0099FF"/>
              </a:solidFill>
              <a:latin typeface="Montserrat"/>
              <a:ea typeface="Montserrat"/>
              <a:cs typeface="Montserrat"/>
              <a:sym typeface="Montserrat"/>
            </a:endParaRPr>
          </a:p>
          <a:p>
            <a:pPr algn="ctr">
              <a:lnSpc>
                <a:spcPts val="4760"/>
              </a:lnSpc>
            </a:pPr>
            <a:r>
              <a:rPr lang="en-US" sz="3400" b="1">
                <a:solidFill>
                  <a:srgbClr val="0099FF"/>
                </a:solidFill>
                <a:latin typeface="Montserrat Bold"/>
                <a:ea typeface="Montserrat Bold"/>
                <a:cs typeface="Montserrat Bold"/>
                <a:sym typeface="Montserrat Bold"/>
              </a:rPr>
              <a:t>Discussion:</a:t>
            </a:r>
            <a:r>
              <a:rPr lang="en-US" sz="3400">
                <a:solidFill>
                  <a:srgbClr val="0099FF"/>
                </a:solidFill>
                <a:latin typeface="Montserrat"/>
                <a:ea typeface="Montserrat"/>
                <a:cs typeface="Montserrat"/>
                <a:sym typeface="Montserrat"/>
              </a:rPr>
              <a:t> "Why is it important to talk about your feelings in these situations?"</a:t>
            </a:r>
          </a:p>
          <a:p>
            <a:pPr algn="ctr">
              <a:lnSpc>
                <a:spcPts val="4760"/>
              </a:lnSpc>
              <a:spcBef>
                <a:spcPct val="0"/>
              </a:spcBef>
            </a:pPr>
            <a:endParaRPr lang="en-US" sz="3400">
              <a:solidFill>
                <a:srgbClr val="0099FF"/>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510029" y="7912514"/>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4468315" y="9044553"/>
            <a:ext cx="1162749" cy="290687"/>
          </a:xfrm>
          <a:custGeom>
            <a:avLst/>
            <a:gdLst/>
            <a:ahLst/>
            <a:cxnLst/>
            <a:rect l="l" t="t" r="r" b="b"/>
            <a:pathLst>
              <a:path w="1162749" h="290687">
                <a:moveTo>
                  <a:pt x="0" y="0"/>
                </a:moveTo>
                <a:lnTo>
                  <a:pt x="1162749" y="0"/>
                </a:lnTo>
                <a:lnTo>
                  <a:pt x="1162749" y="290687"/>
                </a:lnTo>
                <a:lnTo>
                  <a:pt x="0" y="2906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a:grpSpLocks noChangeAspect="1"/>
          </p:cNvGrpSpPr>
          <p:nvPr/>
        </p:nvGrpSpPr>
        <p:grpSpPr>
          <a:xfrm>
            <a:off x="11306331" y="865179"/>
            <a:ext cx="5952969" cy="8504242"/>
            <a:chOff x="0" y="0"/>
            <a:chExt cx="4445000" cy="6350000"/>
          </a:xfrm>
        </p:grpSpPr>
        <p:sp>
          <p:nvSpPr>
            <p:cNvPr id="5" name="Freeform 5"/>
            <p:cNvSpPr/>
            <p:nvPr/>
          </p:nvSpPr>
          <p:spPr>
            <a:xfrm>
              <a:off x="0" y="0"/>
              <a:ext cx="4445000" cy="6350000"/>
            </a:xfrm>
            <a:custGeom>
              <a:avLst/>
              <a:gdLst/>
              <a:ahLst/>
              <a:cxnLst/>
              <a:rect l="l" t="t" r="r" b="b"/>
              <a:pathLst>
                <a:path w="4445000" h="6350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7"/>
              <a:stretch>
                <a:fillRect l="-34853" r="-79565"/>
              </a:stretch>
            </a:blipFill>
          </p:spPr>
          <p:txBody>
            <a:bodyPr/>
            <a:lstStyle/>
            <a:p>
              <a:endParaRPr lang="en-GB"/>
            </a:p>
          </p:txBody>
        </p:sp>
      </p:grpSp>
      <p:grpSp>
        <p:nvGrpSpPr>
          <p:cNvPr id="6" name="Group 6"/>
          <p:cNvGrpSpPr/>
          <p:nvPr/>
        </p:nvGrpSpPr>
        <p:grpSpPr>
          <a:xfrm>
            <a:off x="758577" y="2282609"/>
            <a:ext cx="8582226" cy="3135211"/>
            <a:chOff x="0" y="-47625"/>
            <a:chExt cx="2260339" cy="910813"/>
          </a:xfrm>
        </p:grpSpPr>
        <p:sp>
          <p:nvSpPr>
            <p:cNvPr id="7" name="Freeform 7"/>
            <p:cNvSpPr/>
            <p:nvPr/>
          </p:nvSpPr>
          <p:spPr>
            <a:xfrm>
              <a:off x="0" y="0"/>
              <a:ext cx="2260339" cy="863188"/>
            </a:xfrm>
            <a:custGeom>
              <a:avLst/>
              <a:gdLst/>
              <a:ahLst/>
              <a:cxnLst/>
              <a:rect l="l" t="t" r="r" b="b"/>
              <a:pathLst>
                <a:path w="2260339" h="863188">
                  <a:moveTo>
                    <a:pt x="0" y="0"/>
                  </a:moveTo>
                  <a:lnTo>
                    <a:pt x="2260339" y="0"/>
                  </a:lnTo>
                  <a:lnTo>
                    <a:pt x="2260339" y="863188"/>
                  </a:lnTo>
                  <a:lnTo>
                    <a:pt x="0" y="863188"/>
                  </a:lnTo>
                  <a:close/>
                </a:path>
              </a:pathLst>
            </a:custGeom>
            <a:solidFill>
              <a:srgbClr val="60B7FE"/>
            </a:solidFill>
          </p:spPr>
          <p:txBody>
            <a:bodyPr/>
            <a:lstStyle/>
            <a:p>
              <a:endParaRPr lang="en-GB"/>
            </a:p>
          </p:txBody>
        </p:sp>
        <p:sp>
          <p:nvSpPr>
            <p:cNvPr id="8" name="TextBox 8"/>
            <p:cNvSpPr txBox="1"/>
            <p:nvPr/>
          </p:nvSpPr>
          <p:spPr>
            <a:xfrm>
              <a:off x="0" y="-47625"/>
              <a:ext cx="2260339" cy="910813"/>
            </a:xfrm>
            <a:prstGeom prst="rect">
              <a:avLst/>
            </a:prstGeom>
          </p:spPr>
          <p:txBody>
            <a:bodyPr lIns="50800" tIns="50800" rIns="50800" bIns="50800" rtlCol="0" anchor="ctr"/>
            <a:lstStyle/>
            <a:p>
              <a:pPr algn="l">
                <a:lnSpc>
                  <a:spcPts val="3639"/>
                </a:lnSpc>
              </a:pPr>
              <a:r>
                <a:rPr lang="en-US" sz="2599" b="1">
                  <a:solidFill>
                    <a:srgbClr val="FFFFFF"/>
                  </a:solidFill>
                  <a:latin typeface="Montserrat Bold"/>
                  <a:ea typeface="Montserrat Bold"/>
                  <a:cs typeface="Montserrat Bold"/>
                  <a:sym typeface="Montserrat Bold"/>
                </a:rPr>
                <a:t>Everybody has mental health – all the time! Most people have times when their mental health is not as good as it is at other times.</a:t>
              </a:r>
            </a:p>
            <a:p>
              <a:pPr algn="l">
                <a:lnSpc>
                  <a:spcPts val="3639"/>
                </a:lnSpc>
              </a:pPr>
              <a:endParaRPr lang="en-US" sz="2599" b="1">
                <a:solidFill>
                  <a:srgbClr val="FFFFFF"/>
                </a:solidFill>
                <a:latin typeface="Montserrat Bold"/>
                <a:ea typeface="Montserrat Bold"/>
                <a:cs typeface="Montserrat Bold"/>
                <a:sym typeface="Montserrat Bold"/>
              </a:endParaRPr>
            </a:p>
            <a:p>
              <a:pPr algn="l">
                <a:lnSpc>
                  <a:spcPts val="3499"/>
                </a:lnSpc>
              </a:pPr>
              <a:r>
                <a:rPr lang="en-US" sz="2499" b="1">
                  <a:solidFill>
                    <a:srgbClr val="FFFFFF"/>
                  </a:solidFill>
                  <a:latin typeface="Montserrat Bold"/>
                  <a:ea typeface="Montserrat Bold"/>
                  <a:cs typeface="Montserrat Bold"/>
                  <a:sym typeface="Montserrat Bold"/>
                </a:rPr>
                <a:t>Education about health and wellbeing is part of Article 24.</a:t>
              </a:r>
            </a:p>
          </p:txBody>
        </p:sp>
      </p:grpSp>
      <p:sp>
        <p:nvSpPr>
          <p:cNvPr id="9" name="TextBox 9"/>
          <p:cNvSpPr txBox="1"/>
          <p:nvPr/>
        </p:nvSpPr>
        <p:spPr>
          <a:xfrm>
            <a:off x="474071" y="327196"/>
            <a:ext cx="8669929" cy="804542"/>
          </a:xfrm>
          <a:prstGeom prst="rect">
            <a:avLst/>
          </a:prstGeom>
        </p:spPr>
        <p:txBody>
          <a:bodyPr lIns="0" tIns="0" rIns="0" bIns="0" rtlCol="0" anchor="t">
            <a:spAutoFit/>
          </a:bodyPr>
          <a:lstStyle/>
          <a:p>
            <a:pPr algn="l">
              <a:lnSpc>
                <a:spcPts val="5680"/>
              </a:lnSpc>
            </a:pPr>
            <a:r>
              <a:rPr lang="en-US" sz="7012" b="1">
                <a:solidFill>
                  <a:srgbClr val="60B7FE"/>
                </a:solidFill>
                <a:latin typeface="Montserrat Ultra-Bold"/>
                <a:ea typeface="Montserrat Ultra-Bold"/>
                <a:cs typeface="Montserrat Ultra-Bold"/>
                <a:sym typeface="Montserrat Ultra-Bold"/>
              </a:rPr>
              <a:t>Reflection</a:t>
            </a:r>
          </a:p>
        </p:txBody>
      </p:sp>
      <p:sp>
        <p:nvSpPr>
          <p:cNvPr id="10" name="TextBox 10"/>
          <p:cNvSpPr txBox="1"/>
          <p:nvPr/>
        </p:nvSpPr>
        <p:spPr>
          <a:xfrm>
            <a:off x="456114" y="1242447"/>
            <a:ext cx="10230260" cy="2031395"/>
          </a:xfrm>
          <a:prstGeom prst="rect">
            <a:avLst/>
          </a:prstGeom>
        </p:spPr>
        <p:txBody>
          <a:bodyPr lIns="0" tIns="0" rIns="0" bIns="0" rtlCol="0" anchor="t">
            <a:spAutoFit/>
          </a:bodyPr>
          <a:lstStyle/>
          <a:p>
            <a:pPr algn="l">
              <a:lnSpc>
                <a:spcPts val="4058"/>
              </a:lnSpc>
              <a:spcBef>
                <a:spcPct val="0"/>
              </a:spcBef>
            </a:pPr>
            <a:r>
              <a:rPr lang="en-US" sz="2898">
                <a:solidFill>
                  <a:srgbClr val="000000"/>
                </a:solidFill>
                <a:latin typeface="Montserrat"/>
                <a:ea typeface="Montserrat"/>
                <a:cs typeface="Montserrat"/>
                <a:sym typeface="Montserrat"/>
              </a:rPr>
              <a:t>Find somewhere quiet and give yourself time and space to think about the following:</a:t>
            </a:r>
          </a:p>
          <a:p>
            <a:pPr algn="l">
              <a:lnSpc>
                <a:spcPts val="4058"/>
              </a:lnSpc>
            </a:pPr>
            <a:endParaRPr lang="en-US" sz="2898">
              <a:solidFill>
                <a:srgbClr val="000000"/>
              </a:solidFill>
              <a:latin typeface="Montserrat"/>
              <a:ea typeface="Montserrat"/>
              <a:cs typeface="Montserrat"/>
              <a:sym typeface="Montserrat"/>
            </a:endParaRPr>
          </a:p>
          <a:p>
            <a:pPr algn="l">
              <a:lnSpc>
                <a:spcPts val="4058"/>
              </a:lnSpc>
            </a:pPr>
            <a:endParaRPr lang="en-US" sz="2898">
              <a:solidFill>
                <a:srgbClr val="000000"/>
              </a:solidFill>
              <a:latin typeface="Montserrat"/>
              <a:ea typeface="Montserrat"/>
              <a:cs typeface="Montserrat"/>
              <a:sym typeface="Montserrat"/>
            </a:endParaRPr>
          </a:p>
        </p:txBody>
      </p:sp>
      <p:sp>
        <p:nvSpPr>
          <p:cNvPr id="11" name="TextBox 11"/>
          <p:cNvSpPr txBox="1"/>
          <p:nvPr/>
        </p:nvSpPr>
        <p:spPr>
          <a:xfrm>
            <a:off x="609600" y="5792781"/>
            <a:ext cx="9155420" cy="2836545"/>
          </a:xfrm>
          <a:prstGeom prst="rect">
            <a:avLst/>
          </a:prstGeom>
        </p:spPr>
        <p:txBody>
          <a:bodyPr lIns="0" tIns="0" rIns="0" bIns="0" rtlCol="0" anchor="t">
            <a:spAutoFit/>
          </a:bodyPr>
          <a:lstStyle/>
          <a:p>
            <a:pPr marL="582932" lvl="1" indent="-291466" algn="l">
              <a:lnSpc>
                <a:spcPts val="3780"/>
              </a:lnSpc>
              <a:buFont typeface="Arial"/>
              <a:buChar char="•"/>
            </a:pPr>
            <a:r>
              <a:rPr lang="en-US" sz="2700">
                <a:solidFill>
                  <a:srgbClr val="000000"/>
                </a:solidFill>
                <a:latin typeface="Montserrat"/>
                <a:ea typeface="Montserrat"/>
                <a:cs typeface="Montserrat"/>
                <a:sym typeface="Montserrat"/>
              </a:rPr>
              <a:t>What have you learnt recently about your own mental health?</a:t>
            </a:r>
          </a:p>
          <a:p>
            <a:pPr marL="582932" lvl="1" indent="-291466" algn="l">
              <a:lnSpc>
                <a:spcPts val="3780"/>
              </a:lnSpc>
              <a:buFont typeface="Arial"/>
              <a:buChar char="•"/>
            </a:pPr>
            <a:r>
              <a:rPr lang="en-US" sz="2700">
                <a:solidFill>
                  <a:srgbClr val="000000"/>
                </a:solidFill>
                <a:latin typeface="Montserrat"/>
                <a:ea typeface="Montserrat"/>
                <a:cs typeface="Montserrat"/>
                <a:sym typeface="Montserrat"/>
              </a:rPr>
              <a:t>What have you learnt about supporting the mental health of others?</a:t>
            </a:r>
          </a:p>
          <a:p>
            <a:pPr marL="582932" lvl="1" indent="-291466" algn="l">
              <a:lnSpc>
                <a:spcPts val="3780"/>
              </a:lnSpc>
              <a:buFont typeface="Arial"/>
              <a:buChar char="•"/>
            </a:pPr>
            <a:r>
              <a:rPr lang="en-US" sz="2700">
                <a:solidFill>
                  <a:srgbClr val="000000"/>
                </a:solidFill>
                <a:latin typeface="Montserrat"/>
                <a:ea typeface="Montserrat"/>
                <a:cs typeface="Montserrat"/>
                <a:sym typeface="Montserrat"/>
              </a:rPr>
              <a:t>How do the other rights you enjoy support your mental health and wellbeing?</a:t>
            </a:r>
          </a:p>
        </p:txBody>
      </p:sp>
      <p:sp>
        <p:nvSpPr>
          <p:cNvPr id="12" name="TextBox 12"/>
          <p:cNvSpPr txBox="1"/>
          <p:nvPr/>
        </p:nvSpPr>
        <p:spPr>
          <a:xfrm rot="5400000">
            <a:off x="16432548" y="6334455"/>
            <a:ext cx="1368425" cy="285078"/>
          </a:xfrm>
          <a:prstGeom prst="rect">
            <a:avLst/>
          </a:prstGeom>
        </p:spPr>
        <p:txBody>
          <a:bodyPr lIns="0" tIns="0" rIns="0" bIns="0" rtlCol="0" anchor="t">
            <a:spAutoFit/>
          </a:bodyPr>
          <a:lstStyle/>
          <a:p>
            <a:pPr algn="ctr">
              <a:lnSpc>
                <a:spcPts val="2660"/>
              </a:lnSpc>
              <a:spcBef>
                <a:spcPct val="0"/>
              </a:spcBef>
            </a:pPr>
            <a:r>
              <a:rPr lang="en-US" sz="800">
                <a:solidFill>
                  <a:srgbClr val="FFFFFF"/>
                </a:solidFill>
                <a:latin typeface="Montserrat"/>
                <a:ea typeface="Montserrat"/>
                <a:cs typeface="Montserrat"/>
                <a:sym typeface="Montserrat"/>
              </a:rPr>
              <a:t>UN0734214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0" y="168688"/>
            <a:ext cx="11771096" cy="1097013"/>
            <a:chOff x="0" y="0"/>
            <a:chExt cx="3100206" cy="288925"/>
          </a:xfrm>
        </p:grpSpPr>
        <p:sp>
          <p:nvSpPr>
            <p:cNvPr id="5" name="Freeform 5"/>
            <p:cNvSpPr/>
            <p:nvPr/>
          </p:nvSpPr>
          <p:spPr>
            <a:xfrm>
              <a:off x="0" y="0"/>
              <a:ext cx="3100206" cy="288925"/>
            </a:xfrm>
            <a:custGeom>
              <a:avLst/>
              <a:gdLst/>
              <a:ahLst/>
              <a:cxnLst/>
              <a:rect l="l" t="t" r="r" b="b"/>
              <a:pathLst>
                <a:path w="3100206" h="288925">
                  <a:moveTo>
                    <a:pt x="0" y="0"/>
                  </a:moveTo>
                  <a:lnTo>
                    <a:pt x="3100206" y="0"/>
                  </a:lnTo>
                  <a:lnTo>
                    <a:pt x="3100206" y="288925"/>
                  </a:lnTo>
                  <a:lnTo>
                    <a:pt x="0" y="288925"/>
                  </a:lnTo>
                  <a:close/>
                </a:path>
              </a:pathLst>
            </a:custGeom>
            <a:solidFill>
              <a:srgbClr val="0099FF"/>
            </a:solidFill>
          </p:spPr>
          <p:txBody>
            <a:bodyPr/>
            <a:lstStyle/>
            <a:p>
              <a:endParaRPr lang="en-GB"/>
            </a:p>
          </p:txBody>
        </p:sp>
        <p:sp>
          <p:nvSpPr>
            <p:cNvPr id="6" name="TextBox 6"/>
            <p:cNvSpPr txBox="1"/>
            <p:nvPr/>
          </p:nvSpPr>
          <p:spPr>
            <a:xfrm>
              <a:off x="0" y="-66675"/>
              <a:ext cx="3100206" cy="355600"/>
            </a:xfrm>
            <a:prstGeom prst="rect">
              <a:avLst/>
            </a:prstGeom>
          </p:spPr>
          <p:txBody>
            <a:bodyPr lIns="50800" tIns="50800" rIns="50800" bIns="50800" rtlCol="0" anchor="ctr"/>
            <a:lstStyle/>
            <a:p>
              <a:pPr algn="l">
                <a:lnSpc>
                  <a:spcPts val="5040"/>
                </a:lnSpc>
              </a:pPr>
              <a:r>
                <a:rPr lang="en-US" sz="3600" b="1">
                  <a:solidFill>
                    <a:srgbClr val="FFFFFF"/>
                  </a:solidFill>
                  <a:latin typeface="Montserrat Bold"/>
                  <a:ea typeface="Montserrat Bold"/>
                  <a:cs typeface="Montserrat Bold"/>
                  <a:sym typeface="Montserrat Bold"/>
                </a:rPr>
                <a:t>FURTHER CHILD RIGHTS EDUCATION SUPPORT </a:t>
              </a:r>
            </a:p>
          </p:txBody>
        </p:sp>
      </p:grpSp>
      <p:sp>
        <p:nvSpPr>
          <p:cNvPr id="7" name="Freeform 7"/>
          <p:cNvSpPr/>
          <p:nvPr/>
        </p:nvSpPr>
        <p:spPr>
          <a:xfrm>
            <a:off x="0" y="8976298"/>
            <a:ext cx="3368302" cy="1290591"/>
          </a:xfrm>
          <a:custGeom>
            <a:avLst/>
            <a:gdLst/>
            <a:ahLst/>
            <a:cxnLst/>
            <a:rect l="l" t="t" r="r" b="b"/>
            <a:pathLst>
              <a:path w="3368302" h="1290591">
                <a:moveTo>
                  <a:pt x="0" y="0"/>
                </a:moveTo>
                <a:lnTo>
                  <a:pt x="3368302" y="0"/>
                </a:lnTo>
                <a:lnTo>
                  <a:pt x="3368302" y="1290592"/>
                </a:lnTo>
                <a:lnTo>
                  <a:pt x="0" y="1290592"/>
                </a:lnTo>
                <a:lnTo>
                  <a:pt x="0" y="0"/>
                </a:lnTo>
                <a:close/>
              </a:path>
            </a:pathLst>
          </a:custGeom>
          <a:blipFill>
            <a:blip r:embed="rId4"/>
            <a:stretch>
              <a:fillRect/>
            </a:stretch>
          </a:blipFill>
        </p:spPr>
        <p:txBody>
          <a:bodyPr/>
          <a:lstStyle/>
          <a:p>
            <a:endParaRPr lang="en-GB"/>
          </a:p>
        </p:txBody>
      </p:sp>
      <p:sp>
        <p:nvSpPr>
          <p:cNvPr id="8" name="Freeform 8"/>
          <p:cNvSpPr/>
          <p:nvPr/>
        </p:nvSpPr>
        <p:spPr>
          <a:xfrm rot="71640">
            <a:off x="12454703" y="244028"/>
            <a:ext cx="5532946" cy="1569345"/>
          </a:xfrm>
          <a:custGeom>
            <a:avLst/>
            <a:gdLst/>
            <a:ahLst/>
            <a:cxnLst/>
            <a:rect l="l" t="t" r="r" b="b"/>
            <a:pathLst>
              <a:path w="5532946" h="1569345">
                <a:moveTo>
                  <a:pt x="0" y="0"/>
                </a:moveTo>
                <a:lnTo>
                  <a:pt x="5532946" y="0"/>
                </a:lnTo>
                <a:lnTo>
                  <a:pt x="5532946" y="1569344"/>
                </a:lnTo>
                <a:lnTo>
                  <a:pt x="0" y="1569344"/>
                </a:lnTo>
                <a:lnTo>
                  <a:pt x="0" y="0"/>
                </a:lnTo>
                <a:close/>
              </a:path>
            </a:pathLst>
          </a:custGeom>
          <a:blipFill>
            <a:blip r:embed="rId5"/>
            <a:stretch>
              <a:fillRect/>
            </a:stretch>
          </a:blipFill>
        </p:spPr>
        <p:txBody>
          <a:bodyPr/>
          <a:lstStyle/>
          <a:p>
            <a:endParaRPr lang="en-GB"/>
          </a:p>
        </p:txBody>
      </p:sp>
      <p:sp>
        <p:nvSpPr>
          <p:cNvPr id="9" name="Freeform 9"/>
          <p:cNvSpPr/>
          <p:nvPr/>
        </p:nvSpPr>
        <p:spPr>
          <a:xfrm>
            <a:off x="12637770" y="2619340"/>
            <a:ext cx="5594123" cy="6356958"/>
          </a:xfrm>
          <a:custGeom>
            <a:avLst/>
            <a:gdLst/>
            <a:ahLst/>
            <a:cxnLst/>
            <a:rect l="l" t="t" r="r" b="b"/>
            <a:pathLst>
              <a:path w="5594123" h="6356958">
                <a:moveTo>
                  <a:pt x="0" y="0"/>
                </a:moveTo>
                <a:lnTo>
                  <a:pt x="5594123" y="0"/>
                </a:lnTo>
                <a:lnTo>
                  <a:pt x="5594123" y="6356958"/>
                </a:lnTo>
                <a:lnTo>
                  <a:pt x="0" y="6356958"/>
                </a:lnTo>
                <a:lnTo>
                  <a:pt x="0" y="0"/>
                </a:lnTo>
                <a:close/>
              </a:path>
            </a:pathLst>
          </a:custGeom>
          <a:blipFill>
            <a:blip r:embed="rId6"/>
            <a:stretch>
              <a:fillRect/>
            </a:stretch>
          </a:blipFill>
        </p:spPr>
        <p:txBody>
          <a:bodyPr/>
          <a:lstStyle/>
          <a:p>
            <a:endParaRPr lang="en-GB"/>
          </a:p>
        </p:txBody>
      </p:sp>
      <p:sp>
        <p:nvSpPr>
          <p:cNvPr id="10" name="Freeform 10"/>
          <p:cNvSpPr/>
          <p:nvPr/>
        </p:nvSpPr>
        <p:spPr>
          <a:xfrm>
            <a:off x="4282922" y="5596380"/>
            <a:ext cx="7662429" cy="3379919"/>
          </a:xfrm>
          <a:custGeom>
            <a:avLst/>
            <a:gdLst/>
            <a:ahLst/>
            <a:cxnLst/>
            <a:rect l="l" t="t" r="r" b="b"/>
            <a:pathLst>
              <a:path w="7662429" h="3379919">
                <a:moveTo>
                  <a:pt x="0" y="0"/>
                </a:moveTo>
                <a:lnTo>
                  <a:pt x="7662429" y="0"/>
                </a:lnTo>
                <a:lnTo>
                  <a:pt x="7662429" y="3379918"/>
                </a:lnTo>
                <a:lnTo>
                  <a:pt x="0" y="3379918"/>
                </a:lnTo>
                <a:lnTo>
                  <a:pt x="0" y="0"/>
                </a:lnTo>
                <a:close/>
              </a:path>
            </a:pathLst>
          </a:custGeom>
          <a:blipFill>
            <a:blip r:embed="rId7"/>
            <a:stretch>
              <a:fillRect/>
            </a:stretch>
          </a:blipFill>
        </p:spPr>
        <p:txBody>
          <a:bodyPr/>
          <a:lstStyle/>
          <a:p>
            <a:endParaRPr lang="en-GB"/>
          </a:p>
        </p:txBody>
      </p:sp>
      <p:sp>
        <p:nvSpPr>
          <p:cNvPr id="11" name="TextBox 11"/>
          <p:cNvSpPr txBox="1"/>
          <p:nvPr/>
        </p:nvSpPr>
        <p:spPr>
          <a:xfrm>
            <a:off x="227172" y="1645417"/>
            <a:ext cx="10109347" cy="3759200"/>
          </a:xfrm>
          <a:prstGeom prst="rect">
            <a:avLst/>
          </a:prstGeom>
        </p:spPr>
        <p:txBody>
          <a:bodyPr lIns="0" tIns="0" rIns="0" bIns="0" rtlCol="0" anchor="t">
            <a:spAutoFit/>
          </a:bodyPr>
          <a:lstStyle/>
          <a:p>
            <a:pPr algn="l">
              <a:lnSpc>
                <a:spcPts val="4479"/>
              </a:lnSpc>
            </a:pPr>
            <a:r>
              <a:rPr lang="en-US" sz="3199">
                <a:solidFill>
                  <a:srgbClr val="000000"/>
                </a:solidFill>
                <a:latin typeface="Montserrat"/>
                <a:ea typeface="Montserrat"/>
                <a:cs typeface="Montserrat"/>
                <a:sym typeface="Montserrat"/>
              </a:rPr>
              <a:t>Child Rights Schools is a programme that supports you to embed child rights across the whole school community, including with parents and carers. Find our more </a:t>
            </a:r>
            <a:r>
              <a:rPr lang="en-US" sz="3199" u="sng">
                <a:solidFill>
                  <a:srgbClr val="000000"/>
                </a:solidFill>
                <a:latin typeface="Montserrat"/>
                <a:ea typeface="Montserrat"/>
                <a:cs typeface="Montserrat"/>
                <a:sym typeface="Montserrat"/>
                <a:hlinkClick r:id="rId8" tooltip="https://www.unicef.ie/child-rights-education/primary/crs/learn/"/>
              </a:rPr>
              <a:t>here</a:t>
            </a:r>
            <a:r>
              <a:rPr lang="en-US" sz="3199">
                <a:solidFill>
                  <a:srgbClr val="000000"/>
                </a:solidFill>
                <a:latin typeface="Montserrat"/>
                <a:ea typeface="Montserrat"/>
                <a:cs typeface="Montserrat"/>
                <a:sym typeface="Montserrat"/>
              </a:rPr>
              <a:t>.</a:t>
            </a:r>
          </a:p>
          <a:p>
            <a:pPr algn="l">
              <a:lnSpc>
                <a:spcPts val="4479"/>
              </a:lnSpc>
            </a:pPr>
            <a:endParaRPr lang="en-US" sz="3199">
              <a:solidFill>
                <a:srgbClr val="000000"/>
              </a:solidFill>
              <a:latin typeface="Montserrat"/>
              <a:ea typeface="Montserrat"/>
              <a:cs typeface="Montserrat"/>
              <a:sym typeface="Montserrat"/>
            </a:endParaRPr>
          </a:p>
          <a:p>
            <a:pPr algn="l">
              <a:lnSpc>
                <a:spcPts val="4479"/>
              </a:lnSpc>
            </a:pPr>
            <a:r>
              <a:rPr lang="en-US" sz="3199">
                <a:solidFill>
                  <a:srgbClr val="000000"/>
                </a:solidFill>
                <a:latin typeface="Montserrat"/>
                <a:ea typeface="Montserrat"/>
                <a:cs typeface="Montserrat"/>
                <a:sym typeface="Montserrat"/>
              </a:rPr>
              <a:t>Find more classroom resources </a:t>
            </a:r>
            <a:r>
              <a:rPr lang="en-US" sz="3199" u="sng">
                <a:solidFill>
                  <a:srgbClr val="000000"/>
                </a:solidFill>
                <a:latin typeface="Montserrat"/>
                <a:ea typeface="Montserrat"/>
                <a:cs typeface="Montserrat"/>
                <a:sym typeface="Montserrat"/>
                <a:hlinkClick r:id="rId9" tooltip="https://www.unicef.ie/child-rights-education/primary/resource-library/"/>
              </a:rPr>
              <a:t>here</a:t>
            </a:r>
            <a:r>
              <a:rPr lang="en-US" sz="3199">
                <a:solidFill>
                  <a:srgbClr val="000000"/>
                </a:solidFill>
                <a:latin typeface="Montserrat"/>
                <a:ea typeface="Montserrat"/>
                <a:cs typeface="Montserrat"/>
                <a:sym typeface="Montserrat"/>
              </a:rPr>
              <a:t>.</a:t>
            </a:r>
          </a:p>
          <a:p>
            <a:pPr algn="l">
              <a:lnSpc>
                <a:spcPts val="3220"/>
              </a:lnSpc>
              <a:spcBef>
                <a:spcPct val="0"/>
              </a:spcBef>
            </a:pPr>
            <a:endParaRPr lang="en-US" sz="3199">
              <a:solidFill>
                <a:srgbClr val="00000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GB"/>
          </a:p>
        </p:txBody>
      </p:sp>
      <p:sp>
        <p:nvSpPr>
          <p:cNvPr id="3" name="Freeform 3"/>
          <p:cNvSpPr/>
          <p:nvPr/>
        </p:nvSpPr>
        <p:spPr>
          <a:xfrm>
            <a:off x="4816062" y="-629049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76721" y="0"/>
            <a:ext cx="19585700" cy="11016957"/>
          </a:xfrm>
          <a:custGeom>
            <a:avLst/>
            <a:gdLst/>
            <a:ahLst/>
            <a:cxnLst/>
            <a:rect l="l" t="t" r="r" b="b"/>
            <a:pathLst>
              <a:path w="19585700" h="11016957">
                <a:moveTo>
                  <a:pt x="0" y="0"/>
                </a:moveTo>
                <a:lnTo>
                  <a:pt x="19585700" y="0"/>
                </a:lnTo>
                <a:lnTo>
                  <a:pt x="19585700" y="11016957"/>
                </a:lnTo>
                <a:lnTo>
                  <a:pt x="0" y="11016957"/>
                </a:lnTo>
                <a:lnTo>
                  <a:pt x="0" y="0"/>
                </a:lnTo>
                <a:close/>
              </a:path>
            </a:pathLst>
          </a:custGeom>
          <a:blipFill>
            <a:blip r:embed="rId6"/>
            <a:stretch>
              <a:fillRect/>
            </a:stretch>
          </a:blipFill>
        </p:spPr>
        <p:txBody>
          <a:bodyPr/>
          <a:lstStyle/>
          <a:p>
            <a:endParaRPr lang="en-GB"/>
          </a:p>
        </p:txBody>
      </p:sp>
      <p:sp>
        <p:nvSpPr>
          <p:cNvPr id="5" name="TextBox 5"/>
          <p:cNvSpPr txBox="1"/>
          <p:nvPr/>
        </p:nvSpPr>
        <p:spPr>
          <a:xfrm>
            <a:off x="436389" y="7865919"/>
            <a:ext cx="10275038" cy="1934410"/>
          </a:xfrm>
          <a:prstGeom prst="rect">
            <a:avLst/>
          </a:prstGeom>
        </p:spPr>
        <p:txBody>
          <a:bodyPr lIns="0" tIns="0" rIns="0" bIns="0" rtlCol="0" anchor="t">
            <a:spAutoFit/>
          </a:bodyPr>
          <a:lstStyle/>
          <a:p>
            <a:pPr algn="l">
              <a:lnSpc>
                <a:spcPts val="14746"/>
              </a:lnSpc>
            </a:pPr>
            <a:r>
              <a:rPr lang="en-US" sz="14043" b="1" spc="-800">
                <a:solidFill>
                  <a:srgbClr val="FFFFFF"/>
                </a:solidFill>
                <a:latin typeface="Montserrat Ultra-Bold"/>
                <a:ea typeface="Montserrat Ultra-Bold"/>
                <a:cs typeface="Montserrat Ultra-Bold"/>
                <a:sym typeface="Montserrat Ultra-Bold"/>
              </a:rPr>
              <a:t>thank you</a:t>
            </a:r>
          </a:p>
        </p:txBody>
      </p:sp>
      <p:sp>
        <p:nvSpPr>
          <p:cNvPr id="6" name="TextBox 6"/>
          <p:cNvSpPr txBox="1"/>
          <p:nvPr/>
        </p:nvSpPr>
        <p:spPr>
          <a:xfrm>
            <a:off x="17368107" y="10147763"/>
            <a:ext cx="2231132" cy="265842"/>
          </a:xfrm>
          <a:prstGeom prst="rect">
            <a:avLst/>
          </a:prstGeom>
        </p:spPr>
        <p:txBody>
          <a:bodyPr lIns="0" tIns="0" rIns="0" bIns="0" rtlCol="0" anchor="t">
            <a:spAutoFit/>
          </a:bodyPr>
          <a:lstStyle/>
          <a:p>
            <a:pPr algn="ctr">
              <a:lnSpc>
                <a:spcPts val="2518"/>
              </a:lnSpc>
              <a:spcBef>
                <a:spcPct val="0"/>
              </a:spcBef>
            </a:pPr>
            <a:r>
              <a:rPr lang="en-US" sz="800">
                <a:solidFill>
                  <a:srgbClr val="FFFFFF"/>
                </a:solidFill>
                <a:latin typeface="Montserrat"/>
                <a:ea typeface="Montserrat"/>
                <a:cs typeface="Montserrat"/>
                <a:sym typeface="Montserrat"/>
              </a:rPr>
              <a:t>UNICEF/UNI497935</a:t>
            </a:r>
          </a:p>
        </p:txBody>
      </p:sp>
      <p:sp>
        <p:nvSpPr>
          <p:cNvPr id="7" name="Freeform 3">
            <a:extLst>
              <a:ext uri="{FF2B5EF4-FFF2-40B4-BE49-F238E27FC236}">
                <a16:creationId xmlns:a16="http://schemas.microsoft.com/office/drawing/2014/main" id="{B1A4DF5F-955C-BCCD-0FC2-0E199C43E21D}"/>
              </a:ext>
            </a:extLst>
          </p:cNvPr>
          <p:cNvSpPr/>
          <p:nvPr/>
        </p:nvSpPr>
        <p:spPr>
          <a:xfrm>
            <a:off x="16306800" y="0"/>
            <a:ext cx="3278900" cy="1181100"/>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p:nvPr/>
        </p:nvGrpSpPr>
        <p:grpSpPr>
          <a:xfrm>
            <a:off x="12088636" y="5299202"/>
            <a:ext cx="2894564" cy="289456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a:off x="14635345" y="8918683"/>
            <a:ext cx="3690687" cy="1365512"/>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11"/>
            <a:stretch>
              <a:fillRect/>
            </a:stretch>
          </a:blipFill>
        </p:spPr>
        <p:txBody>
          <a:bodyPr/>
          <a:lstStyle/>
          <a:p>
            <a:endParaRPr lang="en-GB"/>
          </a:p>
        </p:txBody>
      </p:sp>
      <p:sp>
        <p:nvSpPr>
          <p:cNvPr id="14" name="TextBox 14"/>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870774" y="4518941"/>
            <a:ext cx="14759162" cy="820738"/>
          </a:xfrm>
          <a:prstGeom prst="rect">
            <a:avLst/>
          </a:prstGeom>
        </p:spPr>
        <p:txBody>
          <a:bodyPr wrap="square" lIns="0" tIns="0" rIns="0" bIns="0" rtlCol="0" anchor="t">
            <a:spAutoFit/>
          </a:bodyPr>
          <a:lstStyle/>
          <a:p>
            <a:pPr algn="ctr">
              <a:lnSpc>
                <a:spcPts val="6374"/>
              </a:lnSpc>
              <a:spcBef>
                <a:spcPct val="0"/>
              </a:spcBef>
            </a:pPr>
            <a:r>
              <a:rPr lang="en-US" sz="6071" b="1" dirty="0">
                <a:solidFill>
                  <a:srgbClr val="0099FF"/>
                </a:solidFill>
                <a:latin typeface="Montserrat Semi-Bold"/>
                <a:ea typeface="Montserrat Semi-Bold"/>
                <a:cs typeface="Montserrat Semi-Bold"/>
                <a:sym typeface="Montserrat Semi-Bold"/>
              </a:rPr>
              <a:t>WHAT IS MENTAL HEALTH?</a:t>
            </a:r>
          </a:p>
        </p:txBody>
      </p:sp>
      <p:grpSp>
        <p:nvGrpSpPr>
          <p:cNvPr id="15" name="Group 8">
            <a:extLst>
              <a:ext uri="{FF2B5EF4-FFF2-40B4-BE49-F238E27FC236}">
                <a16:creationId xmlns:a16="http://schemas.microsoft.com/office/drawing/2014/main" id="{3D07D8DC-3BFE-6873-AE24-E446A0277739}"/>
              </a:ext>
            </a:extLst>
          </p:cNvPr>
          <p:cNvGrpSpPr>
            <a:grpSpLocks noChangeAspect="1"/>
          </p:cNvGrpSpPr>
          <p:nvPr/>
        </p:nvGrpSpPr>
        <p:grpSpPr>
          <a:xfrm>
            <a:off x="12100039" y="533819"/>
            <a:ext cx="6187961" cy="6187936"/>
            <a:chOff x="0" y="0"/>
            <a:chExt cx="6350000" cy="6349975"/>
          </a:xfrm>
        </p:grpSpPr>
        <p:sp>
          <p:nvSpPr>
            <p:cNvPr id="18" name="Freeform 9">
              <a:extLst>
                <a:ext uri="{FF2B5EF4-FFF2-40B4-BE49-F238E27FC236}">
                  <a16:creationId xmlns:a16="http://schemas.microsoft.com/office/drawing/2014/main" id="{17E510AD-EAD5-74C8-2A3E-9F4CEE8DA13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36288" r="-13804"/>
              </a:stretch>
            </a:blipFill>
          </p:spPr>
          <p:txBody>
            <a:bodyPr/>
            <a:lstStyle/>
            <a:p>
              <a:endParaRPr lang="en-GB"/>
            </a:p>
          </p:txBody>
        </p:sp>
      </p:grpSp>
      <p:sp>
        <p:nvSpPr>
          <p:cNvPr id="20" name="TextBox 19">
            <a:extLst>
              <a:ext uri="{FF2B5EF4-FFF2-40B4-BE49-F238E27FC236}">
                <a16:creationId xmlns:a16="http://schemas.microsoft.com/office/drawing/2014/main" id="{DAE4CFF3-E33D-2133-CD2E-2CA1CCBB0F3A}"/>
              </a:ext>
            </a:extLst>
          </p:cNvPr>
          <p:cNvSpPr txBox="1"/>
          <p:nvPr/>
        </p:nvSpPr>
        <p:spPr>
          <a:xfrm rot="16200000">
            <a:off x="11380842" y="3487171"/>
            <a:ext cx="13589000" cy="281231"/>
          </a:xfrm>
          <a:prstGeom prst="rect">
            <a:avLst/>
          </a:prstGeom>
          <a:noFill/>
        </p:spPr>
        <p:txBody>
          <a:bodyPr wrap="square">
            <a:spAutoFit/>
          </a:bodyPr>
          <a:lstStyle/>
          <a:p>
            <a:pPr algn="ctr">
              <a:lnSpc>
                <a:spcPts val="1680"/>
              </a:lnSpc>
              <a:spcBef>
                <a:spcPct val="0"/>
              </a:spcBef>
            </a:pPr>
            <a:r>
              <a:rPr lang="en-US" sz="800" dirty="0">
                <a:solidFill>
                  <a:srgbClr val="FFFFFF"/>
                </a:solidFill>
                <a:latin typeface="Montserrat"/>
                <a:ea typeface="Montserrat"/>
                <a:cs typeface="Montserrat"/>
                <a:sym typeface="Montserrat"/>
              </a:rPr>
              <a:t>UNICEF/UNI550006</a:t>
            </a:r>
          </a:p>
        </p:txBody>
      </p:sp>
    </p:spTree>
    <p:extLst>
      <p:ext uri="{BB962C8B-B14F-4D97-AF65-F5344CB8AC3E}">
        <p14:creationId xmlns:p14="http://schemas.microsoft.com/office/powerpoint/2010/main" val="1534750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g in a squirrel costume">
            <a:extLst>
              <a:ext uri="{FF2B5EF4-FFF2-40B4-BE49-F238E27FC236}">
                <a16:creationId xmlns:a16="http://schemas.microsoft.com/office/drawing/2014/main" id="{9F306287-56D3-3BAA-BAD6-D013D1EDD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5778" y="-15988"/>
            <a:ext cx="4476750" cy="2984501"/>
          </a:xfrm>
          <a:prstGeom prst="rect">
            <a:avLst/>
          </a:prstGeom>
        </p:spPr>
      </p:pic>
      <p:pic>
        <p:nvPicPr>
          <p:cNvPr id="7" name="Picture 6" descr="Autumn portrait of black spaniel laying in grass and shrub with orange berries fruits of rowan">
            <a:extLst>
              <a:ext uri="{FF2B5EF4-FFF2-40B4-BE49-F238E27FC236}">
                <a16:creationId xmlns:a16="http://schemas.microsoft.com/office/drawing/2014/main" id="{5537DF7C-8F35-9159-56EB-B724F28EA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8101" y="26353"/>
            <a:ext cx="4476752" cy="2984501"/>
          </a:xfrm>
          <a:prstGeom prst="rect">
            <a:avLst/>
          </a:prstGeom>
        </p:spPr>
      </p:pic>
      <p:pic>
        <p:nvPicPr>
          <p:cNvPr id="9" name="Picture 8" descr="Close-up of goat’s face, with tag in ear, standing in shelter, looking over wood fence">
            <a:extLst>
              <a:ext uri="{FF2B5EF4-FFF2-40B4-BE49-F238E27FC236}">
                <a16:creationId xmlns:a16="http://schemas.microsoft.com/office/drawing/2014/main" id="{E91FAEC7-AB35-9241-7BEB-40E5610D0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3462" y="2958544"/>
            <a:ext cx="3635408" cy="2426372"/>
          </a:xfrm>
          <a:prstGeom prst="rect">
            <a:avLst/>
          </a:prstGeom>
        </p:spPr>
      </p:pic>
      <p:pic>
        <p:nvPicPr>
          <p:cNvPr id="11" name="Picture 10" descr="Kitten sleeping in a bed">
            <a:extLst>
              <a:ext uri="{FF2B5EF4-FFF2-40B4-BE49-F238E27FC236}">
                <a16:creationId xmlns:a16="http://schemas.microsoft.com/office/drawing/2014/main" id="{4C1ADDBF-3EBB-07EF-BC55-101FCAAE2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6319" y="2994437"/>
            <a:ext cx="3635121" cy="2426373"/>
          </a:xfrm>
          <a:prstGeom prst="rect">
            <a:avLst/>
          </a:prstGeom>
        </p:spPr>
      </p:pic>
      <p:pic>
        <p:nvPicPr>
          <p:cNvPr id="17" name="Picture 16" descr="Close-up of pug puppy">
            <a:extLst>
              <a:ext uri="{FF2B5EF4-FFF2-40B4-BE49-F238E27FC236}">
                <a16:creationId xmlns:a16="http://schemas.microsoft.com/office/drawing/2014/main" id="{C2B30E22-B526-0C59-1C83-EF87D596DF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3176" y="5358758"/>
            <a:ext cx="2426372" cy="2426372"/>
          </a:xfrm>
          <a:prstGeom prst="rect">
            <a:avLst/>
          </a:prstGeom>
        </p:spPr>
      </p:pic>
      <p:pic>
        <p:nvPicPr>
          <p:cNvPr id="19" name="Picture 18" descr="Young coyotes">
            <a:extLst>
              <a:ext uri="{FF2B5EF4-FFF2-40B4-BE49-F238E27FC236}">
                <a16:creationId xmlns:a16="http://schemas.microsoft.com/office/drawing/2014/main" id="{8C92792A-A438-F05A-27CA-7B63E37EB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2101" y="5358758"/>
            <a:ext cx="3639558" cy="2426372"/>
          </a:xfrm>
          <a:prstGeom prst="rect">
            <a:avLst/>
          </a:prstGeom>
        </p:spPr>
      </p:pic>
      <p:pic>
        <p:nvPicPr>
          <p:cNvPr id="21" name="Picture 20" descr="A cat in a bag">
            <a:extLst>
              <a:ext uri="{FF2B5EF4-FFF2-40B4-BE49-F238E27FC236}">
                <a16:creationId xmlns:a16="http://schemas.microsoft.com/office/drawing/2014/main" id="{B6AAA50D-30B8-D7CD-2045-A0C3E18915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71659" y="5454458"/>
            <a:ext cx="3639558" cy="2426372"/>
          </a:xfrm>
          <a:prstGeom prst="rect">
            <a:avLst/>
          </a:prstGeom>
        </p:spPr>
      </p:pic>
      <p:pic>
        <p:nvPicPr>
          <p:cNvPr id="23" name="Picture 22" descr="Dog with brown eyes">
            <a:extLst>
              <a:ext uri="{FF2B5EF4-FFF2-40B4-BE49-F238E27FC236}">
                <a16:creationId xmlns:a16="http://schemas.microsoft.com/office/drawing/2014/main" id="{2EBA3933-2F05-815E-6802-D181BB9DB4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186" y="2"/>
            <a:ext cx="4164653" cy="2776434"/>
          </a:xfrm>
          <a:prstGeom prst="rect">
            <a:avLst/>
          </a:prstGeom>
        </p:spPr>
      </p:pic>
      <p:pic>
        <p:nvPicPr>
          <p:cNvPr id="25" name="Picture 24" descr="A brown puppy running">
            <a:extLst>
              <a:ext uri="{FF2B5EF4-FFF2-40B4-BE49-F238E27FC236}">
                <a16:creationId xmlns:a16="http://schemas.microsoft.com/office/drawing/2014/main" id="{078A060B-9D35-D946-0EF8-6AB480D94C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6960" y="7780240"/>
            <a:ext cx="3885569" cy="2591423"/>
          </a:xfrm>
          <a:prstGeom prst="rect">
            <a:avLst/>
          </a:prstGeom>
        </p:spPr>
      </p:pic>
      <p:pic>
        <p:nvPicPr>
          <p:cNvPr id="27" name="Picture 26" descr="Closeup portrait of a pouting dog in pink background">
            <a:extLst>
              <a:ext uri="{FF2B5EF4-FFF2-40B4-BE49-F238E27FC236}">
                <a16:creationId xmlns:a16="http://schemas.microsoft.com/office/drawing/2014/main" id="{6EFE06F2-870A-D7C1-7E3B-883F4F110F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56800" y="7780240"/>
            <a:ext cx="3420666" cy="2565500"/>
          </a:xfrm>
          <a:prstGeom prst="rect">
            <a:avLst/>
          </a:prstGeom>
        </p:spPr>
      </p:pic>
      <p:pic>
        <p:nvPicPr>
          <p:cNvPr id="29" name="Picture 28" descr="Scottish fold on blue background">
            <a:extLst>
              <a:ext uri="{FF2B5EF4-FFF2-40B4-BE49-F238E27FC236}">
                <a16:creationId xmlns:a16="http://schemas.microsoft.com/office/drawing/2014/main" id="{F6DF325C-B747-B31B-CAB7-10D5BDB251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41737" y="7746906"/>
            <a:ext cx="3798990" cy="2624757"/>
          </a:xfrm>
          <a:prstGeom prst="rect">
            <a:avLst/>
          </a:prstGeom>
        </p:spPr>
      </p:pic>
      <p:pic>
        <p:nvPicPr>
          <p:cNvPr id="31" name="Picture 30" descr="Dog wearing bonnet">
            <a:extLst>
              <a:ext uri="{FF2B5EF4-FFF2-40B4-BE49-F238E27FC236}">
                <a16:creationId xmlns:a16="http://schemas.microsoft.com/office/drawing/2014/main" id="{3DC41074-9955-5E9E-7B53-36720516EC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7316421"/>
            <a:ext cx="4394244" cy="2933352"/>
          </a:xfrm>
          <a:prstGeom prst="rect">
            <a:avLst/>
          </a:prstGeom>
        </p:spPr>
      </p:pic>
      <p:pic>
        <p:nvPicPr>
          <p:cNvPr id="33" name="Picture 32" descr="Snow monkeys bathing in hot spring">
            <a:extLst>
              <a:ext uri="{FF2B5EF4-FFF2-40B4-BE49-F238E27FC236}">
                <a16:creationId xmlns:a16="http://schemas.microsoft.com/office/drawing/2014/main" id="{0816EA68-658B-8B12-43D0-60C62FF460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0501" y="2"/>
            <a:ext cx="4024574" cy="2682393"/>
          </a:xfrm>
          <a:prstGeom prst="rect">
            <a:avLst/>
          </a:prstGeom>
        </p:spPr>
      </p:pic>
      <p:pic>
        <p:nvPicPr>
          <p:cNvPr id="35" name="Picture 34" descr="Deer fighting">
            <a:extLst>
              <a:ext uri="{FF2B5EF4-FFF2-40B4-BE49-F238E27FC236}">
                <a16:creationId xmlns:a16="http://schemas.microsoft.com/office/drawing/2014/main" id="{2AD108DE-8487-D3A5-56E2-C723C88E18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64074" y="-21686"/>
            <a:ext cx="3785343" cy="2704080"/>
          </a:xfrm>
          <a:prstGeom prst="rect">
            <a:avLst/>
          </a:prstGeom>
        </p:spPr>
      </p:pic>
      <p:pic>
        <p:nvPicPr>
          <p:cNvPr id="37" name="Picture 36" descr="A tiger with her cub">
            <a:extLst>
              <a:ext uri="{FF2B5EF4-FFF2-40B4-BE49-F238E27FC236}">
                <a16:creationId xmlns:a16="http://schemas.microsoft.com/office/drawing/2014/main" id="{E15825E7-2719-E142-2C00-D152EC7BD2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80506" y="2701323"/>
            <a:ext cx="3240071" cy="2591424"/>
          </a:xfrm>
          <a:prstGeom prst="rect">
            <a:avLst/>
          </a:prstGeom>
        </p:spPr>
      </p:pic>
      <p:pic>
        <p:nvPicPr>
          <p:cNvPr id="39" name="Picture 38" descr="Fluffy white rabbit">
            <a:extLst>
              <a:ext uri="{FF2B5EF4-FFF2-40B4-BE49-F238E27FC236}">
                <a16:creationId xmlns:a16="http://schemas.microsoft.com/office/drawing/2014/main" id="{D2103B18-9880-AB5F-F6D8-C84DBB02523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6600" y="2588169"/>
            <a:ext cx="3031349" cy="2591424"/>
          </a:xfrm>
          <a:prstGeom prst="rect">
            <a:avLst/>
          </a:prstGeom>
        </p:spPr>
      </p:pic>
      <p:pic>
        <p:nvPicPr>
          <p:cNvPr id="41" name="Picture 40" descr="Black sheep among white sheep">
            <a:extLst>
              <a:ext uri="{FF2B5EF4-FFF2-40B4-BE49-F238E27FC236}">
                <a16:creationId xmlns:a16="http://schemas.microsoft.com/office/drawing/2014/main" id="{394DB717-CB54-490F-11B3-0DBAE8F6D77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352374" y="7632109"/>
            <a:ext cx="3887135" cy="2591423"/>
          </a:xfrm>
          <a:prstGeom prst="rect">
            <a:avLst/>
          </a:prstGeom>
        </p:spPr>
      </p:pic>
      <p:pic>
        <p:nvPicPr>
          <p:cNvPr id="43" name="Picture 42" descr="Shy fox hiding behind a tree">
            <a:extLst>
              <a:ext uri="{FF2B5EF4-FFF2-40B4-BE49-F238E27FC236}">
                <a16:creationId xmlns:a16="http://schemas.microsoft.com/office/drawing/2014/main" id="{E7C78CAD-959D-02BE-5DCB-80C555EE60D2}"/>
              </a:ext>
            </a:extLst>
          </p:cNvPr>
          <p:cNvPicPr>
            <a:picLocks noChangeAspect="1"/>
          </p:cNvPicPr>
          <p:nvPr/>
        </p:nvPicPr>
        <p:blipFill>
          <a:blip r:embed="rId20">
            <a:extLst>
              <a:ext uri="{28A0092B-C50C-407E-A947-70E740481C1C}">
                <a14:useLocalDpi xmlns:a14="http://schemas.microsoft.com/office/drawing/2010/main" val="0"/>
              </a:ext>
            </a:extLst>
          </a:blip>
          <a:srcRect l="8885"/>
          <a:stretch/>
        </p:blipFill>
        <p:spPr>
          <a:xfrm>
            <a:off x="-145974" y="2588171"/>
            <a:ext cx="4010045" cy="2933351"/>
          </a:xfrm>
          <a:prstGeom prst="rect">
            <a:avLst/>
          </a:prstGeom>
        </p:spPr>
      </p:pic>
      <p:pic>
        <p:nvPicPr>
          <p:cNvPr id="45" name="Picture 44" descr="Dog on grass">
            <a:extLst>
              <a:ext uri="{FF2B5EF4-FFF2-40B4-BE49-F238E27FC236}">
                <a16:creationId xmlns:a16="http://schemas.microsoft.com/office/drawing/2014/main" id="{8AB374C0-5D00-CB83-812E-A9CDE9FEC60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25672" y="2772225"/>
            <a:ext cx="2740002" cy="2596470"/>
          </a:xfrm>
          <a:prstGeom prst="rect">
            <a:avLst/>
          </a:prstGeom>
        </p:spPr>
      </p:pic>
      <p:pic>
        <p:nvPicPr>
          <p:cNvPr id="13" name="Picture 12" descr="Orangutan face">
            <a:extLst>
              <a:ext uri="{FF2B5EF4-FFF2-40B4-BE49-F238E27FC236}">
                <a16:creationId xmlns:a16="http://schemas.microsoft.com/office/drawing/2014/main" id="{A35A8804-5CD1-588F-DCC2-E0DCDE8441D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493" y="5205787"/>
            <a:ext cx="3306194" cy="2426372"/>
          </a:xfrm>
          <a:prstGeom prst="rect">
            <a:avLst/>
          </a:prstGeom>
        </p:spPr>
      </p:pic>
      <p:pic>
        <p:nvPicPr>
          <p:cNvPr id="15" name="Picture 14" descr="Curious dog poking his head into view">
            <a:extLst>
              <a:ext uri="{FF2B5EF4-FFF2-40B4-BE49-F238E27FC236}">
                <a16:creationId xmlns:a16="http://schemas.microsoft.com/office/drawing/2014/main" id="{B0F27670-E36B-2287-479B-0F41BEE3F65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02985" y="5233366"/>
            <a:ext cx="5252865" cy="2426372"/>
          </a:xfrm>
          <a:prstGeom prst="rect">
            <a:avLst/>
          </a:prstGeom>
        </p:spPr>
      </p:pic>
    </p:spTree>
    <p:extLst>
      <p:ext uri="{BB962C8B-B14F-4D97-AF65-F5344CB8AC3E}">
        <p14:creationId xmlns:p14="http://schemas.microsoft.com/office/powerpoint/2010/main" val="1256856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76376" y="466741"/>
            <a:ext cx="10158985" cy="1829989"/>
            <a:chOff x="-1077" y="-33510"/>
            <a:chExt cx="2675618" cy="481972"/>
          </a:xfrm>
        </p:grpSpPr>
        <p:sp>
          <p:nvSpPr>
            <p:cNvPr id="4" name="Freeform 4"/>
            <p:cNvSpPr/>
            <p:nvPr/>
          </p:nvSpPr>
          <p:spPr>
            <a:xfrm>
              <a:off x="0" y="0"/>
              <a:ext cx="2674541" cy="415297"/>
            </a:xfrm>
            <a:custGeom>
              <a:avLst/>
              <a:gdLst/>
              <a:ahLst/>
              <a:cxnLst/>
              <a:rect l="l" t="t" r="r" b="b"/>
              <a:pathLst>
                <a:path w="2674541" h="415297">
                  <a:moveTo>
                    <a:pt x="0" y="0"/>
                  </a:moveTo>
                  <a:lnTo>
                    <a:pt x="2674541" y="0"/>
                  </a:lnTo>
                  <a:lnTo>
                    <a:pt x="2674541" y="415297"/>
                  </a:lnTo>
                  <a:lnTo>
                    <a:pt x="0" y="415297"/>
                  </a:lnTo>
                  <a:close/>
                </a:path>
              </a:pathLst>
            </a:custGeom>
            <a:solidFill>
              <a:srgbClr val="0099FF"/>
            </a:solidFill>
          </p:spPr>
          <p:txBody>
            <a:bodyPr/>
            <a:lstStyle/>
            <a:p>
              <a:endParaRPr lang="en-GB"/>
            </a:p>
          </p:txBody>
        </p:sp>
        <p:sp>
          <p:nvSpPr>
            <p:cNvPr id="5" name="TextBox 5"/>
            <p:cNvSpPr txBox="1"/>
            <p:nvPr/>
          </p:nvSpPr>
          <p:spPr>
            <a:xfrm>
              <a:off x="-1077" y="-33510"/>
              <a:ext cx="2674541" cy="481972"/>
            </a:xfrm>
            <a:prstGeom prst="rect">
              <a:avLst/>
            </a:prstGeom>
          </p:spPr>
          <p:txBody>
            <a:bodyPr lIns="50800" tIns="50800" rIns="50800" bIns="50800" rtlCol="0" anchor="ctr"/>
            <a:lstStyle/>
            <a:p>
              <a:pPr algn="ctr">
                <a:lnSpc>
                  <a:spcPts val="5599"/>
                </a:lnSpc>
              </a:pPr>
              <a:r>
                <a:rPr lang="en-US" sz="3999" b="1">
                  <a:solidFill>
                    <a:srgbClr val="FFFFFF"/>
                  </a:solidFill>
                  <a:latin typeface="Montserrat Bold"/>
                  <a:ea typeface="Montserrat Bold"/>
                  <a:cs typeface="Montserrat Bold"/>
                  <a:sym typeface="Montserrat Bold"/>
                </a:rPr>
                <a:t>WHAT IS MENTAL HEALTH &amp; WELL-BEING? </a:t>
              </a:r>
            </a:p>
          </p:txBody>
        </p:sp>
      </p:grpSp>
      <p:sp>
        <p:nvSpPr>
          <p:cNvPr id="8" name="TextBox 8"/>
          <p:cNvSpPr txBox="1"/>
          <p:nvPr/>
        </p:nvSpPr>
        <p:spPr>
          <a:xfrm>
            <a:off x="11430000" y="9182100"/>
            <a:ext cx="3297138" cy="379527"/>
          </a:xfrm>
          <a:prstGeom prst="rect">
            <a:avLst/>
          </a:prstGeom>
        </p:spPr>
        <p:txBody>
          <a:bodyPr lIns="0" tIns="0" rIns="0" bIns="0" rtlCol="0" anchor="t">
            <a:spAutoFit/>
          </a:bodyPr>
          <a:lstStyle/>
          <a:p>
            <a:pPr algn="ctr">
              <a:lnSpc>
                <a:spcPts val="3640"/>
              </a:lnSpc>
              <a:spcBef>
                <a:spcPct val="0"/>
              </a:spcBef>
            </a:pPr>
            <a:r>
              <a:rPr lang="en-US" sz="800" b="1">
                <a:solidFill>
                  <a:srgbClr val="FFFFFF"/>
                </a:solidFill>
                <a:latin typeface="Montserrat Bold"/>
                <a:ea typeface="Montserrat Bold"/>
                <a:cs typeface="Montserrat Bold"/>
                <a:sym typeface="Montserrat Bold"/>
              </a:rPr>
              <a:t>UNICEF/UNI557589</a:t>
            </a:r>
          </a:p>
        </p:txBody>
      </p:sp>
      <p:grpSp>
        <p:nvGrpSpPr>
          <p:cNvPr id="13" name="Group 12">
            <a:extLst>
              <a:ext uri="{FF2B5EF4-FFF2-40B4-BE49-F238E27FC236}">
                <a16:creationId xmlns:a16="http://schemas.microsoft.com/office/drawing/2014/main" id="{59FB1140-FCCA-DB3F-B656-65DCAED4C573}"/>
              </a:ext>
            </a:extLst>
          </p:cNvPr>
          <p:cNvGrpSpPr/>
          <p:nvPr/>
        </p:nvGrpSpPr>
        <p:grpSpPr>
          <a:xfrm>
            <a:off x="1083904" y="2623173"/>
            <a:ext cx="9139839" cy="7568577"/>
            <a:chOff x="640678" y="-23949"/>
            <a:chExt cx="7262622" cy="5858518"/>
          </a:xfrm>
        </p:grpSpPr>
        <p:pic>
          <p:nvPicPr>
            <p:cNvPr id="14" name="Picture 13" descr="A picture containing outdoor&#10;&#10;Description automatically generated">
              <a:extLst>
                <a:ext uri="{FF2B5EF4-FFF2-40B4-BE49-F238E27FC236}">
                  <a16:creationId xmlns:a16="http://schemas.microsoft.com/office/drawing/2014/main" id="{A74A4182-C362-FA03-4C0C-60751EEB0C8B}"/>
                </a:ext>
              </a:extLst>
            </p:cNvPr>
            <p:cNvPicPr>
              <a:picLocks noChangeAspect="1"/>
            </p:cNvPicPr>
            <p:nvPr/>
          </p:nvPicPr>
          <p:blipFill rotWithShape="1">
            <a:blip r:embed="rId3">
              <a:extLst>
                <a:ext uri="{28A0092B-C50C-407E-A947-70E740481C1C}">
                  <a14:useLocalDpi xmlns:a14="http://schemas.microsoft.com/office/drawing/2010/main" val="0"/>
                </a:ext>
              </a:extLst>
            </a:blip>
            <a:srcRect r="27817"/>
            <a:stretch/>
          </p:blipFill>
          <p:spPr>
            <a:xfrm rot="16200000">
              <a:off x="-1053047" y="1714557"/>
              <a:ext cx="5352312" cy="1964861"/>
            </a:xfrm>
            <a:prstGeom prst="rect">
              <a:avLst/>
            </a:prstGeom>
          </p:spPr>
        </p:pic>
        <p:pic>
          <p:nvPicPr>
            <p:cNvPr id="15" name="Picture 14" descr="A picture containing outdoor&#10;&#10;Description automatically generated">
              <a:extLst>
                <a:ext uri="{FF2B5EF4-FFF2-40B4-BE49-F238E27FC236}">
                  <a16:creationId xmlns:a16="http://schemas.microsoft.com/office/drawing/2014/main" id="{8697E588-96FA-4B6E-C672-EC8948B16C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286"/>
            <a:stretch/>
          </p:blipFill>
          <p:spPr>
            <a:xfrm rot="16397820">
              <a:off x="5710530" y="840210"/>
              <a:ext cx="3020165" cy="13653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1C2C97C-C26B-506F-48B5-5050C7C47D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891"/>
            <a:stretch/>
          </p:blipFill>
          <p:spPr>
            <a:xfrm>
              <a:off x="920715" y="-23949"/>
              <a:ext cx="6019861" cy="5858518"/>
            </a:xfrm>
            <a:prstGeom prst="rect">
              <a:avLst/>
            </a:prstGeom>
          </p:spPr>
        </p:pic>
      </p:grpSp>
      <p:sp>
        <p:nvSpPr>
          <p:cNvPr id="18" name="TextBox 17">
            <a:extLst>
              <a:ext uri="{FF2B5EF4-FFF2-40B4-BE49-F238E27FC236}">
                <a16:creationId xmlns:a16="http://schemas.microsoft.com/office/drawing/2014/main" id="{17B7A621-499D-7ED8-CDDE-6CC7AFB8D3CE}"/>
              </a:ext>
            </a:extLst>
          </p:cNvPr>
          <p:cNvSpPr txBox="1"/>
          <p:nvPr/>
        </p:nvSpPr>
        <p:spPr>
          <a:xfrm>
            <a:off x="2074632" y="2786956"/>
            <a:ext cx="6869257" cy="6494085"/>
          </a:xfrm>
          <a:prstGeom prst="rect">
            <a:avLst/>
          </a:prstGeom>
          <a:noFill/>
        </p:spPr>
        <p:txBody>
          <a:bodyPr wrap="square">
            <a:spAutoFit/>
          </a:bodyPr>
          <a:lstStyle/>
          <a:p>
            <a:pPr hangingPunct="1">
              <a:lnSpc>
                <a:spcPct val="100000"/>
              </a:lnSpc>
            </a:pPr>
            <a:r>
              <a:rPr lang="en-GB" sz="2600" b="1" spc="0">
                <a:solidFill>
                  <a:schemeClr val="tx1">
                    <a:lumMod val="85000"/>
                    <a:lumOff val="15000"/>
                  </a:schemeClr>
                </a:solidFill>
                <a:latin typeface="Montserrat" panose="00000500000000000000" pitchFamily="2" charset="0"/>
                <a:cs typeface="Arial" panose="020B0604020202020204" pitchFamily="34" charset="0"/>
              </a:rPr>
              <a:t>Mental health </a:t>
            </a:r>
            <a:r>
              <a:rPr lang="en-GB" sz="2600" spc="0">
                <a:solidFill>
                  <a:schemeClr val="tx1">
                    <a:lumMod val="85000"/>
                    <a:lumOff val="15000"/>
                  </a:schemeClr>
                </a:solidFill>
                <a:latin typeface="Montserrat" panose="00000500000000000000" pitchFamily="2" charset="0"/>
                <a:cs typeface="Arial" panose="020B0604020202020204" pitchFamily="34" charset="0"/>
              </a:rPr>
              <a:t>is something that everyone has – just like physical health. Sometimes we feel well, and sometimes we don’t. </a:t>
            </a:r>
          </a:p>
          <a:p>
            <a:pPr hangingPunct="1">
              <a:lnSpc>
                <a:spcPct val="100000"/>
              </a:lnSpc>
            </a:pPr>
            <a:endParaRPr lang="en-GB" sz="2600" spc="0">
              <a:solidFill>
                <a:schemeClr val="tx1">
                  <a:lumMod val="85000"/>
                  <a:lumOff val="15000"/>
                </a:schemeClr>
              </a:solidFill>
              <a:latin typeface="Montserrat" panose="00000500000000000000" pitchFamily="2" charset="0"/>
              <a:cs typeface="Arial" panose="020B0604020202020204" pitchFamily="34" charset="0"/>
            </a:endParaRPr>
          </a:p>
          <a:p>
            <a:pPr hangingPunct="1">
              <a:lnSpc>
                <a:spcPct val="100000"/>
              </a:lnSpc>
            </a:pPr>
            <a:r>
              <a:rPr lang="en-GB" sz="2600" spc="0">
                <a:solidFill>
                  <a:schemeClr val="tx1">
                    <a:lumMod val="85000"/>
                    <a:lumOff val="15000"/>
                  </a:schemeClr>
                </a:solidFill>
                <a:latin typeface="Montserrat" panose="00000500000000000000" pitchFamily="2" charset="0"/>
                <a:cs typeface="Arial" panose="020B0604020202020204" pitchFamily="34" charset="0"/>
              </a:rPr>
              <a:t>Mental health refers to how we think, feel and behave, and this changes. </a:t>
            </a:r>
          </a:p>
          <a:p>
            <a:pPr hangingPunct="1">
              <a:lnSpc>
                <a:spcPct val="100000"/>
              </a:lnSpc>
            </a:pPr>
            <a:endParaRPr lang="en-GB" sz="2600" spc="0">
              <a:solidFill>
                <a:schemeClr val="tx1">
                  <a:lumMod val="85000"/>
                  <a:lumOff val="15000"/>
                </a:schemeClr>
              </a:solidFill>
              <a:latin typeface="Montserrat" panose="00000500000000000000" pitchFamily="2" charset="0"/>
              <a:cs typeface="Arial" panose="020B0604020202020204" pitchFamily="34" charset="0"/>
            </a:endParaRPr>
          </a:p>
          <a:p>
            <a:pPr hangingPunct="1">
              <a:lnSpc>
                <a:spcPct val="100000"/>
              </a:lnSpc>
            </a:pPr>
            <a:r>
              <a:rPr lang="en-GB" sz="2600" spc="0">
                <a:solidFill>
                  <a:schemeClr val="tx1">
                    <a:lumMod val="85000"/>
                    <a:lumOff val="15000"/>
                  </a:schemeClr>
                </a:solidFill>
                <a:latin typeface="Montserrat" panose="00000500000000000000" pitchFamily="2" charset="0"/>
                <a:cs typeface="Arial" panose="020B0604020202020204" pitchFamily="34" charset="0"/>
              </a:rPr>
              <a:t>When our mental health is good, we might enjoy being around other people and feel able to take on challenges and new experiences. </a:t>
            </a:r>
          </a:p>
          <a:p>
            <a:pPr hangingPunct="1">
              <a:lnSpc>
                <a:spcPct val="100000"/>
              </a:lnSpc>
            </a:pPr>
            <a:endParaRPr lang="en-GB" sz="2600" spc="0">
              <a:solidFill>
                <a:schemeClr val="tx1">
                  <a:lumMod val="85000"/>
                  <a:lumOff val="15000"/>
                </a:schemeClr>
              </a:solidFill>
              <a:latin typeface="Montserrat" panose="00000500000000000000" pitchFamily="2" charset="0"/>
              <a:cs typeface="Arial" panose="020B0604020202020204" pitchFamily="34" charset="0"/>
            </a:endParaRPr>
          </a:p>
          <a:p>
            <a:pPr hangingPunct="1">
              <a:lnSpc>
                <a:spcPct val="100000"/>
              </a:lnSpc>
            </a:pPr>
            <a:r>
              <a:rPr lang="en-GB" sz="2600" spc="0">
                <a:solidFill>
                  <a:schemeClr val="tx1">
                    <a:lumMod val="85000"/>
                    <a:lumOff val="15000"/>
                  </a:schemeClr>
                </a:solidFill>
                <a:latin typeface="Montserrat" panose="00000500000000000000" pitchFamily="2" charset="0"/>
                <a:cs typeface="Arial" panose="020B0604020202020204" pitchFamily="34" charset="0"/>
              </a:rPr>
              <a:t>But when our mental health is not so good, we can find it much harder to cope.</a:t>
            </a:r>
            <a:endParaRPr lang="en-GB" sz="2600" spc="0">
              <a:latin typeface="Montserrat" panose="00000500000000000000" pitchFamily="2" charset="0"/>
              <a:cs typeface="Arial" panose="020B0604020202020204" pitchFamily="34" charset="0"/>
            </a:endParaRPr>
          </a:p>
        </p:txBody>
      </p:sp>
      <p:grpSp>
        <p:nvGrpSpPr>
          <p:cNvPr id="19" name="Group 3">
            <a:extLst>
              <a:ext uri="{FF2B5EF4-FFF2-40B4-BE49-F238E27FC236}">
                <a16:creationId xmlns:a16="http://schemas.microsoft.com/office/drawing/2014/main" id="{308A4A87-8FB2-9CA8-EA0F-2FF1A88EF9E9}"/>
              </a:ext>
            </a:extLst>
          </p:cNvPr>
          <p:cNvGrpSpPr/>
          <p:nvPr/>
        </p:nvGrpSpPr>
        <p:grpSpPr>
          <a:xfrm>
            <a:off x="11763409" y="0"/>
            <a:ext cx="6582486" cy="10287000"/>
            <a:chOff x="0" y="0"/>
            <a:chExt cx="8776647" cy="13716000"/>
          </a:xfrm>
        </p:grpSpPr>
        <p:pic>
          <p:nvPicPr>
            <p:cNvPr id="20" name="Picture 4">
              <a:extLst>
                <a:ext uri="{FF2B5EF4-FFF2-40B4-BE49-F238E27FC236}">
                  <a16:creationId xmlns:a16="http://schemas.microsoft.com/office/drawing/2014/main" id="{F848C6B1-F25F-0E26-E4E9-850796B496EF}"/>
                </a:ext>
              </a:extLst>
            </p:cNvPr>
            <p:cNvPicPr>
              <a:picLocks noChangeAspect="1"/>
            </p:cNvPicPr>
            <p:nvPr/>
          </p:nvPicPr>
          <p:blipFill>
            <a:blip r:embed="rId6"/>
            <a:srcRect l="28683" r="28683"/>
            <a:stretch>
              <a:fillRect/>
            </a:stretch>
          </p:blipFill>
          <p:spPr>
            <a:xfrm>
              <a:off x="0" y="0"/>
              <a:ext cx="8776647" cy="13716000"/>
            </a:xfrm>
            <a:prstGeom prst="rect">
              <a:avLst/>
            </a:prstGeom>
          </p:spPr>
        </p:pic>
      </p:grpSp>
      <p:sp>
        <p:nvSpPr>
          <p:cNvPr id="24" name="TextBox 23">
            <a:extLst>
              <a:ext uri="{FF2B5EF4-FFF2-40B4-BE49-F238E27FC236}">
                <a16:creationId xmlns:a16="http://schemas.microsoft.com/office/drawing/2014/main" id="{384CF3CE-F0AC-FCA2-1B94-E4AE8DAB712D}"/>
              </a:ext>
            </a:extLst>
          </p:cNvPr>
          <p:cNvSpPr txBox="1"/>
          <p:nvPr/>
        </p:nvSpPr>
        <p:spPr>
          <a:xfrm>
            <a:off x="13078569" y="9832645"/>
            <a:ext cx="9172574" cy="454355"/>
          </a:xfrm>
          <a:prstGeom prst="rect">
            <a:avLst/>
          </a:prstGeom>
          <a:noFill/>
        </p:spPr>
        <p:txBody>
          <a:bodyPr wrap="square">
            <a:spAutoFit/>
          </a:bodyPr>
          <a:lstStyle/>
          <a:p>
            <a:pPr algn="ctr">
              <a:lnSpc>
                <a:spcPts val="3499"/>
              </a:lnSpc>
              <a:spcBef>
                <a:spcPct val="0"/>
              </a:spcBef>
            </a:pPr>
            <a:r>
              <a:rPr lang="en-US" sz="800">
                <a:solidFill>
                  <a:srgbClr val="FFFFFF"/>
                </a:solidFill>
                <a:latin typeface="Montserrat"/>
                <a:ea typeface="Montserrat"/>
                <a:cs typeface="Montserrat"/>
                <a:sym typeface="Montserrat"/>
              </a:rPr>
              <a:t>UNICEF/UNI500680</a:t>
            </a:r>
          </a:p>
        </p:txBody>
      </p:sp>
      <p:sp>
        <p:nvSpPr>
          <p:cNvPr id="28" name="TextBox 27">
            <a:extLst>
              <a:ext uri="{FF2B5EF4-FFF2-40B4-BE49-F238E27FC236}">
                <a16:creationId xmlns:a16="http://schemas.microsoft.com/office/drawing/2014/main" id="{E7DF6F38-981B-EE5B-4DDF-0DE579539511}"/>
              </a:ext>
            </a:extLst>
          </p:cNvPr>
          <p:cNvSpPr txBox="1"/>
          <p:nvPr/>
        </p:nvSpPr>
        <p:spPr>
          <a:xfrm>
            <a:off x="5168672" y="9444263"/>
            <a:ext cx="11125200" cy="307777"/>
          </a:xfrm>
          <a:prstGeom prst="rect">
            <a:avLst/>
          </a:prstGeom>
          <a:noFill/>
        </p:spPr>
        <p:txBody>
          <a:bodyPr wrap="square">
            <a:spAutoFit/>
          </a:bodyPr>
          <a:lstStyle/>
          <a:p>
            <a:r>
              <a:rPr lang="en-GB" sz="1400">
                <a:solidFill>
                  <a:schemeClr val="tx1">
                    <a:lumMod val="50000"/>
                    <a:lumOff val="50000"/>
                  </a:schemeClr>
                </a:solidFill>
                <a:latin typeface="Montserrat" panose="00000500000000000000" pitchFamily="2" charset="0"/>
                <a:cs typeface="Arial" panose="020B0604020202020204" pitchFamily="34" charset="0"/>
              </a:rPr>
              <a:t>Source: adapted from </a:t>
            </a:r>
            <a:r>
              <a:rPr lang="en-GB" sz="1400">
                <a:solidFill>
                  <a:schemeClr val="tx1">
                    <a:lumMod val="50000"/>
                    <a:lumOff val="50000"/>
                  </a:schemeClr>
                </a:solidFill>
                <a:latin typeface="Montserrat" panose="00000500000000000000" pitchFamily="2" charset="0"/>
                <a:cs typeface="Arial" panose="020B0604020202020204" pitchFamily="34" charset="0"/>
                <a:hlinkClick r:id="rId7"/>
              </a:rPr>
              <a:t>Young Minds</a:t>
            </a:r>
            <a:endParaRPr lang="en-GB" sz="1400" b="1">
              <a:solidFill>
                <a:schemeClr val="tx1">
                  <a:lumMod val="50000"/>
                  <a:lumOff val="50000"/>
                </a:schemeClr>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02919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D0A2A366-6855-C993-2459-6104BD5B5F43}"/>
              </a:ext>
            </a:extLst>
          </p:cNvPr>
          <p:cNvSpPr/>
          <p:nvPr/>
        </p:nvSpPr>
        <p:spPr>
          <a:xfrm>
            <a:off x="1416067" y="338050"/>
            <a:ext cx="15168793" cy="1309194"/>
          </a:xfrm>
          <a:custGeom>
            <a:avLst/>
            <a:gdLst/>
            <a:ahLst/>
            <a:cxnLst/>
            <a:rect l="l" t="t" r="r" b="b"/>
            <a:pathLst>
              <a:path w="2714055" h="288925">
                <a:moveTo>
                  <a:pt x="0" y="0"/>
                </a:moveTo>
                <a:lnTo>
                  <a:pt x="2714055" y="0"/>
                </a:lnTo>
                <a:lnTo>
                  <a:pt x="2714055" y="288925"/>
                </a:lnTo>
                <a:lnTo>
                  <a:pt x="0" y="288925"/>
                </a:lnTo>
                <a:close/>
              </a:path>
            </a:pathLst>
          </a:custGeom>
          <a:solidFill>
            <a:srgbClr val="0099FF"/>
          </a:solidFill>
        </p:spPr>
        <p:txBody>
          <a:bodyPr/>
          <a:lstStyle/>
          <a:p>
            <a:endParaRPr lang="en-GB"/>
          </a:p>
        </p:txBody>
      </p:sp>
      <p:sp>
        <p:nvSpPr>
          <p:cNvPr id="2" name="Freeform 2"/>
          <p:cNvSpPr/>
          <p:nvPr/>
        </p:nvSpPr>
        <p:spPr>
          <a:xfrm rot="-10800000">
            <a:off x="15163800" y="7538703"/>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16584860" y="-5278030"/>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 name="Group 5"/>
          <p:cNvGrpSpPr/>
          <p:nvPr/>
        </p:nvGrpSpPr>
        <p:grpSpPr>
          <a:xfrm>
            <a:off x="-1543050" y="-1301934"/>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587171" y="677455"/>
            <a:ext cx="16940316" cy="1607299"/>
          </a:xfrm>
          <a:prstGeom prst="rect">
            <a:avLst/>
          </a:prstGeom>
        </p:spPr>
        <p:txBody>
          <a:bodyPr wrap="square" lIns="0" tIns="0" rIns="0" bIns="0" rtlCol="0" anchor="t">
            <a:spAutoFit/>
          </a:bodyPr>
          <a:lstStyle/>
          <a:p>
            <a:pPr algn="ctr">
              <a:lnSpc>
                <a:spcPts val="6092"/>
              </a:lnSpc>
            </a:pPr>
            <a:r>
              <a:rPr lang="en-US" sz="4800" b="1">
                <a:solidFill>
                  <a:schemeClr val="bg1"/>
                </a:solidFill>
                <a:latin typeface="Montserrat Ultra-Bold"/>
                <a:ea typeface="Montserrat Ultra-Bold"/>
                <a:cs typeface="Montserrat Ultra-Bold"/>
                <a:sym typeface="Montserrat Ultra-Bold"/>
              </a:rPr>
              <a:t>Child Rights and Mental Health &amp; Well-Being</a:t>
            </a:r>
          </a:p>
          <a:p>
            <a:pPr algn="ctr">
              <a:lnSpc>
                <a:spcPts val="6092"/>
              </a:lnSpc>
            </a:pPr>
            <a:endParaRPr lang="en-US" sz="7521" b="1">
              <a:solidFill>
                <a:srgbClr val="60B7FE"/>
              </a:solidFill>
              <a:latin typeface="Montserrat Ultra-Bold"/>
              <a:ea typeface="Montserrat Ultra-Bold"/>
              <a:cs typeface="Montserrat Ultra-Bold"/>
              <a:sym typeface="Montserrat Ultra-Bold"/>
            </a:endParaRPr>
          </a:p>
        </p:txBody>
      </p:sp>
      <p:sp>
        <p:nvSpPr>
          <p:cNvPr id="12" name="Freeform 12"/>
          <p:cNvSpPr/>
          <p:nvPr/>
        </p:nvSpPr>
        <p:spPr>
          <a:xfrm>
            <a:off x="2209271" y="7233638"/>
            <a:ext cx="283530" cy="283530"/>
          </a:xfrm>
          <a:custGeom>
            <a:avLst/>
            <a:gdLst/>
            <a:ahLst/>
            <a:cxnLst/>
            <a:rect l="l" t="t" r="r" b="b"/>
            <a:pathLst>
              <a:path w="283530" h="283530">
                <a:moveTo>
                  <a:pt x="0" y="0"/>
                </a:moveTo>
                <a:lnTo>
                  <a:pt x="283529" y="0"/>
                </a:lnTo>
                <a:lnTo>
                  <a:pt x="283529" y="283530"/>
                </a:lnTo>
                <a:lnTo>
                  <a:pt x="0" y="283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0" y="9363240"/>
            <a:ext cx="2743200" cy="994097"/>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7687912" y="5863792"/>
            <a:ext cx="9571388" cy="1179763"/>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term "alternative" refers to a technology other than the technology used in fossil fuels to produce energy.</a:t>
            </a:r>
          </a:p>
        </p:txBody>
      </p:sp>
      <p:grpSp>
        <p:nvGrpSpPr>
          <p:cNvPr id="18" name="Group 5">
            <a:extLst>
              <a:ext uri="{FF2B5EF4-FFF2-40B4-BE49-F238E27FC236}">
                <a16:creationId xmlns:a16="http://schemas.microsoft.com/office/drawing/2014/main" id="{610FC45F-1C6F-53ED-0640-9B39B90F508B}"/>
              </a:ext>
            </a:extLst>
          </p:cNvPr>
          <p:cNvGrpSpPr/>
          <p:nvPr/>
        </p:nvGrpSpPr>
        <p:grpSpPr>
          <a:xfrm>
            <a:off x="-685800" y="-666036"/>
            <a:ext cx="20494229" cy="12510942"/>
            <a:chOff x="76200" y="38100"/>
            <a:chExt cx="5397657" cy="3295063"/>
          </a:xfrm>
        </p:grpSpPr>
        <p:sp>
          <p:nvSpPr>
            <p:cNvPr id="19" name="Freeform 6">
              <a:extLst>
                <a:ext uri="{FF2B5EF4-FFF2-40B4-BE49-F238E27FC236}">
                  <a16:creationId xmlns:a16="http://schemas.microsoft.com/office/drawing/2014/main" id="{8516AF97-E147-5700-AA3C-13C2B7186A54}"/>
                </a:ext>
              </a:extLst>
            </p:cNvPr>
            <p:cNvSpPr/>
            <p:nvPr/>
          </p:nvSpPr>
          <p:spPr>
            <a:xfrm>
              <a:off x="4661057" y="252036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20" name="TextBox 7">
              <a:extLst>
                <a:ext uri="{FF2B5EF4-FFF2-40B4-BE49-F238E27FC236}">
                  <a16:creationId xmlns:a16="http://schemas.microsoft.com/office/drawing/2014/main" id="{91F0E54D-540F-1E25-5FF7-01452B6EB6D3}"/>
                </a:ext>
              </a:extLst>
            </p:cNvPr>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pic>
        <p:nvPicPr>
          <p:cNvPr id="26" name="Picture 25">
            <a:extLst>
              <a:ext uri="{FF2B5EF4-FFF2-40B4-BE49-F238E27FC236}">
                <a16:creationId xmlns:a16="http://schemas.microsoft.com/office/drawing/2014/main" id="{A5370A93-28A9-37C0-13F4-62825084B458}"/>
              </a:ext>
            </a:extLst>
          </p:cNvPr>
          <p:cNvPicPr>
            <a:picLocks noChangeAspect="1"/>
          </p:cNvPicPr>
          <p:nvPr/>
        </p:nvPicPr>
        <p:blipFill>
          <a:blip r:embed="rId8"/>
          <a:stretch>
            <a:fillRect/>
          </a:stretch>
        </p:blipFill>
        <p:spPr>
          <a:xfrm>
            <a:off x="1543050" y="2018644"/>
            <a:ext cx="14641829" cy="71924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9944" y="2538291"/>
            <a:ext cx="463083" cy="463083"/>
          </a:xfrm>
          <a:custGeom>
            <a:avLst/>
            <a:gdLst/>
            <a:ahLst/>
            <a:cxnLst/>
            <a:rect l="l" t="t" r="r" b="b"/>
            <a:pathLst>
              <a:path w="463083" h="463083">
                <a:moveTo>
                  <a:pt x="0" y="0"/>
                </a:moveTo>
                <a:lnTo>
                  <a:pt x="463084" y="0"/>
                </a:lnTo>
                <a:lnTo>
                  <a:pt x="463084" y="463083"/>
                </a:lnTo>
                <a:lnTo>
                  <a:pt x="0" y="463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0861249" y="8055187"/>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9144000" y="488151"/>
            <a:ext cx="8639238" cy="2001888"/>
            <a:chOff x="0" y="0"/>
            <a:chExt cx="2275355" cy="527246"/>
          </a:xfrm>
        </p:grpSpPr>
        <p:sp>
          <p:nvSpPr>
            <p:cNvPr id="5" name="Freeform 5"/>
            <p:cNvSpPr/>
            <p:nvPr/>
          </p:nvSpPr>
          <p:spPr>
            <a:xfrm>
              <a:off x="0" y="0"/>
              <a:ext cx="2275355" cy="527246"/>
            </a:xfrm>
            <a:custGeom>
              <a:avLst/>
              <a:gdLst/>
              <a:ahLst/>
              <a:cxnLst/>
              <a:rect l="l" t="t" r="r" b="b"/>
              <a:pathLst>
                <a:path w="2275355" h="527246">
                  <a:moveTo>
                    <a:pt x="0" y="0"/>
                  </a:moveTo>
                  <a:lnTo>
                    <a:pt x="2275355" y="0"/>
                  </a:lnTo>
                  <a:lnTo>
                    <a:pt x="2275355" y="527246"/>
                  </a:lnTo>
                  <a:lnTo>
                    <a:pt x="0" y="527246"/>
                  </a:lnTo>
                  <a:close/>
                </a:path>
              </a:pathLst>
            </a:custGeom>
            <a:solidFill>
              <a:srgbClr val="0099FF"/>
            </a:solidFill>
          </p:spPr>
          <p:txBody>
            <a:bodyPr/>
            <a:lstStyle/>
            <a:p>
              <a:endParaRPr lang="en-GB"/>
            </a:p>
          </p:txBody>
        </p:sp>
        <p:sp>
          <p:nvSpPr>
            <p:cNvPr id="6" name="TextBox 6"/>
            <p:cNvSpPr txBox="1"/>
            <p:nvPr/>
          </p:nvSpPr>
          <p:spPr>
            <a:xfrm>
              <a:off x="0" y="-95250"/>
              <a:ext cx="2275355" cy="622496"/>
            </a:xfrm>
            <a:prstGeom prst="rect">
              <a:avLst/>
            </a:prstGeom>
          </p:spPr>
          <p:txBody>
            <a:bodyPr lIns="50800" tIns="50800" rIns="50800" bIns="50800" rtlCol="0" anchor="ctr"/>
            <a:lstStyle/>
            <a:p>
              <a:pPr algn="ctr">
                <a:lnSpc>
                  <a:spcPts val="7139"/>
                </a:lnSpc>
              </a:pPr>
              <a:r>
                <a:rPr lang="en-US" sz="5099" b="1">
                  <a:solidFill>
                    <a:srgbClr val="FFFFFF"/>
                  </a:solidFill>
                  <a:latin typeface="Montserrat Bold"/>
                  <a:ea typeface="Montserrat Bold"/>
                  <a:cs typeface="Montserrat Bold"/>
                  <a:sym typeface="Montserrat Bold"/>
                </a:rPr>
                <a:t>EXPLORING MENTAL HEALTH </a:t>
              </a:r>
            </a:p>
          </p:txBody>
        </p:sp>
      </p:grpSp>
      <p:grpSp>
        <p:nvGrpSpPr>
          <p:cNvPr id="7" name="Group 7"/>
          <p:cNvGrpSpPr/>
          <p:nvPr/>
        </p:nvGrpSpPr>
        <p:grpSpPr>
          <a:xfrm>
            <a:off x="0" y="-294562"/>
            <a:ext cx="8451939" cy="10287000"/>
            <a:chOff x="0" y="0"/>
            <a:chExt cx="11269252" cy="13716000"/>
          </a:xfrm>
        </p:grpSpPr>
        <p:pic>
          <p:nvPicPr>
            <p:cNvPr id="8" name="Picture 8"/>
            <p:cNvPicPr>
              <a:picLocks noChangeAspect="1"/>
            </p:cNvPicPr>
            <p:nvPr/>
          </p:nvPicPr>
          <p:blipFill>
            <a:blip r:embed="rId5"/>
            <a:srcRect l="16803" r="36980"/>
            <a:stretch>
              <a:fillRect/>
            </a:stretch>
          </p:blipFill>
          <p:spPr>
            <a:xfrm>
              <a:off x="0" y="0"/>
              <a:ext cx="11269252" cy="13716000"/>
            </a:xfrm>
            <a:prstGeom prst="rect">
              <a:avLst/>
            </a:prstGeom>
          </p:spPr>
        </p:pic>
      </p:grpSp>
      <p:grpSp>
        <p:nvGrpSpPr>
          <p:cNvPr id="9" name="Group 9"/>
          <p:cNvGrpSpPr/>
          <p:nvPr/>
        </p:nvGrpSpPr>
        <p:grpSpPr>
          <a:xfrm>
            <a:off x="9144000" y="6009097"/>
            <a:ext cx="8639238" cy="1576832"/>
            <a:chOff x="0" y="0"/>
            <a:chExt cx="2275355" cy="415297"/>
          </a:xfrm>
        </p:grpSpPr>
        <p:sp>
          <p:nvSpPr>
            <p:cNvPr id="10" name="Freeform 10"/>
            <p:cNvSpPr/>
            <p:nvPr/>
          </p:nvSpPr>
          <p:spPr>
            <a:xfrm>
              <a:off x="0" y="0"/>
              <a:ext cx="2275355" cy="415297"/>
            </a:xfrm>
            <a:custGeom>
              <a:avLst/>
              <a:gdLst/>
              <a:ahLst/>
              <a:cxnLst/>
              <a:rect l="l" t="t" r="r" b="b"/>
              <a:pathLst>
                <a:path w="2275355" h="415297">
                  <a:moveTo>
                    <a:pt x="0" y="0"/>
                  </a:moveTo>
                  <a:lnTo>
                    <a:pt x="2275355" y="0"/>
                  </a:lnTo>
                  <a:lnTo>
                    <a:pt x="2275355" y="415297"/>
                  </a:lnTo>
                  <a:lnTo>
                    <a:pt x="0" y="415297"/>
                  </a:lnTo>
                  <a:close/>
                </a:path>
              </a:pathLst>
            </a:custGeom>
            <a:solidFill>
              <a:srgbClr val="60B7FE"/>
            </a:solidFill>
          </p:spPr>
          <p:txBody>
            <a:bodyPr/>
            <a:lstStyle/>
            <a:p>
              <a:endParaRPr lang="en-GB"/>
            </a:p>
          </p:txBody>
        </p:sp>
        <p:sp>
          <p:nvSpPr>
            <p:cNvPr id="11" name="TextBox 11"/>
            <p:cNvSpPr txBox="1"/>
            <p:nvPr/>
          </p:nvSpPr>
          <p:spPr>
            <a:xfrm>
              <a:off x="0" y="-66675"/>
              <a:ext cx="2275355" cy="481972"/>
            </a:xfrm>
            <a:prstGeom prst="rect">
              <a:avLst/>
            </a:prstGeom>
          </p:spPr>
          <p:txBody>
            <a:bodyPr lIns="50800" tIns="50800" rIns="50800" bIns="50800" rtlCol="0" anchor="ctr"/>
            <a:lstStyle/>
            <a:p>
              <a:pPr algn="ctr">
                <a:lnSpc>
                  <a:spcPts val="5599"/>
                </a:lnSpc>
              </a:pPr>
              <a:r>
                <a:rPr lang="en-US" sz="3999" b="1">
                  <a:solidFill>
                    <a:srgbClr val="FFFFFF"/>
                  </a:solidFill>
                  <a:latin typeface="Montserrat Bold"/>
                  <a:ea typeface="Montserrat Bold"/>
                  <a:cs typeface="Montserrat Bold"/>
                  <a:sym typeface="Montserrat Bold"/>
                </a:rPr>
                <a:t>Have a think and write down some answers. </a:t>
              </a:r>
            </a:p>
          </p:txBody>
        </p:sp>
      </p:grpSp>
      <p:sp>
        <p:nvSpPr>
          <p:cNvPr id="12" name="TextBox 12"/>
          <p:cNvSpPr txBox="1"/>
          <p:nvPr/>
        </p:nvSpPr>
        <p:spPr>
          <a:xfrm>
            <a:off x="8912383" y="3305575"/>
            <a:ext cx="9102472" cy="1543362"/>
          </a:xfrm>
          <a:prstGeom prst="rect">
            <a:avLst/>
          </a:prstGeom>
        </p:spPr>
        <p:txBody>
          <a:bodyPr lIns="0" tIns="0" rIns="0" bIns="0" rtlCol="0" anchor="t">
            <a:spAutoFit/>
          </a:bodyPr>
          <a:lstStyle/>
          <a:p>
            <a:pPr algn="ctr">
              <a:lnSpc>
                <a:spcPts val="6282"/>
              </a:lnSpc>
              <a:spcBef>
                <a:spcPct val="0"/>
              </a:spcBef>
            </a:pPr>
            <a:r>
              <a:rPr lang="en-US" sz="4487" b="1">
                <a:solidFill>
                  <a:srgbClr val="0099FF"/>
                </a:solidFill>
                <a:latin typeface="Montserrat Ultra-Bold"/>
                <a:ea typeface="Montserrat Ultra-Bold"/>
                <a:cs typeface="Montserrat Ultra-Bold"/>
                <a:sym typeface="Montserrat Ultra-Bold"/>
              </a:rPr>
              <a:t>What do you need for positive mental health?</a:t>
            </a:r>
          </a:p>
        </p:txBody>
      </p:sp>
      <p:sp>
        <p:nvSpPr>
          <p:cNvPr id="13" name="TextBox 13"/>
          <p:cNvSpPr txBox="1"/>
          <p:nvPr/>
        </p:nvSpPr>
        <p:spPr>
          <a:xfrm>
            <a:off x="6679862" y="9707546"/>
            <a:ext cx="2232521" cy="265842"/>
          </a:xfrm>
          <a:prstGeom prst="rect">
            <a:avLst/>
          </a:prstGeom>
        </p:spPr>
        <p:txBody>
          <a:bodyPr lIns="0" tIns="0" rIns="0" bIns="0" rtlCol="0" anchor="t">
            <a:spAutoFit/>
          </a:bodyPr>
          <a:lstStyle/>
          <a:p>
            <a:pPr algn="ctr">
              <a:lnSpc>
                <a:spcPts val="2518"/>
              </a:lnSpc>
              <a:spcBef>
                <a:spcPct val="0"/>
              </a:spcBef>
            </a:pPr>
            <a:r>
              <a:rPr lang="en-US" sz="800">
                <a:solidFill>
                  <a:srgbClr val="FFFFFF"/>
                </a:solidFill>
                <a:latin typeface="Montserrat"/>
                <a:ea typeface="Montserrat"/>
                <a:cs typeface="Montserrat"/>
                <a:sym typeface="Montserrat"/>
              </a:rPr>
              <a:t>UNICEF/UNI489332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aphicFrame>
        <p:nvGraphicFramePr>
          <p:cNvPr id="4" name="Table 4"/>
          <p:cNvGraphicFramePr>
            <a:graphicFrameLocks noGrp="1"/>
          </p:cNvGraphicFramePr>
          <p:nvPr>
            <p:extLst>
              <p:ext uri="{D42A27DB-BD31-4B8C-83A1-F6EECF244321}">
                <p14:modId xmlns:p14="http://schemas.microsoft.com/office/powerpoint/2010/main" val="1274277254"/>
              </p:ext>
            </p:extLst>
          </p:nvPr>
        </p:nvGraphicFramePr>
        <p:xfrm>
          <a:off x="241971" y="910385"/>
          <a:ext cx="17017330" cy="8466231"/>
        </p:xfrm>
        <a:graphic>
          <a:graphicData uri="http://schemas.openxmlformats.org/drawingml/2006/table">
            <a:tbl>
              <a:tblPr/>
              <a:tblGrid>
                <a:gridCol w="8398696">
                  <a:extLst>
                    <a:ext uri="{9D8B030D-6E8A-4147-A177-3AD203B41FA5}">
                      <a16:colId xmlns:a16="http://schemas.microsoft.com/office/drawing/2014/main" val="20000"/>
                    </a:ext>
                  </a:extLst>
                </a:gridCol>
                <a:gridCol w="8618634">
                  <a:extLst>
                    <a:ext uri="{9D8B030D-6E8A-4147-A177-3AD203B41FA5}">
                      <a16:colId xmlns:a16="http://schemas.microsoft.com/office/drawing/2014/main" val="20001"/>
                    </a:ext>
                  </a:extLst>
                </a:gridCol>
              </a:tblGrid>
              <a:tr h="8466231">
                <a:tc>
                  <a:txBody>
                    <a:bodyPr/>
                    <a:lstStyle/>
                    <a:p>
                      <a:pPr algn="l">
                        <a:lnSpc>
                          <a:spcPts val="4022"/>
                        </a:lnSpc>
                        <a:defRPr/>
                      </a:pPr>
                      <a:endParaRPr lang="en-US" sz="1100"/>
                    </a:p>
                    <a:p>
                      <a:pPr algn="l">
                        <a:lnSpc>
                          <a:spcPts val="4022"/>
                        </a:lnSpc>
                      </a:pPr>
                      <a:endParaRPr lang="en-US" sz="1100"/>
                    </a:p>
                    <a:p>
                      <a:pPr marL="582924" lvl="1" indent="-291462" algn="l">
                        <a:lnSpc>
                          <a:spcPts val="4022"/>
                        </a:lnSpc>
                        <a:buFont typeface="Arial"/>
                        <a:buChar char="•"/>
                      </a:pPr>
                      <a:r>
                        <a:rPr lang="en-US" sz="2699">
                          <a:solidFill>
                            <a:srgbClr val="000000"/>
                          </a:solidFill>
                          <a:latin typeface="Montserrat"/>
                          <a:ea typeface="Montserrat"/>
                          <a:cs typeface="Montserrat"/>
                          <a:sym typeface="Montserrat"/>
                        </a:rPr>
                        <a:t>Understanding the different types of emotions you have.</a:t>
                      </a:r>
                    </a:p>
                    <a:p>
                      <a:pPr marL="582924" lvl="1" indent="-291462" algn="l">
                        <a:lnSpc>
                          <a:spcPts val="4022"/>
                        </a:lnSpc>
                        <a:buFont typeface="Arial"/>
                        <a:buChar char="•"/>
                      </a:pPr>
                      <a:r>
                        <a:rPr lang="en-US" sz="2699">
                          <a:solidFill>
                            <a:srgbClr val="000000"/>
                          </a:solidFill>
                          <a:latin typeface="Montserrat"/>
                          <a:ea typeface="Montserrat"/>
                          <a:cs typeface="Montserrat"/>
                          <a:sym typeface="Montserrat"/>
                        </a:rPr>
                        <a:t>Knowing that it is usual and ok to have times when you might feel sad or worried </a:t>
                      </a:r>
                    </a:p>
                    <a:p>
                      <a:pPr marL="582924" lvl="1" indent="-291462" algn="l">
                        <a:lnSpc>
                          <a:spcPts val="4022"/>
                        </a:lnSpc>
                        <a:buFont typeface="Arial"/>
                        <a:buChar char="•"/>
                      </a:pPr>
                      <a:r>
                        <a:rPr lang="en-US" sz="2699">
                          <a:solidFill>
                            <a:srgbClr val="000000"/>
                          </a:solidFill>
                          <a:latin typeface="Montserrat"/>
                          <a:ea typeface="Montserrat"/>
                          <a:cs typeface="Montserrat"/>
                          <a:sym typeface="Montserrat"/>
                        </a:rPr>
                        <a:t>Learning different ways to look after your mental health </a:t>
                      </a:r>
                    </a:p>
                    <a:p>
                      <a:pPr marL="582924" lvl="1" indent="-291462" algn="l">
                        <a:lnSpc>
                          <a:spcPts val="4022"/>
                        </a:lnSpc>
                        <a:buFont typeface="Arial"/>
                        <a:buChar char="•"/>
                      </a:pPr>
                      <a:r>
                        <a:rPr lang="en-US" sz="2699">
                          <a:solidFill>
                            <a:srgbClr val="000000"/>
                          </a:solidFill>
                          <a:latin typeface="Montserrat"/>
                          <a:ea typeface="Montserrat"/>
                          <a:cs typeface="Montserrat"/>
                          <a:sym typeface="Montserrat"/>
                        </a:rPr>
                        <a:t>Having a trusted adult to speak with about your feelings.</a:t>
                      </a:r>
                    </a:p>
                    <a:p>
                      <a:pPr marL="582924" lvl="1" indent="-291462" algn="l">
                        <a:lnSpc>
                          <a:spcPts val="4022"/>
                        </a:lnSpc>
                        <a:buFont typeface="Arial"/>
                        <a:buChar char="•"/>
                      </a:pPr>
                      <a:r>
                        <a:rPr lang="en-US" sz="2699">
                          <a:solidFill>
                            <a:srgbClr val="000000"/>
                          </a:solidFill>
                          <a:latin typeface="Montserrat"/>
                          <a:ea typeface="Montserrat"/>
                          <a:cs typeface="Montserrat"/>
                          <a:sym typeface="Montserrat"/>
                        </a:rPr>
                        <a:t>Making sure you exercise regularly.</a:t>
                      </a:r>
                    </a:p>
                    <a:p>
                      <a:pPr marL="582924" lvl="1" indent="-291462" algn="l">
                        <a:lnSpc>
                          <a:spcPts val="4022"/>
                        </a:lnSpc>
                        <a:buFont typeface="Arial"/>
                        <a:buChar char="•"/>
                      </a:pPr>
                      <a:r>
                        <a:rPr lang="en-US" sz="2699">
                          <a:solidFill>
                            <a:srgbClr val="000000"/>
                          </a:solidFill>
                          <a:latin typeface="Montserrat"/>
                          <a:ea typeface="Montserrat"/>
                          <a:cs typeface="Montserrat"/>
                          <a:sym typeface="Montserrat"/>
                        </a:rPr>
                        <a:t>Making sure you have a healthy diet.</a:t>
                      </a:r>
                    </a:p>
                    <a:p>
                      <a:pPr algn="l">
                        <a:lnSpc>
                          <a:spcPts val="5513"/>
                        </a:lnSpc>
                      </a:pPr>
                      <a:endParaRPr lang="en-US" sz="2699">
                        <a:solidFill>
                          <a:srgbClr val="000000"/>
                        </a:solidFill>
                        <a:latin typeface="Montserrat"/>
                        <a:ea typeface="Montserrat"/>
                        <a:cs typeface="Montserrat"/>
                        <a:sym typeface="Montserra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582930" lvl="1" indent="-291465" algn="l">
                        <a:lnSpc>
                          <a:spcPts val="3779"/>
                        </a:lnSpc>
                        <a:buFont typeface="Arial"/>
                        <a:buChar char="•"/>
                        <a:defRPr/>
                      </a:pPr>
                      <a:r>
                        <a:rPr lang="en-US" sz="2700">
                          <a:solidFill>
                            <a:srgbClr val="000000"/>
                          </a:solidFill>
                          <a:latin typeface="Montserrat"/>
                          <a:ea typeface="Montserrat"/>
                          <a:cs typeface="Montserrat"/>
                          <a:sym typeface="Montserrat"/>
                        </a:rPr>
                        <a:t>Spending relaxation and fun time with friends and or family. </a:t>
                      </a:r>
                      <a:endParaRPr lang="en-US" sz="1100"/>
                    </a:p>
                    <a:p>
                      <a:pPr marL="582930" lvl="1" indent="-291465" algn="l">
                        <a:lnSpc>
                          <a:spcPts val="3779"/>
                        </a:lnSpc>
                        <a:buFont typeface="Arial"/>
                        <a:buChar char="•"/>
                      </a:pPr>
                      <a:r>
                        <a:rPr lang="en-US" sz="2700">
                          <a:solidFill>
                            <a:srgbClr val="000000"/>
                          </a:solidFill>
                          <a:latin typeface="Montserrat"/>
                          <a:ea typeface="Montserrat"/>
                          <a:cs typeface="Montserrat"/>
                          <a:sym typeface="Montserrat"/>
                        </a:rPr>
                        <a:t>Taking part in hobbies or activities that you enjoy.</a:t>
                      </a:r>
                    </a:p>
                    <a:p>
                      <a:pPr marL="582930" lvl="1" indent="-291465" algn="l">
                        <a:lnSpc>
                          <a:spcPts val="3779"/>
                        </a:lnSpc>
                        <a:buFont typeface="Arial"/>
                        <a:buChar char="•"/>
                      </a:pPr>
                      <a:r>
                        <a:rPr lang="en-US" sz="2700">
                          <a:solidFill>
                            <a:srgbClr val="000000"/>
                          </a:solidFill>
                          <a:latin typeface="Montserrat"/>
                          <a:ea typeface="Montserrat"/>
                          <a:cs typeface="Montserrat"/>
                          <a:sym typeface="Montserrat"/>
                        </a:rPr>
                        <a:t>Being involved in activities to help others.</a:t>
                      </a:r>
                    </a:p>
                    <a:p>
                      <a:pPr marL="582930" lvl="1" indent="-291465" algn="l">
                        <a:lnSpc>
                          <a:spcPts val="3779"/>
                        </a:lnSpc>
                        <a:buFont typeface="Arial"/>
                        <a:buChar char="•"/>
                      </a:pPr>
                      <a:r>
                        <a:rPr lang="en-US" sz="2700">
                          <a:solidFill>
                            <a:srgbClr val="000000"/>
                          </a:solidFill>
                          <a:latin typeface="Montserrat"/>
                          <a:ea typeface="Montserrat"/>
                          <a:cs typeface="Montserrat"/>
                          <a:sym typeface="Montserrat"/>
                        </a:rPr>
                        <a:t>Limiting screen time or access to other online platforms.</a:t>
                      </a:r>
                    </a:p>
                    <a:p>
                      <a:pPr marL="582930" lvl="1" indent="-291465" algn="l">
                        <a:lnSpc>
                          <a:spcPts val="3779"/>
                        </a:lnSpc>
                        <a:buFont typeface="Arial"/>
                        <a:buChar char="•"/>
                      </a:pPr>
                      <a:r>
                        <a:rPr lang="en-US" sz="2700">
                          <a:solidFill>
                            <a:srgbClr val="000000"/>
                          </a:solidFill>
                          <a:latin typeface="Montserrat"/>
                          <a:ea typeface="Montserrat"/>
                          <a:cs typeface="Montserrat"/>
                          <a:sym typeface="Montserrat"/>
                        </a:rPr>
                        <a:t>Health care – being able to see a doctor, nurse or counsellor if you need to.</a:t>
                      </a:r>
                    </a:p>
                    <a:p>
                      <a:pPr marL="582930" lvl="1" indent="-291465" algn="l">
                        <a:lnSpc>
                          <a:spcPts val="3779"/>
                        </a:lnSpc>
                        <a:buFont typeface="Arial"/>
                        <a:buChar char="•"/>
                      </a:pPr>
                      <a:r>
                        <a:rPr lang="en-US" sz="2700">
                          <a:solidFill>
                            <a:srgbClr val="000000"/>
                          </a:solidFill>
                          <a:latin typeface="Montserrat"/>
                          <a:ea typeface="Montserrat"/>
                          <a:cs typeface="Montserrat"/>
                          <a:sym typeface="Montserrat"/>
                        </a:rPr>
                        <a:t>Being able to enjoy all your rights.</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pSp>
        <p:nvGrpSpPr>
          <p:cNvPr id="5" name="Group 5"/>
          <p:cNvGrpSpPr/>
          <p:nvPr/>
        </p:nvGrpSpPr>
        <p:grpSpPr>
          <a:xfrm>
            <a:off x="0" y="0"/>
            <a:ext cx="10304930" cy="1097013"/>
            <a:chOff x="0" y="0"/>
            <a:chExt cx="2714056" cy="288925"/>
          </a:xfrm>
        </p:grpSpPr>
        <p:sp>
          <p:nvSpPr>
            <p:cNvPr id="6" name="Freeform 6"/>
            <p:cNvSpPr/>
            <p:nvPr/>
          </p:nvSpPr>
          <p:spPr>
            <a:xfrm>
              <a:off x="0" y="0"/>
              <a:ext cx="2714055" cy="288925"/>
            </a:xfrm>
            <a:custGeom>
              <a:avLst/>
              <a:gdLst/>
              <a:ahLst/>
              <a:cxnLst/>
              <a:rect l="l" t="t" r="r" b="b"/>
              <a:pathLst>
                <a:path w="2714055" h="288925">
                  <a:moveTo>
                    <a:pt x="0" y="0"/>
                  </a:moveTo>
                  <a:lnTo>
                    <a:pt x="2714055" y="0"/>
                  </a:lnTo>
                  <a:lnTo>
                    <a:pt x="2714055" y="288925"/>
                  </a:lnTo>
                  <a:lnTo>
                    <a:pt x="0" y="288925"/>
                  </a:lnTo>
                  <a:close/>
                </a:path>
              </a:pathLst>
            </a:custGeom>
            <a:solidFill>
              <a:srgbClr val="0099FF"/>
            </a:solidFill>
          </p:spPr>
          <p:txBody>
            <a:bodyPr/>
            <a:lstStyle/>
            <a:p>
              <a:endParaRPr lang="en-GB"/>
            </a:p>
          </p:txBody>
        </p:sp>
        <p:sp>
          <p:nvSpPr>
            <p:cNvPr id="7" name="TextBox 7"/>
            <p:cNvSpPr txBox="1"/>
            <p:nvPr/>
          </p:nvSpPr>
          <p:spPr>
            <a:xfrm>
              <a:off x="0" y="-95250"/>
              <a:ext cx="2714056" cy="384175"/>
            </a:xfrm>
            <a:prstGeom prst="rect">
              <a:avLst/>
            </a:prstGeom>
          </p:spPr>
          <p:txBody>
            <a:bodyPr lIns="50800" tIns="50800" rIns="50800" bIns="50800" rtlCol="0" anchor="ctr"/>
            <a:lstStyle/>
            <a:p>
              <a:pPr algn="ctr">
                <a:lnSpc>
                  <a:spcPts val="7139"/>
                </a:lnSpc>
              </a:pPr>
              <a:r>
                <a:rPr lang="en-US" sz="5099" b="1">
                  <a:solidFill>
                    <a:srgbClr val="FFFFFF"/>
                  </a:solidFill>
                  <a:latin typeface="Montserrat Bold"/>
                  <a:ea typeface="Montserrat Bold"/>
                  <a:cs typeface="Montserrat Bold"/>
                  <a:sym typeface="Montserrat Bold"/>
                </a:rPr>
                <a:t>EXPLORING MENTAL HEALTH </a:t>
              </a:r>
            </a:p>
          </p:txBody>
        </p:sp>
      </p:grpSp>
      <p:sp>
        <p:nvSpPr>
          <p:cNvPr id="8" name="Freeform 8"/>
          <p:cNvSpPr/>
          <p:nvPr/>
        </p:nvSpPr>
        <p:spPr>
          <a:xfrm>
            <a:off x="0" y="9076718"/>
            <a:ext cx="3368302" cy="1290591"/>
          </a:xfrm>
          <a:custGeom>
            <a:avLst/>
            <a:gdLst/>
            <a:ahLst/>
            <a:cxnLst/>
            <a:rect l="l" t="t" r="r" b="b"/>
            <a:pathLst>
              <a:path w="3368302" h="1290591">
                <a:moveTo>
                  <a:pt x="0" y="0"/>
                </a:moveTo>
                <a:lnTo>
                  <a:pt x="3368302" y="0"/>
                </a:lnTo>
                <a:lnTo>
                  <a:pt x="3368302" y="1290591"/>
                </a:lnTo>
                <a:lnTo>
                  <a:pt x="0" y="1290591"/>
                </a:lnTo>
                <a:lnTo>
                  <a:pt x="0" y="0"/>
                </a:lnTo>
                <a:close/>
              </a:path>
            </a:pathLst>
          </a:custGeom>
          <a:blipFill>
            <a:blip r:embed="rId4"/>
            <a:stretch>
              <a:fillRect/>
            </a:stretch>
          </a:blipFill>
        </p:spPr>
        <p:txBody>
          <a:bodyPr/>
          <a:lstStyle/>
          <a:p>
            <a:endParaRPr lang="en-GB"/>
          </a:p>
        </p:txBody>
      </p:sp>
      <p:sp>
        <p:nvSpPr>
          <p:cNvPr id="9" name="Freeform 9"/>
          <p:cNvSpPr/>
          <p:nvPr/>
        </p:nvSpPr>
        <p:spPr>
          <a:xfrm rot="71640">
            <a:off x="11333152" y="548506"/>
            <a:ext cx="5532946" cy="1569345"/>
          </a:xfrm>
          <a:custGeom>
            <a:avLst/>
            <a:gdLst/>
            <a:ahLst/>
            <a:cxnLst/>
            <a:rect l="l" t="t" r="r" b="b"/>
            <a:pathLst>
              <a:path w="5532946" h="1569345">
                <a:moveTo>
                  <a:pt x="0" y="0"/>
                </a:moveTo>
                <a:lnTo>
                  <a:pt x="5532946" y="0"/>
                </a:lnTo>
                <a:lnTo>
                  <a:pt x="5532946" y="1569345"/>
                </a:lnTo>
                <a:lnTo>
                  <a:pt x="0" y="1569345"/>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1066800" y="1440383"/>
            <a:ext cx="8292429" cy="638123"/>
          </a:xfrm>
          <a:prstGeom prst="rect">
            <a:avLst/>
          </a:prstGeom>
        </p:spPr>
        <p:txBody>
          <a:bodyPr wrap="square" lIns="0" tIns="0" rIns="0" bIns="0" rtlCol="0" anchor="t">
            <a:spAutoFit/>
          </a:bodyPr>
          <a:lstStyle/>
          <a:p>
            <a:pPr algn="ctr">
              <a:lnSpc>
                <a:spcPts val="5599"/>
              </a:lnSpc>
            </a:pPr>
            <a:r>
              <a:rPr lang="en-US" sz="3999">
                <a:solidFill>
                  <a:srgbClr val="0099FF"/>
                </a:solidFill>
                <a:latin typeface="Montserrat Classic"/>
                <a:ea typeface="Montserrat Classic"/>
                <a:cs typeface="Montserrat Classic"/>
                <a:sym typeface="Montserrat Classic"/>
              </a:rPr>
              <a:t>Did you think of these?</a:t>
            </a:r>
          </a:p>
        </p:txBody>
      </p:sp>
      <p:sp>
        <p:nvSpPr>
          <p:cNvPr id="11" name="TextBox 11"/>
          <p:cNvSpPr txBox="1"/>
          <p:nvPr/>
        </p:nvSpPr>
        <p:spPr>
          <a:xfrm>
            <a:off x="1728192" y="8218998"/>
            <a:ext cx="14831616" cy="514350"/>
          </a:xfrm>
          <a:prstGeom prst="rect">
            <a:avLst/>
          </a:prstGeom>
        </p:spPr>
        <p:txBody>
          <a:bodyPr lIns="0" tIns="0" rIns="0" bIns="0" rtlCol="0" anchor="t">
            <a:spAutoFit/>
          </a:bodyPr>
          <a:lstStyle/>
          <a:p>
            <a:pPr algn="ctr">
              <a:lnSpc>
                <a:spcPts val="4200"/>
              </a:lnSpc>
              <a:spcBef>
                <a:spcPct val="0"/>
              </a:spcBef>
            </a:pPr>
            <a:r>
              <a:rPr lang="en-US" sz="3000" b="1">
                <a:solidFill>
                  <a:srgbClr val="0099FF"/>
                </a:solidFill>
                <a:latin typeface="Montserrat Bold"/>
                <a:ea typeface="Montserrat Bold"/>
                <a:cs typeface="Montserrat Bold"/>
                <a:sym typeface="Montserrat Bold"/>
              </a:rPr>
              <a:t>Did you think of anything else? Can you connect this to any of the rights?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6" y="0"/>
                </a:lnTo>
                <a:lnTo>
                  <a:pt x="9975596"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300"/>
                </a:lnTo>
                <a:lnTo>
                  <a:pt x="0" y="5857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p:nvPr/>
        </p:nvGrpSpPr>
        <p:grpSpPr>
          <a:xfrm>
            <a:off x="12088636" y="5299202"/>
            <a:ext cx="2894564" cy="289456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B7FE"/>
            </a:solidFill>
          </p:spPr>
          <p:txBody>
            <a:bodyPr/>
            <a:lstStyle/>
            <a:p>
              <a:endParaRPr lang="en-GB"/>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 name="Group 10"/>
          <p:cNvGrpSpPr>
            <a:grpSpLocks noChangeAspect="1"/>
          </p:cNvGrpSpPr>
          <p:nvPr/>
        </p:nvGrpSpPr>
        <p:grpSpPr>
          <a:xfrm>
            <a:off x="12088636" y="759584"/>
            <a:ext cx="4981898" cy="6191394"/>
            <a:chOff x="0" y="0"/>
            <a:chExt cx="5108702" cy="6348984"/>
          </a:xfrm>
        </p:grpSpPr>
        <p:sp>
          <p:nvSpPr>
            <p:cNvPr id="11" name="Freeform 11"/>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lnTo>
                    <a:pt x="2554351" y="6348857"/>
                  </a:lnTo>
                  <a:cubicBezTo>
                    <a:pt x="1143635" y="6348984"/>
                    <a:pt x="0" y="5205349"/>
                    <a:pt x="0" y="3794506"/>
                  </a:cubicBezTo>
                  <a:lnTo>
                    <a:pt x="0" y="2554351"/>
                  </a:lnTo>
                  <a:cubicBezTo>
                    <a:pt x="0" y="1143635"/>
                    <a:pt x="1143635" y="0"/>
                    <a:pt x="2554351" y="0"/>
                  </a:cubicBezTo>
                  <a:lnTo>
                    <a:pt x="2554351" y="0"/>
                  </a:lnTo>
                  <a:cubicBezTo>
                    <a:pt x="3965067" y="0"/>
                    <a:pt x="5108702" y="1143635"/>
                    <a:pt x="5108702" y="2554351"/>
                  </a:cubicBezTo>
                  <a:close/>
                </a:path>
              </a:pathLst>
            </a:custGeom>
            <a:blipFill>
              <a:blip r:embed="rId9"/>
              <a:stretch>
                <a:fillRect l="-29908" r="-56621"/>
              </a:stretch>
            </a:blipFill>
          </p:spPr>
          <p:txBody>
            <a:bodyPr/>
            <a:lstStyle/>
            <a:p>
              <a:endParaRPr lang="en-GB"/>
            </a:p>
          </p:txBody>
        </p:sp>
      </p:grpSp>
      <p:sp>
        <p:nvSpPr>
          <p:cNvPr id="12" name="Freeform 12"/>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Freeform 13"/>
          <p:cNvSpPr/>
          <p:nvPr/>
        </p:nvSpPr>
        <p:spPr>
          <a:xfrm>
            <a:off x="14635345" y="8918683"/>
            <a:ext cx="3690687" cy="1365512"/>
          </a:xfrm>
          <a:custGeom>
            <a:avLst/>
            <a:gdLst/>
            <a:ahLst/>
            <a:cxnLst/>
            <a:rect l="l" t="t" r="r" b="b"/>
            <a:pathLst>
              <a:path w="4137997" h="1585506">
                <a:moveTo>
                  <a:pt x="0" y="0"/>
                </a:moveTo>
                <a:lnTo>
                  <a:pt x="4137997" y="0"/>
                </a:lnTo>
                <a:lnTo>
                  <a:pt x="4137997" y="1585506"/>
                </a:lnTo>
                <a:lnTo>
                  <a:pt x="0" y="1585506"/>
                </a:lnTo>
                <a:lnTo>
                  <a:pt x="0" y="0"/>
                </a:lnTo>
                <a:close/>
              </a:path>
            </a:pathLst>
          </a:custGeom>
          <a:blipFill>
            <a:blip r:embed="rId12"/>
            <a:stretch>
              <a:fillRect/>
            </a:stretch>
          </a:blipFill>
        </p:spPr>
        <p:txBody>
          <a:bodyPr/>
          <a:lstStyle/>
          <a:p>
            <a:endParaRPr lang="en-GB"/>
          </a:p>
        </p:txBody>
      </p:sp>
      <p:sp>
        <p:nvSpPr>
          <p:cNvPr id="14" name="TextBox 14"/>
          <p:cNvSpPr txBox="1"/>
          <p:nvPr/>
        </p:nvSpPr>
        <p:spPr>
          <a:xfrm>
            <a:off x="2359888" y="4086627"/>
            <a:ext cx="9571388" cy="1570288"/>
          </a:xfrm>
          <a:prstGeom prst="rect">
            <a:avLst/>
          </a:prstGeom>
        </p:spPr>
        <p:txBody>
          <a:bodyPr lIns="0" tIns="0" rIns="0" bIns="0" rtlCol="0" anchor="t">
            <a:spAutoFit/>
          </a:bodyPr>
          <a:lstStyle/>
          <a:p>
            <a:pPr algn="l">
              <a:lnSpc>
                <a:spcPts val="3076"/>
              </a:lnSpc>
            </a:pPr>
            <a:r>
              <a:rPr lang="en-US" sz="2929">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858900" y="4454156"/>
            <a:ext cx="10902577" cy="820738"/>
          </a:xfrm>
          <a:prstGeom prst="rect">
            <a:avLst/>
          </a:prstGeom>
        </p:spPr>
        <p:txBody>
          <a:bodyPr lIns="0" tIns="0" rIns="0" bIns="0" rtlCol="0" anchor="t">
            <a:spAutoFit/>
          </a:bodyPr>
          <a:lstStyle/>
          <a:p>
            <a:pPr algn="ctr">
              <a:lnSpc>
                <a:spcPts val="6374"/>
              </a:lnSpc>
              <a:spcBef>
                <a:spcPct val="0"/>
              </a:spcBef>
            </a:pPr>
            <a:r>
              <a:rPr lang="en-US" sz="6071" b="1">
                <a:solidFill>
                  <a:srgbClr val="0099FF"/>
                </a:solidFill>
                <a:latin typeface="Montserrat Semi-Bold"/>
                <a:ea typeface="Montserrat Semi-Bold"/>
                <a:cs typeface="Montserrat Semi-Bold"/>
                <a:sym typeface="Montserrat Semi-Bold"/>
              </a:rPr>
              <a:t>ACTIVITES FOR AGES 4-6</a:t>
            </a:r>
          </a:p>
        </p:txBody>
      </p:sp>
      <p:sp>
        <p:nvSpPr>
          <p:cNvPr id="17" name="TextBox 17"/>
          <p:cNvSpPr txBox="1"/>
          <p:nvPr/>
        </p:nvSpPr>
        <p:spPr>
          <a:xfrm>
            <a:off x="13422098" y="6564485"/>
            <a:ext cx="2426494" cy="294696"/>
          </a:xfrm>
          <a:prstGeom prst="rect">
            <a:avLst/>
          </a:prstGeom>
        </p:spPr>
        <p:txBody>
          <a:bodyPr lIns="0" tIns="0" rIns="0" bIns="0" rtlCol="0" anchor="t">
            <a:spAutoFit/>
          </a:bodyPr>
          <a:lstStyle/>
          <a:p>
            <a:pPr algn="ctr">
              <a:lnSpc>
                <a:spcPts val="2800"/>
              </a:lnSpc>
              <a:spcBef>
                <a:spcPct val="0"/>
              </a:spcBef>
            </a:pPr>
            <a:r>
              <a:rPr lang="en-US" sz="800">
                <a:solidFill>
                  <a:srgbClr val="FFFFFF"/>
                </a:solidFill>
                <a:latin typeface="Montserrat"/>
                <a:ea typeface="Montserrat"/>
                <a:cs typeface="Montserrat"/>
                <a:sym typeface="Montserrat"/>
              </a:rPr>
              <a:t>UNICEF/UNI422143</a:t>
            </a:r>
          </a:p>
        </p:txBody>
      </p:sp>
      <p:sp>
        <p:nvSpPr>
          <p:cNvPr id="18" name="Freeform 10">
            <a:extLst>
              <a:ext uri="{FF2B5EF4-FFF2-40B4-BE49-F238E27FC236}">
                <a16:creationId xmlns:a16="http://schemas.microsoft.com/office/drawing/2014/main" id="{38168A02-4F2C-4460-B5B9-919D7067EC06}"/>
              </a:ext>
            </a:extLst>
          </p:cNvPr>
          <p:cNvSpPr/>
          <p:nvPr/>
        </p:nvSpPr>
        <p:spPr>
          <a:xfrm rot="-431638">
            <a:off x="208888" y="287401"/>
            <a:ext cx="2693724" cy="2491291"/>
          </a:xfrm>
          <a:custGeom>
            <a:avLst/>
            <a:gdLst/>
            <a:ahLst/>
            <a:cxnLst/>
            <a:rect l="l" t="t" r="r" b="b"/>
            <a:pathLst>
              <a:path w="3444347" h="3349627">
                <a:moveTo>
                  <a:pt x="0" y="0"/>
                </a:moveTo>
                <a:lnTo>
                  <a:pt x="3444347" y="0"/>
                </a:lnTo>
                <a:lnTo>
                  <a:pt x="3444347" y="3349628"/>
                </a:lnTo>
                <a:lnTo>
                  <a:pt x="0" y="33496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extLst>
      <p:ext uri="{BB962C8B-B14F-4D97-AF65-F5344CB8AC3E}">
        <p14:creationId xmlns:p14="http://schemas.microsoft.com/office/powerpoint/2010/main" val="3726160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3394</Words>
  <Application>Microsoft Office PowerPoint</Application>
  <PresentationFormat>Custom</PresentationFormat>
  <Paragraphs>266</Paragraphs>
  <Slides>26</Slides>
  <Notes>22</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Open Sans Light</vt:lpstr>
      <vt:lpstr>Arial</vt:lpstr>
      <vt:lpstr>Montserrat Bold</vt:lpstr>
      <vt:lpstr>Calibri</vt:lpstr>
      <vt:lpstr>Montserrat Semi-Bold</vt:lpstr>
      <vt:lpstr>Montserrat</vt:lpstr>
      <vt:lpstr>Montserrat Classic</vt:lpstr>
      <vt:lpstr>Montserrat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&amp; Well-Being Newsletter</dc:title>
  <dc:creator>Anam Rashid</dc:creator>
  <cp:lastModifiedBy>Anam Rashid</cp:lastModifiedBy>
  <cp:revision>1</cp:revision>
  <dcterms:created xsi:type="dcterms:W3CDTF">2006-08-16T00:00:00Z</dcterms:created>
  <dcterms:modified xsi:type="dcterms:W3CDTF">2024-10-22T10:22:37Z</dcterms:modified>
  <dc:identifier>DAGTqPK1rxc</dc:identifier>
</cp:coreProperties>
</file>