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4"/>
  </p:notesMasterIdLst>
  <p:sldIdLst>
    <p:sldId id="291" r:id="rId2"/>
    <p:sldId id="297" r:id="rId3"/>
    <p:sldId id="294" r:id="rId4"/>
    <p:sldId id="299" r:id="rId5"/>
    <p:sldId id="300" r:id="rId6"/>
    <p:sldId id="301" r:id="rId7"/>
    <p:sldId id="285" r:id="rId8"/>
    <p:sldId id="302" r:id="rId9"/>
    <p:sldId id="282" r:id="rId10"/>
    <p:sldId id="307" r:id="rId11"/>
    <p:sldId id="298" r:id="rId12"/>
    <p:sldId id="30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Walden" initials="DW" lastIdx="6" clrIdx="0">
    <p:extLst>
      <p:ext uri="{19B8F6BF-5375-455C-9EA6-DF929625EA0E}">
        <p15:presenceInfo xmlns:p15="http://schemas.microsoft.com/office/powerpoint/2012/main" userId="zPv9w53k+qsHuQdkrlX1cjL3ualBiUsTvrgI0SjBRBA=" providerId="None"/>
      </p:ext>
    </p:extLst>
  </p:cmAuthor>
  <p:cmAuthor id="2" name="Romana Juhasova" initials="RJ" lastIdx="5" clrIdx="1">
    <p:extLst>
      <p:ext uri="{19B8F6BF-5375-455C-9EA6-DF929625EA0E}">
        <p15:presenceInfo xmlns:p15="http://schemas.microsoft.com/office/powerpoint/2012/main" userId="pug63gakqHhUKCblM6dKftwFImXt0SaHY6Q/zF0jif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CE9"/>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DC024-26FE-483B-A311-3136AE106EE1}" v="16" dt="2022-09-22T10:32:49.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398" autoAdjust="0"/>
  </p:normalViewPr>
  <p:slideViewPr>
    <p:cSldViewPr snapToGrid="0">
      <p:cViewPr varScale="1">
        <p:scale>
          <a:sx n="85" d="100"/>
          <a:sy n="85" d="100"/>
        </p:scale>
        <p:origin x="864" y="90"/>
      </p:cViewPr>
      <p:guideLst/>
    </p:cSldViewPr>
  </p:slideViewPr>
  <p:notesTextViewPr>
    <p:cViewPr>
      <p:scale>
        <a:sx n="3" d="2"/>
        <a:sy n="3" d="2"/>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McCarthy" userId="22a45f89-275c-4667-8a50-f83ffacf2973" providerId="ADAL" clId="{4CFDC024-26FE-483B-A311-3136AE106EE1}"/>
    <pc:docChg chg="undo custSel delSld modSld">
      <pc:chgData name="Lydia McCarthy" userId="22a45f89-275c-4667-8a50-f83ffacf2973" providerId="ADAL" clId="{4CFDC024-26FE-483B-A311-3136AE106EE1}" dt="2022-09-22T10:29:21.030" v="1480" actId="20577"/>
      <pc:docMkLst>
        <pc:docMk/>
      </pc:docMkLst>
      <pc:sldChg chg="addSp delSp modSp mod modNotesTx">
        <pc:chgData name="Lydia McCarthy" userId="22a45f89-275c-4667-8a50-f83ffacf2973" providerId="ADAL" clId="{4CFDC024-26FE-483B-A311-3136AE106EE1}" dt="2022-09-14T10:05:03.232" v="1366" actId="2711"/>
        <pc:sldMkLst>
          <pc:docMk/>
          <pc:sldMk cId="1301578224" sldId="282"/>
        </pc:sldMkLst>
        <pc:spChg chg="mod">
          <ac:chgData name="Lydia McCarthy" userId="22a45f89-275c-4667-8a50-f83ffacf2973" providerId="ADAL" clId="{4CFDC024-26FE-483B-A311-3136AE106EE1}" dt="2022-09-14T10:05:03.232" v="1366" actId="2711"/>
          <ac:spMkLst>
            <pc:docMk/>
            <pc:sldMk cId="1301578224" sldId="282"/>
            <ac:spMk id="5" creationId="{5A1CCF27-1CAA-4B46-8BE2-7B3BD8449788}"/>
          </ac:spMkLst>
        </pc:spChg>
        <pc:spChg chg="mod">
          <ac:chgData name="Lydia McCarthy" userId="22a45f89-275c-4667-8a50-f83ffacf2973" providerId="ADAL" clId="{4CFDC024-26FE-483B-A311-3136AE106EE1}" dt="2022-09-14T08:55:22.609" v="373" actId="207"/>
          <ac:spMkLst>
            <pc:docMk/>
            <pc:sldMk cId="1301578224" sldId="282"/>
            <ac:spMk id="6" creationId="{B3BE43D5-0CA3-4E2C-87CC-4E755E542DF1}"/>
          </ac:spMkLst>
        </pc:spChg>
        <pc:picChg chg="add mod">
          <ac:chgData name="Lydia McCarthy" userId="22a45f89-275c-4667-8a50-f83ffacf2973" providerId="ADAL" clId="{4CFDC024-26FE-483B-A311-3136AE106EE1}" dt="2022-09-14T08:54:57.969" v="370" actId="1076"/>
          <ac:picMkLst>
            <pc:docMk/>
            <pc:sldMk cId="1301578224" sldId="282"/>
            <ac:picMk id="4" creationId="{F5D72756-C0E1-E6DB-AD91-934095D5CE26}"/>
          </ac:picMkLst>
        </pc:picChg>
        <pc:picChg chg="del">
          <ac:chgData name="Lydia McCarthy" userId="22a45f89-275c-4667-8a50-f83ffacf2973" providerId="ADAL" clId="{4CFDC024-26FE-483B-A311-3136AE106EE1}" dt="2022-09-14T08:54:34.777" v="363" actId="478"/>
          <ac:picMkLst>
            <pc:docMk/>
            <pc:sldMk cId="1301578224" sldId="282"/>
            <ac:picMk id="9" creationId="{F20ACF46-F2B1-3BCB-534C-3A1D3C10F418}"/>
          </ac:picMkLst>
        </pc:picChg>
      </pc:sldChg>
      <pc:sldChg chg="delSp modSp mod delAnim">
        <pc:chgData name="Lydia McCarthy" userId="22a45f89-275c-4667-8a50-f83ffacf2973" providerId="ADAL" clId="{4CFDC024-26FE-483B-A311-3136AE106EE1}" dt="2022-09-22T10:29:21.030" v="1480" actId="20577"/>
        <pc:sldMkLst>
          <pc:docMk/>
          <pc:sldMk cId="430025987" sldId="285"/>
        </pc:sldMkLst>
        <pc:spChg chg="mod">
          <ac:chgData name="Lydia McCarthy" userId="22a45f89-275c-4667-8a50-f83ffacf2973" providerId="ADAL" clId="{4CFDC024-26FE-483B-A311-3136AE106EE1}" dt="2022-09-14T09:46:12.284" v="536" actId="20577"/>
          <ac:spMkLst>
            <pc:docMk/>
            <pc:sldMk cId="430025987" sldId="285"/>
            <ac:spMk id="4" creationId="{64450EC2-A53A-08E0-6396-12A7D5C93A32}"/>
          </ac:spMkLst>
        </pc:spChg>
        <pc:spChg chg="mod">
          <ac:chgData name="Lydia McCarthy" userId="22a45f89-275c-4667-8a50-f83ffacf2973" providerId="ADAL" clId="{4CFDC024-26FE-483B-A311-3136AE106EE1}" dt="2022-09-14T09:47:32.084" v="549" actId="20577"/>
          <ac:spMkLst>
            <pc:docMk/>
            <pc:sldMk cId="430025987" sldId="285"/>
            <ac:spMk id="8" creationId="{6992CA19-2496-49DF-9C45-E844E24EA06B}"/>
          </ac:spMkLst>
        </pc:spChg>
        <pc:spChg chg="mod">
          <ac:chgData name="Lydia McCarthy" userId="22a45f89-275c-4667-8a50-f83ffacf2973" providerId="ADAL" clId="{4CFDC024-26FE-483B-A311-3136AE106EE1}" dt="2022-09-22T10:29:21.030" v="1480" actId="20577"/>
          <ac:spMkLst>
            <pc:docMk/>
            <pc:sldMk cId="430025987" sldId="285"/>
            <ac:spMk id="17" creationId="{9BDAF274-B8BA-4BCF-8A3F-D09EE5141EC1}"/>
          </ac:spMkLst>
        </pc:spChg>
        <pc:picChg chg="del">
          <ac:chgData name="Lydia McCarthy" userId="22a45f89-275c-4667-8a50-f83ffacf2973" providerId="ADAL" clId="{4CFDC024-26FE-483B-A311-3136AE106EE1}" dt="2022-09-14T09:45:46.282" v="502" actId="478"/>
          <ac:picMkLst>
            <pc:docMk/>
            <pc:sldMk cId="430025987" sldId="285"/>
            <ac:picMk id="2" creationId="{A299C2B0-FA12-C3AA-B29A-6854A11D1EDA}"/>
          </ac:picMkLst>
        </pc:picChg>
      </pc:sldChg>
      <pc:sldChg chg="addSp delSp modSp mod modNotesTx">
        <pc:chgData name="Lydia McCarthy" userId="22a45f89-275c-4667-8a50-f83ffacf2973" providerId="ADAL" clId="{4CFDC024-26FE-483B-A311-3136AE106EE1}" dt="2022-09-22T10:27:28.661" v="1476" actId="1076"/>
        <pc:sldMkLst>
          <pc:docMk/>
          <pc:sldMk cId="3009748699" sldId="291"/>
        </pc:sldMkLst>
        <pc:spChg chg="mod">
          <ac:chgData name="Lydia McCarthy" userId="22a45f89-275c-4667-8a50-f83ffacf2973" providerId="ADAL" clId="{4CFDC024-26FE-483B-A311-3136AE106EE1}" dt="2022-09-22T10:27:28.661" v="1476" actId="1076"/>
          <ac:spMkLst>
            <pc:docMk/>
            <pc:sldMk cId="3009748699" sldId="291"/>
            <ac:spMk id="9" creationId="{DE239B87-4B2C-F330-EE48-1EFCD552CDE4}"/>
          </ac:spMkLst>
        </pc:spChg>
        <pc:picChg chg="add mod ord">
          <ac:chgData name="Lydia McCarthy" userId="22a45f89-275c-4667-8a50-f83ffacf2973" providerId="ADAL" clId="{4CFDC024-26FE-483B-A311-3136AE106EE1}" dt="2022-09-14T09:36:12.107" v="471" actId="167"/>
          <ac:picMkLst>
            <pc:docMk/>
            <pc:sldMk cId="3009748699" sldId="291"/>
            <ac:picMk id="3" creationId="{BDD52C77-F380-CB22-5DC5-D8151D8D3E2F}"/>
          </ac:picMkLst>
        </pc:picChg>
        <pc:picChg chg="del">
          <ac:chgData name="Lydia McCarthy" userId="22a45f89-275c-4667-8a50-f83ffacf2973" providerId="ADAL" clId="{4CFDC024-26FE-483B-A311-3136AE106EE1}" dt="2022-09-14T08:28:52.596" v="0" actId="478"/>
          <ac:picMkLst>
            <pc:docMk/>
            <pc:sldMk cId="3009748699" sldId="291"/>
            <ac:picMk id="4" creationId="{3C0A3697-14E7-AEF6-EA58-CD2EAB7D52AD}"/>
          </ac:picMkLst>
        </pc:picChg>
      </pc:sldChg>
      <pc:sldChg chg="addSp delSp modSp mod modNotesTx">
        <pc:chgData name="Lydia McCarthy" userId="22a45f89-275c-4667-8a50-f83ffacf2973" providerId="ADAL" clId="{4CFDC024-26FE-483B-A311-3136AE106EE1}" dt="2022-09-14T09:32:51.078" v="463" actId="20577"/>
        <pc:sldMkLst>
          <pc:docMk/>
          <pc:sldMk cId="3376146375" sldId="294"/>
        </pc:sldMkLst>
        <pc:spChg chg="mod">
          <ac:chgData name="Lydia McCarthy" userId="22a45f89-275c-4667-8a50-f83ffacf2973" providerId="ADAL" clId="{4CFDC024-26FE-483B-A311-3136AE106EE1}" dt="2022-09-14T08:53:59.259" v="310" actId="207"/>
          <ac:spMkLst>
            <pc:docMk/>
            <pc:sldMk cId="3376146375" sldId="294"/>
            <ac:spMk id="11" creationId="{6598684F-F43F-4843-96CB-30D44DDF1C2B}"/>
          </ac:spMkLst>
        </pc:spChg>
        <pc:picChg chg="mod">
          <ac:chgData name="Lydia McCarthy" userId="22a45f89-275c-4667-8a50-f83ffacf2973" providerId="ADAL" clId="{4CFDC024-26FE-483B-A311-3136AE106EE1}" dt="2022-09-14T09:31:26.912" v="417" actId="1076"/>
          <ac:picMkLst>
            <pc:docMk/>
            <pc:sldMk cId="3376146375" sldId="294"/>
            <ac:picMk id="4" creationId="{C391F732-E8D0-451A-ADC6-2212D0F4B3C4}"/>
          </ac:picMkLst>
        </pc:picChg>
        <pc:picChg chg="add mod">
          <ac:chgData name="Lydia McCarthy" userId="22a45f89-275c-4667-8a50-f83ffacf2973" providerId="ADAL" clId="{4CFDC024-26FE-483B-A311-3136AE106EE1}" dt="2022-09-14T08:53:24.567" v="306" actId="1076"/>
          <ac:picMkLst>
            <pc:docMk/>
            <pc:sldMk cId="3376146375" sldId="294"/>
            <ac:picMk id="5" creationId="{00AEE5E4-A116-7F36-FA27-E2E6759CD491}"/>
          </ac:picMkLst>
        </pc:picChg>
        <pc:picChg chg="del mod">
          <ac:chgData name="Lydia McCarthy" userId="22a45f89-275c-4667-8a50-f83ffacf2973" providerId="ADAL" clId="{4CFDC024-26FE-483B-A311-3136AE106EE1}" dt="2022-09-14T09:32:32.395" v="428" actId="478"/>
          <ac:picMkLst>
            <pc:docMk/>
            <pc:sldMk cId="3376146375" sldId="294"/>
            <ac:picMk id="7" creationId="{CB56C52F-4510-4411-947A-4EEA5088EF48}"/>
          </ac:picMkLst>
        </pc:picChg>
        <pc:picChg chg="del mod">
          <ac:chgData name="Lydia McCarthy" userId="22a45f89-275c-4667-8a50-f83ffacf2973" providerId="ADAL" clId="{4CFDC024-26FE-483B-A311-3136AE106EE1}" dt="2022-09-14T08:53:15.985" v="300" actId="478"/>
          <ac:picMkLst>
            <pc:docMk/>
            <pc:sldMk cId="3376146375" sldId="294"/>
            <ac:picMk id="10" creationId="{37BFFDD7-C807-4FE0-8F47-73F05501DCD5}"/>
          </ac:picMkLst>
        </pc:picChg>
        <pc:picChg chg="add mod">
          <ac:chgData name="Lydia McCarthy" userId="22a45f89-275c-4667-8a50-f83ffacf2973" providerId="ADAL" clId="{4CFDC024-26FE-483B-A311-3136AE106EE1}" dt="2022-09-14T09:32:40.249" v="432" actId="14100"/>
          <ac:picMkLst>
            <pc:docMk/>
            <pc:sldMk cId="3376146375" sldId="294"/>
            <ac:picMk id="1026" creationId="{33AED585-20C9-6254-6125-E8C1E412A1E0}"/>
          </ac:picMkLst>
        </pc:picChg>
      </pc:sldChg>
      <pc:sldChg chg="modSp mod">
        <pc:chgData name="Lydia McCarthy" userId="22a45f89-275c-4667-8a50-f83ffacf2973" providerId="ADAL" clId="{4CFDC024-26FE-483B-A311-3136AE106EE1}" dt="2022-09-14T10:08:04.560" v="1429" actId="20577"/>
        <pc:sldMkLst>
          <pc:docMk/>
          <pc:sldMk cId="3464991545" sldId="297"/>
        </pc:sldMkLst>
        <pc:spChg chg="mod">
          <ac:chgData name="Lydia McCarthy" userId="22a45f89-275c-4667-8a50-f83ffacf2973" providerId="ADAL" clId="{4CFDC024-26FE-483B-A311-3136AE106EE1}" dt="2022-09-14T10:08:04.560" v="1429" actId="20577"/>
          <ac:spMkLst>
            <pc:docMk/>
            <pc:sldMk cId="3464991545" sldId="297"/>
            <ac:spMk id="5" creationId="{86183AFF-5A0F-4F8D-BF26-A709681517FA}"/>
          </ac:spMkLst>
        </pc:spChg>
      </pc:sldChg>
      <pc:sldChg chg="addSp delSp modSp mod">
        <pc:chgData name="Lydia McCarthy" userId="22a45f89-275c-4667-8a50-f83ffacf2973" providerId="ADAL" clId="{4CFDC024-26FE-483B-A311-3136AE106EE1}" dt="2022-09-14T08:31:12.164" v="20" actId="1076"/>
        <pc:sldMkLst>
          <pc:docMk/>
          <pc:sldMk cId="3817245765" sldId="299"/>
        </pc:sldMkLst>
        <pc:spChg chg="mod">
          <ac:chgData name="Lydia McCarthy" userId="22a45f89-275c-4667-8a50-f83ffacf2973" providerId="ADAL" clId="{4CFDC024-26FE-483B-A311-3136AE106EE1}" dt="2022-09-14T08:29:39.991" v="7" actId="20577"/>
          <ac:spMkLst>
            <pc:docMk/>
            <pc:sldMk cId="3817245765" sldId="299"/>
            <ac:spMk id="2" creationId="{FC632ABF-16BD-4B6E-9350-2567916EBF4E}"/>
          </ac:spMkLst>
        </pc:spChg>
        <pc:spChg chg="mod">
          <ac:chgData name="Lydia McCarthy" userId="22a45f89-275c-4667-8a50-f83ffacf2973" providerId="ADAL" clId="{4CFDC024-26FE-483B-A311-3136AE106EE1}" dt="2022-09-14T08:31:12.164" v="20" actId="1076"/>
          <ac:spMkLst>
            <pc:docMk/>
            <pc:sldMk cId="3817245765" sldId="299"/>
            <ac:spMk id="9" creationId="{60E1950F-31E3-43BB-9C11-0FE5A153A6F5}"/>
          </ac:spMkLst>
        </pc:spChg>
        <pc:picChg chg="del">
          <ac:chgData name="Lydia McCarthy" userId="22a45f89-275c-4667-8a50-f83ffacf2973" providerId="ADAL" clId="{4CFDC024-26FE-483B-A311-3136AE106EE1}" dt="2022-09-14T08:29:13.876" v="5" actId="478"/>
          <ac:picMkLst>
            <pc:docMk/>
            <pc:sldMk cId="3817245765" sldId="299"/>
            <ac:picMk id="6" creationId="{8EF67C70-725D-7525-D972-E86CBC460DE2}"/>
          </ac:picMkLst>
        </pc:picChg>
        <pc:picChg chg="add mod">
          <ac:chgData name="Lydia McCarthy" userId="22a45f89-275c-4667-8a50-f83ffacf2973" providerId="ADAL" clId="{4CFDC024-26FE-483B-A311-3136AE106EE1}" dt="2022-09-14T08:30:19.068" v="13" actId="1076"/>
          <ac:picMkLst>
            <pc:docMk/>
            <pc:sldMk cId="3817245765" sldId="299"/>
            <ac:picMk id="7" creationId="{61F4C0C3-9A84-3858-77E6-93927003B9F9}"/>
          </ac:picMkLst>
        </pc:picChg>
      </pc:sldChg>
      <pc:sldChg chg="addSp delSp modSp mod modNotesTx">
        <pc:chgData name="Lydia McCarthy" userId="22a45f89-275c-4667-8a50-f83ffacf2973" providerId="ADAL" clId="{4CFDC024-26FE-483B-A311-3136AE106EE1}" dt="2022-09-14T08:52:52.879" v="299" actId="1076"/>
        <pc:sldMkLst>
          <pc:docMk/>
          <pc:sldMk cId="1339530318" sldId="300"/>
        </pc:sldMkLst>
        <pc:spChg chg="mod">
          <ac:chgData name="Lydia McCarthy" userId="22a45f89-275c-4667-8a50-f83ffacf2973" providerId="ADAL" clId="{4CFDC024-26FE-483B-A311-3136AE106EE1}" dt="2022-09-14T08:40:18.019" v="27" actId="20577"/>
          <ac:spMkLst>
            <pc:docMk/>
            <pc:sldMk cId="1339530318" sldId="300"/>
            <ac:spMk id="5" creationId="{67ED24EA-6F07-46B6-A2F7-A9DD5527CE3E}"/>
          </ac:spMkLst>
        </pc:spChg>
        <pc:spChg chg="mod">
          <ac:chgData name="Lydia McCarthy" userId="22a45f89-275c-4667-8a50-f83ffacf2973" providerId="ADAL" clId="{4CFDC024-26FE-483B-A311-3136AE106EE1}" dt="2022-09-14T08:52:52.879" v="299" actId="1076"/>
          <ac:spMkLst>
            <pc:docMk/>
            <pc:sldMk cId="1339530318" sldId="300"/>
            <ac:spMk id="6" creationId="{D7A9CF8A-2B27-470E-96B3-0F64E7F6619C}"/>
          </ac:spMkLst>
        </pc:spChg>
        <pc:spChg chg="mod">
          <ac:chgData name="Lydia McCarthy" userId="22a45f89-275c-4667-8a50-f83ffacf2973" providerId="ADAL" clId="{4CFDC024-26FE-483B-A311-3136AE106EE1}" dt="2022-09-14T08:50:52.049" v="228" actId="20577"/>
          <ac:spMkLst>
            <pc:docMk/>
            <pc:sldMk cId="1339530318" sldId="300"/>
            <ac:spMk id="8" creationId="{81C1670B-5661-A0AC-F6F9-44FAEE4A1751}"/>
          </ac:spMkLst>
        </pc:spChg>
        <pc:picChg chg="add mod">
          <ac:chgData name="Lydia McCarthy" userId="22a45f89-275c-4667-8a50-f83ffacf2973" providerId="ADAL" clId="{4CFDC024-26FE-483B-A311-3136AE106EE1}" dt="2022-09-14T08:50:38.387" v="224" actId="1076"/>
          <ac:picMkLst>
            <pc:docMk/>
            <pc:sldMk cId="1339530318" sldId="300"/>
            <ac:picMk id="3" creationId="{A2862307-E4AB-7F21-FB5E-07C06A77D25C}"/>
          </ac:picMkLst>
        </pc:picChg>
        <pc:picChg chg="del">
          <ac:chgData name="Lydia McCarthy" userId="22a45f89-275c-4667-8a50-f83ffacf2973" providerId="ADAL" clId="{4CFDC024-26FE-483B-A311-3136AE106EE1}" dt="2022-09-14T08:50:10.889" v="218" actId="478"/>
          <ac:picMkLst>
            <pc:docMk/>
            <pc:sldMk cId="1339530318" sldId="300"/>
            <ac:picMk id="7" creationId="{C3C27037-AA55-F787-F135-D307032C1680}"/>
          </ac:picMkLst>
        </pc:picChg>
      </pc:sldChg>
      <pc:sldChg chg="delSp modSp mod">
        <pc:chgData name="Lydia McCarthy" userId="22a45f89-275c-4667-8a50-f83ffacf2973" providerId="ADAL" clId="{4CFDC024-26FE-483B-A311-3136AE106EE1}" dt="2022-09-14T09:38:47.528" v="499" actId="20577"/>
        <pc:sldMkLst>
          <pc:docMk/>
          <pc:sldMk cId="2463598024" sldId="301"/>
        </pc:sldMkLst>
        <pc:spChg chg="mod">
          <ac:chgData name="Lydia McCarthy" userId="22a45f89-275c-4667-8a50-f83ffacf2973" providerId="ADAL" clId="{4CFDC024-26FE-483B-A311-3136AE106EE1}" dt="2022-09-14T09:38:40.372" v="488" actId="27636"/>
          <ac:spMkLst>
            <pc:docMk/>
            <pc:sldMk cId="2463598024" sldId="301"/>
            <ac:spMk id="6" creationId="{A88DDD07-E5DA-CFB5-D8B6-5E41E61DAD19}"/>
          </ac:spMkLst>
        </pc:spChg>
        <pc:spChg chg="del">
          <ac:chgData name="Lydia McCarthy" userId="22a45f89-275c-4667-8a50-f83ffacf2973" providerId="ADAL" clId="{4CFDC024-26FE-483B-A311-3136AE106EE1}" dt="2022-09-14T09:37:45.184" v="479" actId="478"/>
          <ac:spMkLst>
            <pc:docMk/>
            <pc:sldMk cId="2463598024" sldId="301"/>
            <ac:spMk id="7" creationId="{286A3F90-7A57-A461-2824-6E913F630202}"/>
          </ac:spMkLst>
        </pc:spChg>
        <pc:spChg chg="mod">
          <ac:chgData name="Lydia McCarthy" userId="22a45f89-275c-4667-8a50-f83ffacf2973" providerId="ADAL" clId="{4CFDC024-26FE-483B-A311-3136AE106EE1}" dt="2022-09-14T09:38:47.528" v="499" actId="20577"/>
          <ac:spMkLst>
            <pc:docMk/>
            <pc:sldMk cId="2463598024" sldId="301"/>
            <ac:spMk id="8" creationId="{324634CC-3AFF-6E46-5D74-2D5E83D48AB8}"/>
          </ac:spMkLst>
        </pc:spChg>
      </pc:sldChg>
      <pc:sldChg chg="addSp delSp modSp mod delAnim modAnim">
        <pc:chgData name="Lydia McCarthy" userId="22a45f89-275c-4667-8a50-f83ffacf2973" providerId="ADAL" clId="{4CFDC024-26FE-483B-A311-3136AE106EE1}" dt="2022-09-14T10:10:58.330" v="1475" actId="207"/>
        <pc:sldMkLst>
          <pc:docMk/>
          <pc:sldMk cId="1366671117" sldId="302"/>
        </pc:sldMkLst>
        <pc:spChg chg="mod">
          <ac:chgData name="Lydia McCarthy" userId="22a45f89-275c-4667-8a50-f83ffacf2973" providerId="ADAL" clId="{4CFDC024-26FE-483B-A311-3136AE106EE1}" dt="2022-09-14T09:52:33.758" v="885" actId="1076"/>
          <ac:spMkLst>
            <pc:docMk/>
            <pc:sldMk cId="1366671117" sldId="302"/>
            <ac:spMk id="2" creationId="{FC97D198-DCEB-8BEF-0A83-B0C27B3549E6}"/>
          </ac:spMkLst>
        </pc:spChg>
        <pc:spChg chg="mod">
          <ac:chgData name="Lydia McCarthy" userId="22a45f89-275c-4667-8a50-f83ffacf2973" providerId="ADAL" clId="{4CFDC024-26FE-483B-A311-3136AE106EE1}" dt="2022-09-14T10:10:58.330" v="1475" actId="207"/>
          <ac:spMkLst>
            <pc:docMk/>
            <pc:sldMk cId="1366671117" sldId="302"/>
            <ac:spMk id="5" creationId="{14705B90-0305-6C04-9393-12559C9A2E46}"/>
          </ac:spMkLst>
        </pc:spChg>
        <pc:spChg chg="mod">
          <ac:chgData name="Lydia McCarthy" userId="22a45f89-275c-4667-8a50-f83ffacf2973" providerId="ADAL" clId="{4CFDC024-26FE-483B-A311-3136AE106EE1}" dt="2022-09-14T10:10:12.168" v="1471" actId="1076"/>
          <ac:spMkLst>
            <pc:docMk/>
            <pc:sldMk cId="1366671117" sldId="302"/>
            <ac:spMk id="7" creationId="{1BC35212-95F8-14E8-E440-51EEDCB9B911}"/>
          </ac:spMkLst>
        </pc:spChg>
        <pc:spChg chg="mod">
          <ac:chgData name="Lydia McCarthy" userId="22a45f89-275c-4667-8a50-f83ffacf2973" providerId="ADAL" clId="{4CFDC024-26FE-483B-A311-3136AE106EE1}" dt="2022-09-14T09:52:37.354" v="886" actId="1076"/>
          <ac:spMkLst>
            <pc:docMk/>
            <pc:sldMk cId="1366671117" sldId="302"/>
            <ac:spMk id="11" creationId="{EA0C9D92-CA60-4F9B-AD40-3BB42220F3B5}"/>
          </ac:spMkLst>
        </pc:spChg>
        <pc:picChg chg="add mod">
          <ac:chgData name="Lydia McCarthy" userId="22a45f89-275c-4667-8a50-f83ffacf2973" providerId="ADAL" clId="{4CFDC024-26FE-483B-A311-3136AE106EE1}" dt="2022-09-14T09:58:48.252" v="1007" actId="14100"/>
          <ac:picMkLst>
            <pc:docMk/>
            <pc:sldMk cId="1366671117" sldId="302"/>
            <ac:picMk id="3" creationId="{73DE7E45-F14D-21F0-41EB-BE73A5B1BBFD}"/>
          </ac:picMkLst>
        </pc:picChg>
        <pc:picChg chg="del">
          <ac:chgData name="Lydia McCarthy" userId="22a45f89-275c-4667-8a50-f83ffacf2973" providerId="ADAL" clId="{4CFDC024-26FE-483B-A311-3136AE106EE1}" dt="2022-09-14T09:58:25.881" v="1004" actId="478"/>
          <ac:picMkLst>
            <pc:docMk/>
            <pc:sldMk cId="1366671117" sldId="302"/>
            <ac:picMk id="4" creationId="{8FBBB059-1327-E5BF-5707-CE0762B2AA29}"/>
          </ac:picMkLst>
        </pc:picChg>
      </pc:sldChg>
      <pc:sldChg chg="modSp mod">
        <pc:chgData name="Lydia McCarthy" userId="22a45f89-275c-4667-8a50-f83ffacf2973" providerId="ADAL" clId="{4CFDC024-26FE-483B-A311-3136AE106EE1}" dt="2022-09-14T10:05:49.628" v="1373" actId="1076"/>
        <pc:sldMkLst>
          <pc:docMk/>
          <pc:sldMk cId="1957554445" sldId="307"/>
        </pc:sldMkLst>
        <pc:spChg chg="mod">
          <ac:chgData name="Lydia McCarthy" userId="22a45f89-275c-4667-8a50-f83ffacf2973" providerId="ADAL" clId="{4CFDC024-26FE-483B-A311-3136AE106EE1}" dt="2022-09-14T10:05:49.628" v="1373" actId="1076"/>
          <ac:spMkLst>
            <pc:docMk/>
            <pc:sldMk cId="1957554445" sldId="307"/>
            <ac:spMk id="8" creationId="{68EF436D-9311-46A7-BC40-599A6C4FB311}"/>
          </ac:spMkLst>
        </pc:spChg>
      </pc:sldChg>
      <pc:sldChg chg="del">
        <pc:chgData name="Lydia McCarthy" userId="22a45f89-275c-4667-8a50-f83ffacf2973" providerId="ADAL" clId="{4CFDC024-26FE-483B-A311-3136AE106EE1}" dt="2022-09-14T08:31:28.304" v="21" actId="2696"/>
        <pc:sldMkLst>
          <pc:docMk/>
          <pc:sldMk cId="2657274667"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3FA8B-F5D3-48AA-A011-79311221A7E0}" type="datetimeFigureOut">
              <a:rPr lang="en-GB" smtClean="0"/>
              <a:t>22/09/2022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0368D0-998C-4032-83B2-2279821C941C}" type="slidenum">
              <a:rPr lang="en-GB" smtClean="0"/>
              <a:t>‹#›</a:t>
            </a:fld>
            <a:endParaRPr lang="en-GB"/>
          </a:p>
        </p:txBody>
      </p:sp>
    </p:spTree>
    <p:extLst>
      <p:ext uri="{BB962C8B-B14F-4D97-AF65-F5344CB8AC3E}">
        <p14:creationId xmlns:p14="http://schemas.microsoft.com/office/powerpoint/2010/main" val="627445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 outside Mosque in Christchurch, New Zealand</a:t>
            </a:r>
          </a:p>
        </p:txBody>
      </p:sp>
      <p:sp>
        <p:nvSpPr>
          <p:cNvPr id="4" name="Slide Number Placeholder 3"/>
          <p:cNvSpPr>
            <a:spLocks noGrp="1"/>
          </p:cNvSpPr>
          <p:nvPr>
            <p:ph type="sldNum" sz="quarter" idx="5"/>
          </p:nvPr>
        </p:nvSpPr>
        <p:spPr/>
        <p:txBody>
          <a:bodyPr/>
          <a:lstStyle/>
          <a:p>
            <a:fld id="{A60368D0-998C-4032-83B2-2279821C941C}" type="slidenum">
              <a:rPr lang="en-GB" smtClean="0"/>
              <a:t>1</a:t>
            </a:fld>
            <a:endParaRPr lang="en-GB"/>
          </a:p>
        </p:txBody>
      </p:sp>
    </p:spTree>
    <p:extLst>
      <p:ext uri="{BB962C8B-B14F-4D97-AF65-F5344CB8AC3E}">
        <p14:creationId xmlns:p14="http://schemas.microsoft.com/office/powerpoint/2010/main" val="655834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Children praying before lunch in India</a:t>
            </a:r>
          </a:p>
          <a:p>
            <a:endParaRPr lang="en-GB" dirty="0"/>
          </a:p>
          <a:p>
            <a:r>
              <a:rPr lang="en-GB" dirty="0"/>
              <a:t>2. ‘The Thinker’ is a bronze sculptor by Auguste Rodin. The work depicts a male posed in deep thought and contemplation. The statue is often used to represent philosophy.</a:t>
            </a:r>
          </a:p>
          <a:p>
            <a:endParaRPr lang="en-GB" dirty="0"/>
          </a:p>
          <a:p>
            <a:r>
              <a:rPr lang="en-GB" dirty="0"/>
              <a:t>3. Hindu temple in Bali, Indonesia</a:t>
            </a:r>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2399134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4</a:t>
            </a:fld>
            <a:endParaRPr lang="en-GB"/>
          </a:p>
        </p:txBody>
      </p:sp>
    </p:spTree>
    <p:extLst>
      <p:ext uri="{BB962C8B-B14F-4D97-AF65-F5344CB8AC3E}">
        <p14:creationId xmlns:p14="http://schemas.microsoft.com/office/powerpoint/2010/main" val="670079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Children in school in a Buddhist Monastery in Mongolia</a:t>
            </a:r>
          </a:p>
        </p:txBody>
      </p:sp>
      <p:sp>
        <p:nvSpPr>
          <p:cNvPr id="4" name="Slide Number Placeholder 3"/>
          <p:cNvSpPr>
            <a:spLocks noGrp="1"/>
          </p:cNvSpPr>
          <p:nvPr>
            <p:ph type="sldNum" sz="quarter" idx="5"/>
          </p:nvPr>
        </p:nvSpPr>
        <p:spPr/>
        <p:txBody>
          <a:bodyPr/>
          <a:lstStyle/>
          <a:p>
            <a:fld id="{A60368D0-998C-4032-83B2-2279821C941C}" type="slidenum">
              <a:rPr lang="en-GB" smtClean="0"/>
              <a:t>5</a:t>
            </a:fld>
            <a:endParaRPr lang="en-GB"/>
          </a:p>
        </p:txBody>
      </p:sp>
    </p:spTree>
    <p:extLst>
      <p:ext uri="{BB962C8B-B14F-4D97-AF65-F5344CB8AC3E}">
        <p14:creationId xmlns:p14="http://schemas.microsoft.com/office/powerpoint/2010/main" val="24839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7</a:t>
            </a:fld>
            <a:endParaRPr lang="en-GB"/>
          </a:p>
        </p:txBody>
      </p:sp>
    </p:spTree>
    <p:extLst>
      <p:ext uri="{BB962C8B-B14F-4D97-AF65-F5344CB8AC3E}">
        <p14:creationId xmlns:p14="http://schemas.microsoft.com/office/powerpoint/2010/main" val="4102548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8</a:t>
            </a:fld>
            <a:endParaRPr lang="en-GB"/>
          </a:p>
        </p:txBody>
      </p:sp>
    </p:spTree>
    <p:extLst>
      <p:ext uri="{BB962C8B-B14F-4D97-AF65-F5344CB8AC3E}">
        <p14:creationId xmlns:p14="http://schemas.microsoft.com/office/powerpoint/2010/main" val="265452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i="0" dirty="0">
                <a:solidFill>
                  <a:srgbClr val="121212"/>
                </a:solidFill>
                <a:effectLst/>
                <a:latin typeface="Open Sans" panose="020B0606030504020204" pitchFamily="34" charset="0"/>
              </a:rPr>
              <a:t>A boy reading the Koran in Koranic school</a:t>
            </a:r>
            <a:endParaRPr lang="en-GB" dirty="0"/>
          </a:p>
        </p:txBody>
      </p:sp>
      <p:sp>
        <p:nvSpPr>
          <p:cNvPr id="4" name="Slide Number Placeholder 3"/>
          <p:cNvSpPr>
            <a:spLocks noGrp="1"/>
          </p:cNvSpPr>
          <p:nvPr>
            <p:ph type="sldNum" sz="quarter" idx="5"/>
          </p:nvPr>
        </p:nvSpPr>
        <p:spPr/>
        <p:txBody>
          <a:bodyPr/>
          <a:lstStyle/>
          <a:p>
            <a:fld id="{A60368D0-998C-4032-83B2-2279821C941C}" type="slidenum">
              <a:rPr lang="en-GB" smtClean="0"/>
              <a:t>9</a:t>
            </a:fld>
            <a:endParaRPr lang="en-GB"/>
          </a:p>
        </p:txBody>
      </p:sp>
    </p:spTree>
    <p:extLst>
      <p:ext uri="{BB962C8B-B14F-4D97-AF65-F5344CB8AC3E}">
        <p14:creationId xmlns:p14="http://schemas.microsoft.com/office/powerpoint/2010/main" val="296532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121212"/>
              </a:solidFill>
              <a:effectLst/>
              <a:latin typeface="Open Sans"/>
            </a:endParaRPr>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18369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60368D0-998C-4032-83B2-2279821C941C}" type="slidenum">
              <a:rPr lang="en-GB" smtClean="0"/>
              <a:t>11</a:t>
            </a:fld>
            <a:endParaRPr lang="en-GB"/>
          </a:p>
        </p:txBody>
      </p:sp>
    </p:spTree>
    <p:extLst>
      <p:ext uri="{BB962C8B-B14F-4D97-AF65-F5344CB8AC3E}">
        <p14:creationId xmlns:p14="http://schemas.microsoft.com/office/powerpoint/2010/main" val="29995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1246"/>
            </a:lvl1pPr>
            <a:lvl2pPr marL="237390" indent="0" algn="ctr">
              <a:buNone/>
              <a:defRPr sz="1038"/>
            </a:lvl2pPr>
            <a:lvl3pPr marL="474779" indent="0" algn="ctr">
              <a:buNone/>
              <a:defRPr sz="935"/>
            </a:lvl3pPr>
            <a:lvl4pPr marL="712169" indent="0" algn="ctr">
              <a:buNone/>
              <a:defRPr sz="831"/>
            </a:lvl4pPr>
            <a:lvl5pPr marL="949559" indent="0" algn="ctr">
              <a:buNone/>
              <a:defRPr sz="831"/>
            </a:lvl5pPr>
            <a:lvl6pPr marL="1186948" indent="0" algn="ctr">
              <a:buNone/>
              <a:defRPr sz="831"/>
            </a:lvl6pPr>
            <a:lvl7pPr marL="1424338" indent="0" algn="ctr">
              <a:buNone/>
              <a:defRPr sz="831"/>
            </a:lvl7pPr>
            <a:lvl8pPr marL="1661728" indent="0" algn="ctr">
              <a:buNone/>
              <a:defRPr sz="831"/>
            </a:lvl8pPr>
            <a:lvl9pPr marL="1899117" indent="0" algn="ctr">
              <a:buNone/>
              <a:defRPr sz="831"/>
            </a:lvl9pPr>
          </a:lstStyle>
          <a:p>
            <a:r>
              <a:rPr lang="en-US"/>
              <a:t>Click to edit Master subtitle style</a:t>
            </a:r>
            <a:endParaRPr lang="en-US" dirty="0"/>
          </a:p>
        </p:txBody>
      </p:sp>
      <p:sp>
        <p:nvSpPr>
          <p:cNvPr id="7" name="Slide Number Placeholder 6">
            <a:extLst>
              <a:ext uri="{FF2B5EF4-FFF2-40B4-BE49-F238E27FC236}">
                <a16:creationId xmlns:a16="http://schemas.microsoft.com/office/drawing/2014/main" id="{572F7502-3363-E81E-9ABD-81EAB130125D}"/>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2216435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1" cy="4873625"/>
          </a:xfrm>
        </p:spPr>
        <p:txBody>
          <a:bodyPr anchor="t"/>
          <a:lstStyle>
            <a:lvl1pPr marL="0" indent="0">
              <a:buNone/>
              <a:defRPr sz="1662"/>
            </a:lvl1pPr>
            <a:lvl2pPr marL="237390" indent="0">
              <a:buNone/>
              <a:defRPr sz="1454"/>
            </a:lvl2pPr>
            <a:lvl3pPr marL="474779" indent="0">
              <a:buNone/>
              <a:defRPr sz="1246"/>
            </a:lvl3pPr>
            <a:lvl4pPr marL="712169" indent="0">
              <a:buNone/>
              <a:defRPr sz="1038"/>
            </a:lvl4pPr>
            <a:lvl5pPr marL="949559" indent="0">
              <a:buNone/>
              <a:defRPr sz="1038"/>
            </a:lvl5pPr>
            <a:lvl6pPr marL="1186948" indent="0">
              <a:buNone/>
              <a:defRPr sz="1038"/>
            </a:lvl6pPr>
            <a:lvl7pPr marL="1424338" indent="0">
              <a:buNone/>
              <a:defRPr sz="1038"/>
            </a:lvl7pPr>
            <a:lvl8pPr marL="1661728" indent="0">
              <a:buNone/>
              <a:defRPr sz="1038"/>
            </a:lvl8pPr>
            <a:lvl9pPr marL="1899117" indent="0">
              <a:buNone/>
              <a:defRPr sz="1038"/>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C04493AA-7452-3690-4968-9B40E421AF0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56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47173E8-F2B9-F554-E2F8-D4E2B8EE646F}"/>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055939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17E66740-58AB-2749-BA7F-50779FEBF200}"/>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26709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ce single title blue dash with 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18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andf object 7">
    <p:bg>
      <p:bgPr>
        <a:solidFill>
          <a:srgbClr val="00AEEF"/>
        </a:solidFill>
        <a:effectLst/>
      </p:bgPr>
    </p:bg>
    <p:spTree>
      <p:nvGrpSpPr>
        <p:cNvPr id="1" name=""/>
        <p:cNvGrpSpPr/>
        <p:nvPr/>
      </p:nvGrpSpPr>
      <p:grpSpPr>
        <a:xfrm>
          <a:off x="0" y="0"/>
          <a:ext cx="0" cy="0"/>
          <a:chOff x="0" y="0"/>
          <a:chExt cx="0" cy="0"/>
        </a:xfrm>
      </p:grpSpPr>
      <p:sp>
        <p:nvSpPr>
          <p:cNvPr id="18" name="Date Placeholder 3">
            <a:extLst>
              <a:ext uri="{FF2B5EF4-FFF2-40B4-BE49-F238E27FC236}">
                <a16:creationId xmlns:a16="http://schemas.microsoft.com/office/drawing/2014/main" id="{B485FB32-7577-A147-BB4B-6D806D53DF3C}"/>
              </a:ext>
            </a:extLst>
          </p:cNvPr>
          <p:cNvSpPr>
            <a:spLocks noGrp="1"/>
          </p:cNvSpPr>
          <p:nvPr>
            <p:ph type="dt" sz="half" idx="10"/>
          </p:nvPr>
        </p:nvSpPr>
        <p:spPr>
          <a:xfrm>
            <a:off x="480000" y="5733256"/>
            <a:ext cx="2844800" cy="331932"/>
          </a:xfrm>
        </p:spPr>
        <p:txBody>
          <a:bodyPr/>
          <a:lstStyle>
            <a:lvl1pPr>
              <a:defRPr>
                <a:solidFill>
                  <a:schemeClr val="bg1"/>
                </a:solidFill>
              </a:defRPr>
            </a:lvl1pPr>
          </a:lstStyle>
          <a:p>
            <a:fld id="{994ABF6D-B116-48FA-8A85-4C24104CDDB3}" type="datetimeFigureOut">
              <a:rPr lang="en-GB" smtClean="0"/>
              <a:pPr/>
              <a:t>22/09/2022</a:t>
            </a:fld>
            <a:endParaRPr lang="en-GB" dirty="0"/>
          </a:p>
        </p:txBody>
      </p:sp>
      <p:sp>
        <p:nvSpPr>
          <p:cNvPr id="19" name="Footer Placeholder 4">
            <a:extLst>
              <a:ext uri="{FF2B5EF4-FFF2-40B4-BE49-F238E27FC236}">
                <a16:creationId xmlns:a16="http://schemas.microsoft.com/office/drawing/2014/main" id="{F80C1448-6D5C-D548-83B1-64417ADD64CE}"/>
              </a:ext>
            </a:extLst>
          </p:cNvPr>
          <p:cNvSpPr>
            <a:spLocks noGrp="1"/>
          </p:cNvSpPr>
          <p:nvPr>
            <p:ph type="ftr" sz="quarter" idx="11"/>
          </p:nvPr>
        </p:nvSpPr>
        <p:spPr>
          <a:xfrm>
            <a:off x="480000" y="6079572"/>
            <a:ext cx="3190744" cy="301756"/>
          </a:xfrm>
        </p:spPr>
        <p:txBody>
          <a:bodyPr/>
          <a:lstStyle>
            <a:lvl1pPr algn="l">
              <a:defRPr>
                <a:solidFill>
                  <a:schemeClr val="bg1"/>
                </a:solidFill>
              </a:defRPr>
            </a:lvl1pPr>
          </a:lstStyle>
          <a:p>
            <a:endParaRPr lang="en-GB" dirty="0"/>
          </a:p>
        </p:txBody>
      </p:sp>
      <p:sp>
        <p:nvSpPr>
          <p:cNvPr id="20" name="Slide Number Placeholder 5">
            <a:extLst>
              <a:ext uri="{FF2B5EF4-FFF2-40B4-BE49-F238E27FC236}">
                <a16:creationId xmlns:a16="http://schemas.microsoft.com/office/drawing/2014/main" id="{C82639CE-23BC-4D41-9E2A-BB319EB57FBE}"/>
              </a:ext>
            </a:extLst>
          </p:cNvPr>
          <p:cNvSpPr>
            <a:spLocks noGrp="1"/>
          </p:cNvSpPr>
          <p:nvPr>
            <p:ph type="sldNum" sz="quarter" idx="12"/>
          </p:nvPr>
        </p:nvSpPr>
        <p:spPr>
          <a:xfrm>
            <a:off x="480000" y="6381328"/>
            <a:ext cx="2844800" cy="274324"/>
          </a:xfrm>
        </p:spPr>
        <p:txBody>
          <a:bodyPr/>
          <a:lstStyle>
            <a:lvl1pPr>
              <a:defRPr>
                <a:solidFill>
                  <a:schemeClr val="bg1"/>
                </a:solidFill>
              </a:defRPr>
            </a:lvl1pPr>
          </a:lstStyle>
          <a:p>
            <a:pPr algn="l"/>
            <a:fld id="{1099AA68-E695-4F58-BEEE-DDF7D9F5029C}" type="slidenum">
              <a:rPr lang="en-GB" smtClean="0"/>
              <a:pPr algn="l"/>
              <a:t>‹#›</a:t>
            </a:fld>
            <a:endParaRPr lang="en-GB" dirty="0"/>
          </a:p>
        </p:txBody>
      </p:sp>
      <p:sp>
        <p:nvSpPr>
          <p:cNvPr id="22" name="Title 1">
            <a:extLst>
              <a:ext uri="{FF2B5EF4-FFF2-40B4-BE49-F238E27FC236}">
                <a16:creationId xmlns:a16="http://schemas.microsoft.com/office/drawing/2014/main" id="{57831B11-FE25-2B4D-9760-E3A4BEB904D1}"/>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chemeClr val="bg1"/>
                </a:solidFill>
                <a:highlight>
                  <a:srgbClr val="000000"/>
                </a:highlight>
                <a:latin typeface="Univers Next Pro Condensed" panose="020B0906030202020203" pitchFamily="34" charset="0"/>
              </a:defRPr>
            </a:lvl1pPr>
          </a:lstStyle>
          <a:p>
            <a:r>
              <a:rPr lang="en-US" dirty="0"/>
              <a:t> add headline here</a:t>
            </a:r>
            <a:endParaRPr lang="en-GB" dirty="0"/>
          </a:p>
        </p:txBody>
      </p:sp>
      <p:cxnSp>
        <p:nvCxnSpPr>
          <p:cNvPr id="23" name="Straight Connector 22">
            <a:extLst>
              <a:ext uri="{FF2B5EF4-FFF2-40B4-BE49-F238E27FC236}">
                <a16:creationId xmlns:a16="http://schemas.microsoft.com/office/drawing/2014/main" id="{E170F6DF-87C8-8C4D-AD78-CBC99F743898}"/>
              </a:ext>
            </a:extLst>
          </p:cNvPr>
          <p:cNvCxnSpPr>
            <a:cxnSpLocks/>
          </p:cNvCxnSpPr>
          <p:nvPr userDrawn="1"/>
        </p:nvCxnSpPr>
        <p:spPr>
          <a:xfrm flipV="1">
            <a:off x="16519" y="1391521"/>
            <a:ext cx="12175481" cy="42699"/>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1E0ECEF6-2497-0248-9835-35DF171E2222}"/>
              </a:ext>
            </a:extLst>
          </p:cNvPr>
          <p:cNvSpPr>
            <a:spLocks noGrp="1"/>
          </p:cNvSpPr>
          <p:nvPr>
            <p:ph type="subTitle" idx="1" hasCustomPrompt="1"/>
          </p:nvPr>
        </p:nvSpPr>
        <p:spPr>
          <a:xfrm>
            <a:off x="431998" y="1735200"/>
            <a:ext cx="6393600" cy="3722957"/>
          </a:xfrm>
          <a:solidFill>
            <a:srgbClr val="FFFFFF">
              <a:alpha val="75000"/>
            </a:srgbClr>
          </a:solidFill>
        </p:spPr>
        <p:txBody>
          <a:bodyPr lIns="180000" tIns="180000" bIns="72000">
            <a:normAutofit/>
          </a:bodyPr>
          <a:lstStyle>
            <a:lvl1pPr marL="342900" indent="-342900" algn="l">
              <a:buClr>
                <a:srgbClr val="00AEEF"/>
              </a:buClr>
              <a:buFont typeface="Wingdings" panose="05000000000000000000" pitchFamily="2" charset="2"/>
              <a:buChar char="§"/>
              <a:defRPr sz="3200" baseline="0">
                <a:latin typeface="Arial" panose="020B0604020202020204" pitchFamily="34" charset="0"/>
                <a:cs typeface="Arial" panose="020B0604020202020204" pitchFamily="34" charset="0"/>
              </a:defRPr>
            </a:lvl1pPr>
            <a:lvl2pPr marL="800100" indent="-342900" algn="l">
              <a:buClr>
                <a:srgbClr val="999999"/>
              </a:buClr>
              <a:buFont typeface="Wingdings" panose="05000000000000000000" pitchFamily="2" charset="2"/>
              <a:buChar char="§"/>
              <a:defRPr sz="2800"/>
            </a:lvl2pPr>
            <a:lvl3pPr marL="1200150" indent="-285750" algn="l">
              <a:buClr>
                <a:srgbClr val="00AEEF"/>
              </a:buClr>
              <a:buFont typeface="Wingdings" panose="05000000000000000000" pitchFamily="2" charset="2"/>
              <a:buChar char="§"/>
              <a:defRPr sz="2400"/>
            </a:lvl3pPr>
            <a:lvl4pPr marL="1657350" indent="-285750" algn="l">
              <a:buClr>
                <a:srgbClr val="999999"/>
              </a:buClr>
              <a:buFont typeface="Wingdings" panose="05000000000000000000" pitchFamily="2" charset="2"/>
              <a:buChar char="§"/>
              <a:defRPr sz="2000"/>
            </a:lvl4pPr>
            <a:lvl5pPr marL="2114550" indent="-285750" algn="l">
              <a:buClr>
                <a:srgbClr val="00AEEF"/>
              </a:buClr>
              <a:buFont typeface="Wingdings" panose="05000000000000000000" pitchFamily="2" charset="2"/>
              <a:buChar char="§"/>
              <a:defRPr sz="20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b="0" i="0" dirty="0">
                <a:latin typeface="Univers Next Pro" panose="020B0503030202020203" pitchFamily="34" charset="77"/>
                <a:cs typeface="Univers" panose="020F0502020204030204" pitchFamily="34" charset="0"/>
              </a:rPr>
              <a:t>Click to edit text</a:t>
            </a:r>
          </a:p>
          <a:p>
            <a:pPr lvl="1"/>
            <a:r>
              <a:rPr lang="en-US" b="0" i="0" dirty="0">
                <a:latin typeface="Univers Next Pro" panose="020B0503030202020203" pitchFamily="34" charset="77"/>
                <a:cs typeface="Univers" panose="020F0502020204030204" pitchFamily="34" charset="0"/>
              </a:rPr>
              <a:t>Second level</a:t>
            </a:r>
          </a:p>
          <a:p>
            <a:pPr lvl="2"/>
            <a:r>
              <a:rPr lang="en-US" b="0" i="0" dirty="0">
                <a:latin typeface="Univers Next Pro" panose="020B0503030202020203" pitchFamily="34" charset="77"/>
                <a:cs typeface="Univers" panose="020F0502020204030204" pitchFamily="34" charset="0"/>
              </a:rPr>
              <a:t>Third level</a:t>
            </a:r>
          </a:p>
          <a:p>
            <a:pPr lvl="3"/>
            <a:r>
              <a:rPr lang="en-US" b="0" i="0" dirty="0">
                <a:latin typeface="Univers Next Pro" panose="020B0503030202020203" pitchFamily="34" charset="77"/>
                <a:cs typeface="Univers" panose="020F0502020204030204" pitchFamily="34" charset="0"/>
              </a:rPr>
              <a:t>Fourth level</a:t>
            </a:r>
          </a:p>
        </p:txBody>
      </p:sp>
      <p:sp>
        <p:nvSpPr>
          <p:cNvPr id="27" name="Content Placeholder 2">
            <a:extLst>
              <a:ext uri="{FF2B5EF4-FFF2-40B4-BE49-F238E27FC236}">
                <a16:creationId xmlns:a16="http://schemas.microsoft.com/office/drawing/2014/main" id="{E547F618-F2BA-114A-9CB9-E89CFBA4CC19}"/>
              </a:ext>
            </a:extLst>
          </p:cNvPr>
          <p:cNvSpPr>
            <a:spLocks noGrp="1"/>
          </p:cNvSpPr>
          <p:nvPr>
            <p:ph idx="13" hasCustomPrompt="1"/>
          </p:nvPr>
        </p:nvSpPr>
        <p:spPr>
          <a:xfrm>
            <a:off x="7200000" y="1735977"/>
            <a:ext cx="4360250" cy="3722956"/>
          </a:xfrm>
        </p:spPr>
        <p:txBody>
          <a:bodyPr>
            <a:normAutofit/>
          </a:bodyPr>
          <a:lstStyle>
            <a:lvl1pPr marL="0" indent="0">
              <a:buNone/>
              <a:defRPr sz="2000" b="0" i="0">
                <a:latin typeface="Univers Next Pro Light" panose="020B0403030202020203"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Tree>
    <p:extLst>
      <p:ext uri="{BB962C8B-B14F-4D97-AF65-F5344CB8AC3E}">
        <p14:creationId xmlns:p14="http://schemas.microsoft.com/office/powerpoint/2010/main" val="1402205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descr="A person sitting on a bed&#10;&#10;Description automatically generated">
            <a:extLst>
              <a:ext uri="{FF2B5EF4-FFF2-40B4-BE49-F238E27FC236}">
                <a16:creationId xmlns:a16="http://schemas.microsoft.com/office/drawing/2014/main" id="{C4056781-D515-4BC7-8006-26261C928EF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0414" y="0"/>
            <a:ext cx="12312414" cy="6925733"/>
          </a:xfrm>
          <a:prstGeom prst="rect">
            <a:avLst/>
          </a:prstGeom>
        </p:spPr>
      </p:pic>
      <p:sp>
        <p:nvSpPr>
          <p:cNvPr id="8" name="Title 1">
            <a:extLst>
              <a:ext uri="{FF2B5EF4-FFF2-40B4-BE49-F238E27FC236}">
                <a16:creationId xmlns:a16="http://schemas.microsoft.com/office/drawing/2014/main" id="{09CF067E-39E5-4D91-87A3-ACC6AD15E96D}"/>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1705324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84C12D-CF63-408B-A8E3-CA310ADFADB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311150"/>
            <a:ext cx="12192000" cy="8128000"/>
          </a:xfrm>
          <a:prstGeom prst="rect">
            <a:avLst/>
          </a:prstGeom>
        </p:spPr>
      </p:pic>
      <p:sp>
        <p:nvSpPr>
          <p:cNvPr id="3" name="Title 1">
            <a:extLst>
              <a:ext uri="{FF2B5EF4-FFF2-40B4-BE49-F238E27FC236}">
                <a16:creationId xmlns:a16="http://schemas.microsoft.com/office/drawing/2014/main" id="{EF5A0075-6DAE-4F75-9850-A81CCC068425}"/>
              </a:ext>
            </a:extLst>
          </p:cNvPr>
          <p:cNvSpPr txBox="1">
            <a:spLocks/>
          </p:cNvSpPr>
          <p:nvPr userDrawn="1"/>
        </p:nvSpPr>
        <p:spPr>
          <a:xfrm>
            <a:off x="9525" y="5234399"/>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p>
        </p:txBody>
      </p:sp>
    </p:spTree>
    <p:extLst>
      <p:ext uri="{BB962C8B-B14F-4D97-AF65-F5344CB8AC3E}">
        <p14:creationId xmlns:p14="http://schemas.microsoft.com/office/powerpoint/2010/main" val="373697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98FE80-BE6B-4AD6-9CAE-75882CA82C99}"/>
              </a:ext>
            </a:extLst>
          </p:cNvPr>
          <p:cNvSpPr txBox="1">
            <a:spLocks/>
          </p:cNvSpPr>
          <p:nvPr userDrawn="1"/>
        </p:nvSpPr>
        <p:spPr>
          <a:xfrm>
            <a:off x="0" y="5366858"/>
            <a:ext cx="9756058" cy="7455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dirty="0"/>
              <a:t>Article of the week</a:t>
            </a:r>
            <a:endParaRPr lang="en-GB" dirty="0">
              <a:solidFill>
                <a:srgbClr val="FFFF00"/>
              </a:solidFill>
            </a:endParaRPr>
          </a:p>
        </p:txBody>
      </p:sp>
      <p:sp>
        <p:nvSpPr>
          <p:cNvPr id="3" name="Title 1">
            <a:extLst>
              <a:ext uri="{FF2B5EF4-FFF2-40B4-BE49-F238E27FC236}">
                <a16:creationId xmlns:a16="http://schemas.microsoft.com/office/drawing/2014/main" id="{1E1328C6-E353-4AA5-BFED-720457DD0A9F}"/>
              </a:ext>
            </a:extLst>
          </p:cNvPr>
          <p:cNvSpPr txBox="1">
            <a:spLocks/>
          </p:cNvSpPr>
          <p:nvPr userDrawn="1"/>
        </p:nvSpPr>
        <p:spPr>
          <a:xfrm>
            <a:off x="0" y="6112429"/>
            <a:ext cx="11172825" cy="523971"/>
          </a:xfrm>
          <a:prstGeom prst="rect">
            <a:avLst/>
          </a:prstGeom>
          <a:solidFill>
            <a:srgbClr val="00AEEF"/>
          </a:solidFill>
        </p:spPr>
        <p:txBody>
          <a:bodyPr vert="horz" wrap="square" lIns="360000" tIns="144000" rIns="91440" bIns="45720" rtlCol="0" anchor="ctr" anchorCtr="0">
            <a:spAutoFit/>
          </a:bodyPr>
          <a:lstStyle>
            <a:lvl1pPr algn="l" defTabSz="914400" rtl="0" eaLnBrk="1" latinLnBrk="0" hangingPunct="1">
              <a:lnSpc>
                <a:spcPct val="90000"/>
              </a:lnSpc>
              <a:spcBef>
                <a:spcPct val="0"/>
              </a:spcBef>
              <a:buNone/>
              <a:defRPr sz="4000" kern="1200" cap="all" spc="600" baseline="0">
                <a:solidFill>
                  <a:schemeClr val="bg1"/>
                </a:solidFill>
                <a:latin typeface="Univers Next Pro Condensed" panose="020B0906030202020203" pitchFamily="34" charset="0"/>
                <a:ea typeface="+mj-ea"/>
                <a:cs typeface="+mj-cs"/>
              </a:defRPr>
            </a:lvl1pPr>
          </a:lstStyle>
          <a:p>
            <a:r>
              <a:rPr lang="en-US" sz="2400" dirty="0">
                <a:solidFill>
                  <a:srgbClr val="FFFF00"/>
                </a:solidFill>
              </a:rPr>
              <a:t>Supporting your response to the current crisis </a:t>
            </a:r>
            <a:endParaRPr lang="en-GB" sz="2400" dirty="0">
              <a:solidFill>
                <a:srgbClr val="FFFF00"/>
              </a:solidFill>
            </a:endParaRPr>
          </a:p>
        </p:txBody>
      </p:sp>
    </p:spTree>
    <p:extLst>
      <p:ext uri="{BB962C8B-B14F-4D97-AF65-F5344CB8AC3E}">
        <p14:creationId xmlns:p14="http://schemas.microsoft.com/office/powerpoint/2010/main" val="4220624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C21AA-0D92-47EE-9154-7AF89AB436C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25" y="10783"/>
            <a:ext cx="12192000" cy="6855484"/>
          </a:xfrm>
          <a:prstGeom prst="rect">
            <a:avLst/>
          </a:prstGeom>
        </p:spPr>
      </p:pic>
      <p:sp>
        <p:nvSpPr>
          <p:cNvPr id="5" name="TextBox 4">
            <a:extLst>
              <a:ext uri="{FF2B5EF4-FFF2-40B4-BE49-F238E27FC236}">
                <a16:creationId xmlns:a16="http://schemas.microsoft.com/office/drawing/2014/main" id="{0A77C208-4BD6-4C38-BDC1-17B195E04AB9}"/>
              </a:ext>
            </a:extLst>
          </p:cNvPr>
          <p:cNvSpPr txBox="1"/>
          <p:nvPr userDrawn="1"/>
        </p:nvSpPr>
        <p:spPr>
          <a:xfrm>
            <a:off x="221192" y="350308"/>
            <a:ext cx="5681133" cy="646331"/>
          </a:xfrm>
          <a:prstGeom prst="rect">
            <a:avLst/>
          </a:prstGeom>
          <a:noFill/>
        </p:spPr>
        <p:txBody>
          <a:bodyPr wrap="square" rtlCol="0">
            <a:spAutoFit/>
          </a:bodyPr>
          <a:lstStyle/>
          <a:p>
            <a:pPr algn="l"/>
            <a:r>
              <a:rPr lang="en-GB" sz="3600" dirty="0">
                <a:solidFill>
                  <a:schemeClr val="bg1"/>
                </a:solidFill>
                <a:latin typeface="Univers Next Pro Condensed" panose="020B0906030202020203" pitchFamily="34" charset="0"/>
              </a:rPr>
              <a:t>INSTRUCTIONS</a:t>
            </a:r>
          </a:p>
        </p:txBody>
      </p:sp>
      <p:sp>
        <p:nvSpPr>
          <p:cNvPr id="6" name="TextBox 5">
            <a:extLst>
              <a:ext uri="{FF2B5EF4-FFF2-40B4-BE49-F238E27FC236}">
                <a16:creationId xmlns:a16="http://schemas.microsoft.com/office/drawing/2014/main" id="{A3AF2516-8551-4EE9-849B-CB3BC03C1256}"/>
              </a:ext>
            </a:extLst>
          </p:cNvPr>
          <p:cNvSpPr txBox="1"/>
          <p:nvPr userDrawn="1"/>
        </p:nvSpPr>
        <p:spPr>
          <a:xfrm>
            <a:off x="202142" y="1037167"/>
            <a:ext cx="6163733" cy="3893374"/>
          </a:xfrm>
          <a:prstGeom prst="rect">
            <a:avLst/>
          </a:prstGeom>
          <a:noFill/>
        </p:spPr>
        <p:txBody>
          <a:bodyPr wrap="square" rtlCol="0">
            <a:spAutoFit/>
          </a:bodyPr>
          <a:lstStyle/>
          <a:p>
            <a:pPr algn="l"/>
            <a:r>
              <a:rPr lang="en-GB" sz="190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Please </a:t>
            </a:r>
            <a:r>
              <a:rPr lang="en-GB" sz="1900" b="1" dirty="0">
                <a:solidFill>
                  <a:srgbClr val="FFFF00"/>
                </a:solidFill>
                <a:latin typeface="Arial" panose="020B0604020202020204" pitchFamily="34" charset="0"/>
                <a:cs typeface="Arial" panose="020B0604020202020204" pitchFamily="34" charset="0"/>
              </a:rPr>
              <a:t>edit out non-relevant slides or tasks </a:t>
            </a:r>
            <a:r>
              <a:rPr lang="en-GB" sz="1900" dirty="0">
                <a:solidFill>
                  <a:schemeClr val="bg1"/>
                </a:solidFill>
                <a:latin typeface="Arial" panose="020B0604020202020204" pitchFamily="34" charset="0"/>
                <a:cs typeface="Arial" panose="020B0604020202020204" pitchFamily="34" charset="0"/>
              </a:rPr>
              <a:t>before sharing with students. Please check the content works for your learners and feel free to add any content that would make the material more relevant to your setting. </a:t>
            </a:r>
          </a:p>
          <a:p>
            <a:pPr algn="l"/>
            <a:endParaRPr lang="en-GB" sz="1900" dirty="0">
              <a:solidFill>
                <a:schemeClr val="bg1"/>
              </a:solidFill>
              <a:latin typeface="Arial" panose="020B0604020202020204" pitchFamily="34" charset="0"/>
              <a:cs typeface="Arial" panose="020B0604020202020204" pitchFamily="34" charset="0"/>
            </a:endParaRPr>
          </a:p>
          <a:p>
            <a:pPr algn="l"/>
            <a:r>
              <a:rPr lang="en-GB" sz="190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3997523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ducing the article">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36828"/>
            <a:ext cx="12259733" cy="6893570"/>
          </a:xfrm>
          <a:prstGeom prst="rect">
            <a:avLst/>
          </a:prstGeom>
        </p:spPr>
      </p:pic>
      <p:pic>
        <p:nvPicPr>
          <p:cNvPr id="8" name="Picture 7" descr="Shape&#10;&#10;Description automatically generated">
            <a:extLst>
              <a:ext uri="{FF2B5EF4-FFF2-40B4-BE49-F238E27FC236}">
                <a16:creationId xmlns:a16="http://schemas.microsoft.com/office/drawing/2014/main" id="{F78A57B8-0C74-4701-99F6-4AD43C62E7F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933575"/>
            <a:ext cx="6896566" cy="4923167"/>
          </a:xfrm>
          <a:prstGeom prst="rect">
            <a:avLst/>
          </a:prstGeom>
        </p:spPr>
      </p:pic>
    </p:spTree>
    <p:extLst>
      <p:ext uri="{BB962C8B-B14F-4D97-AF65-F5344CB8AC3E}">
        <p14:creationId xmlns:p14="http://schemas.microsoft.com/office/powerpoint/2010/main" val="2192479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ECCB95D4-387D-75DC-821B-8358EA7E7993}"/>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2168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slice one title blue dash">
    <p:spTree>
      <p:nvGrpSpPr>
        <p:cNvPr id="1" name=""/>
        <p:cNvGrpSpPr/>
        <p:nvPr/>
      </p:nvGrpSpPr>
      <p:grpSpPr>
        <a:xfrm>
          <a:off x="0" y="0"/>
          <a:ext cx="0" cy="0"/>
          <a:chOff x="0" y="0"/>
          <a:chExt cx="0" cy="0"/>
        </a:xfrm>
      </p:grpSpPr>
      <p:pic>
        <p:nvPicPr>
          <p:cNvPr id="4" name="Picture 3" descr="Icon&#10;&#10;Description automatically generated with medium confidence">
            <a:extLst>
              <a:ext uri="{FF2B5EF4-FFF2-40B4-BE49-F238E27FC236}">
                <a16:creationId xmlns:a16="http://schemas.microsoft.com/office/drawing/2014/main" id="{F4E0B0F9-B80F-427D-AC73-5A7A7CB7A22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88809"/>
          </a:xfrm>
          <a:prstGeom prst="rect">
            <a:avLst/>
          </a:prstGeom>
        </p:spPr>
      </p:pic>
    </p:spTree>
    <p:extLst>
      <p:ext uri="{BB962C8B-B14F-4D97-AF65-F5344CB8AC3E}">
        <p14:creationId xmlns:p14="http://schemas.microsoft.com/office/powerpoint/2010/main" val="527327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slice single title white dash">
    <p:spTree>
      <p:nvGrpSpPr>
        <p:cNvPr id="1" name=""/>
        <p:cNvGrpSpPr/>
        <p:nvPr/>
      </p:nvGrpSpPr>
      <p:grpSpPr>
        <a:xfrm>
          <a:off x="0" y="0"/>
          <a:ext cx="0" cy="0"/>
          <a:chOff x="0" y="0"/>
          <a:chExt cx="0" cy="0"/>
        </a:xfrm>
      </p:grpSpPr>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59267"/>
            <a:ext cx="12299639" cy="6916009"/>
          </a:xfrm>
          <a:prstGeom prst="rect">
            <a:avLst/>
          </a:prstGeom>
        </p:spPr>
      </p:pic>
    </p:spTree>
    <p:extLst>
      <p:ext uri="{BB962C8B-B14F-4D97-AF65-F5344CB8AC3E}">
        <p14:creationId xmlns:p14="http://schemas.microsoft.com/office/powerpoint/2010/main" val="2867936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ce single title whit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93133"/>
            <a:ext cx="12380610" cy="6961538"/>
          </a:xfrm>
          <a:prstGeom prst="rect">
            <a:avLst/>
          </a:prstGeom>
        </p:spPr>
      </p:pic>
    </p:spTree>
    <p:extLst>
      <p:ext uri="{BB962C8B-B14F-4D97-AF65-F5344CB8AC3E}">
        <p14:creationId xmlns:p14="http://schemas.microsoft.com/office/powerpoint/2010/main" val="1019943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lice single title white dash with image2">
    <p:spTree>
      <p:nvGrpSpPr>
        <p:cNvPr id="1" name=""/>
        <p:cNvGrpSpPr/>
        <p:nvPr/>
      </p:nvGrpSpPr>
      <p:grpSpPr>
        <a:xfrm>
          <a:off x="0" y="0"/>
          <a:ext cx="0" cy="0"/>
          <a:chOff x="0" y="0"/>
          <a:chExt cx="0" cy="0"/>
        </a:xfrm>
      </p:grpSpPr>
      <p:pic>
        <p:nvPicPr>
          <p:cNvPr id="5" name="Picture 4" descr="A person wearing a suit and tie&#10;&#10;Description automatically generated">
            <a:extLst>
              <a:ext uri="{FF2B5EF4-FFF2-40B4-BE49-F238E27FC236}">
                <a16:creationId xmlns:a16="http://schemas.microsoft.com/office/drawing/2014/main" id="{5FE2D8E7-4EA0-4C23-9739-A10E1C8E643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
            <a:ext cx="12191999" cy="6858001"/>
          </a:xfrm>
          <a:prstGeom prst="rect">
            <a:avLst/>
          </a:prstGeom>
        </p:spPr>
      </p:pic>
      <p:pic>
        <p:nvPicPr>
          <p:cNvPr id="3" name="Picture 2" descr="Icon&#10;&#10;Description automatically generated with medium confidence">
            <a:extLst>
              <a:ext uri="{FF2B5EF4-FFF2-40B4-BE49-F238E27FC236}">
                <a16:creationId xmlns:a16="http://schemas.microsoft.com/office/drawing/2014/main" id="{60819AA2-CB58-47D5-A0B0-74E666CA8CB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68366"/>
            <a:ext cx="12313582" cy="6923849"/>
          </a:xfrm>
          <a:prstGeom prst="rect">
            <a:avLst/>
          </a:prstGeom>
        </p:spPr>
      </p:pic>
    </p:spTree>
    <p:extLst>
      <p:ext uri="{BB962C8B-B14F-4D97-AF65-F5344CB8AC3E}">
        <p14:creationId xmlns:p14="http://schemas.microsoft.com/office/powerpoint/2010/main" val="99374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ce single title blue dash with image">
    <p:spTree>
      <p:nvGrpSpPr>
        <p:cNvPr id="1" name=""/>
        <p:cNvGrpSpPr/>
        <p:nvPr/>
      </p:nvGrpSpPr>
      <p:grpSpPr>
        <a:xfrm>
          <a:off x="0" y="0"/>
          <a:ext cx="0" cy="0"/>
          <a:chOff x="0" y="0"/>
          <a:chExt cx="0" cy="0"/>
        </a:xfrm>
      </p:grpSpPr>
      <p:pic>
        <p:nvPicPr>
          <p:cNvPr id="4" name="Picture 3" descr="A person wearing a suit and tie&#10;&#10;Description automatically generated">
            <a:extLst>
              <a:ext uri="{FF2B5EF4-FFF2-40B4-BE49-F238E27FC236}">
                <a16:creationId xmlns:a16="http://schemas.microsoft.com/office/drawing/2014/main" id="{4A72FEE0-4541-40C9-9A50-CFC663451F6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1" y="12921"/>
            <a:ext cx="12191999" cy="685800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2CA1285B-6221-419C-A454-834FF378DA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68366"/>
            <a:ext cx="12315821" cy="6925108"/>
          </a:xfrm>
          <a:prstGeom prst="rect">
            <a:avLst/>
          </a:prstGeom>
        </p:spPr>
      </p:pic>
    </p:spTree>
    <p:extLst>
      <p:ext uri="{BB962C8B-B14F-4D97-AF65-F5344CB8AC3E}">
        <p14:creationId xmlns:p14="http://schemas.microsoft.com/office/powerpoint/2010/main" val="913400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sitting, man, reading&#10;&#10;Description automatically generated">
            <a:extLst>
              <a:ext uri="{FF2B5EF4-FFF2-40B4-BE49-F238E27FC236}">
                <a16:creationId xmlns:a16="http://schemas.microsoft.com/office/drawing/2014/main" id="{3F6FEA19-0098-4FF3-8554-E7B817911B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25" y="0"/>
            <a:ext cx="12192000" cy="6858000"/>
          </a:xfrm>
          <a:prstGeom prst="rect">
            <a:avLst/>
          </a:prstGeom>
        </p:spPr>
      </p:pic>
      <p:sp>
        <p:nvSpPr>
          <p:cNvPr id="9" name="Title 1">
            <a:extLst>
              <a:ext uri="{FF2B5EF4-FFF2-40B4-BE49-F238E27FC236}">
                <a16:creationId xmlns:a16="http://schemas.microsoft.com/office/drawing/2014/main" id="{70088B6A-37EC-4377-97F2-1E7A89274C0F}"/>
              </a:ext>
            </a:extLst>
          </p:cNvPr>
          <p:cNvSpPr>
            <a:spLocks noGrp="1"/>
          </p:cNvSpPr>
          <p:nvPr>
            <p:ph type="ctrTitle" hasCustomPrompt="1"/>
          </p:nvPr>
        </p:nvSpPr>
        <p:spPr>
          <a:xfrm>
            <a:off x="0" y="5167889"/>
            <a:ext cx="7392202" cy="1022569"/>
          </a:xfrm>
          <a:solidFill>
            <a:srgbClr val="00ACE9"/>
          </a:solidFill>
        </p:spPr>
        <p:txBody>
          <a:bodyPr wrap="square" lIns="360000" tIns="144000" anchor="ctr" anchorCtr="0">
            <a:spAutoFit/>
          </a:bodyPr>
          <a:lstStyle>
            <a:lvl1pPr>
              <a:defRPr sz="6000" cap="all" spc="600" baseline="0">
                <a:solidFill>
                  <a:schemeClr val="bg1"/>
                </a:solidFill>
                <a:latin typeface="Univers Next Pro Condensed" panose="020B0906030202020203" pitchFamily="34" charset="0"/>
              </a:defRPr>
            </a:lvl1pPr>
          </a:lstStyle>
          <a:p>
            <a:r>
              <a:rPr lang="en-US" dirty="0"/>
              <a:t>thankyou</a:t>
            </a:r>
            <a:endParaRPr lang="en-GB" dirty="0"/>
          </a:p>
        </p:txBody>
      </p:sp>
    </p:spTree>
    <p:extLst>
      <p:ext uri="{BB962C8B-B14F-4D97-AF65-F5344CB8AC3E}">
        <p14:creationId xmlns:p14="http://schemas.microsoft.com/office/powerpoint/2010/main" val="3547384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mary Activities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32862"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27805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im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488010"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PRIMARY ACTIVITIES 2</a:t>
            </a:r>
            <a:endParaRPr lang="en-GB" sz="5400" dirty="0">
              <a:solidFill>
                <a:srgbClr val="00B0F0"/>
              </a:solidFill>
              <a:latin typeface="Univers Next Pro Condensed" panose="020B0906030202020203" pitchFamily="34" charset="0"/>
            </a:endParaRP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1540408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Activiti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598583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a:t>
            </a:r>
            <a:r>
              <a:rPr lang="en-GB" sz="14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093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ondary Activities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C3A3BD-8BBB-4A16-8F4F-DE87626F53FB}"/>
              </a:ext>
            </a:extLst>
          </p:cNvPr>
          <p:cNvSpPr/>
          <p:nvPr userDrawn="1"/>
        </p:nvSpPr>
        <p:spPr>
          <a:xfrm>
            <a:off x="0" y="4186410"/>
            <a:ext cx="7425369" cy="267159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24EDD5-F2D4-484B-9B69-F3004F5F0692}"/>
              </a:ext>
            </a:extLst>
          </p:cNvPr>
          <p:cNvSpPr/>
          <p:nvPr userDrawn="1"/>
        </p:nvSpPr>
        <p:spPr>
          <a:xfrm>
            <a:off x="4766631" y="1514820"/>
            <a:ext cx="7425369" cy="267159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00"/>
              </a:solidFill>
            </a:endParaRPr>
          </a:p>
        </p:txBody>
      </p:sp>
      <p:sp>
        <p:nvSpPr>
          <p:cNvPr id="8" name="Rectangle 7">
            <a:extLst>
              <a:ext uri="{FF2B5EF4-FFF2-40B4-BE49-F238E27FC236}">
                <a16:creationId xmlns:a16="http://schemas.microsoft.com/office/drawing/2014/main" id="{C0EF4892-DECC-43FF-88C0-3B5EECDC2F0C}"/>
              </a:ext>
            </a:extLst>
          </p:cNvPr>
          <p:cNvSpPr/>
          <p:nvPr userDrawn="1"/>
        </p:nvSpPr>
        <p:spPr>
          <a:xfrm>
            <a:off x="7425369" y="4186410"/>
            <a:ext cx="4766631" cy="267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1CD00EA-2284-4624-8A40-76C6536547E6}"/>
              </a:ext>
            </a:extLst>
          </p:cNvPr>
          <p:cNvSpPr/>
          <p:nvPr userDrawn="1"/>
        </p:nvSpPr>
        <p:spPr>
          <a:xfrm>
            <a:off x="0" y="1514820"/>
            <a:ext cx="4766631" cy="2671590"/>
          </a:xfrm>
          <a:prstGeom prst="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close up of a logo&#10;&#10;Description automatically generated">
            <a:extLst>
              <a:ext uri="{FF2B5EF4-FFF2-40B4-BE49-F238E27FC236}">
                <a16:creationId xmlns:a16="http://schemas.microsoft.com/office/drawing/2014/main" id="{3B22F8F5-AE04-4AC1-91B1-035F35388B1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08348" y="204854"/>
            <a:ext cx="5296365" cy="1138800"/>
          </a:xfrm>
          <a:prstGeom prst="rect">
            <a:avLst/>
          </a:prstGeom>
        </p:spPr>
      </p:pic>
      <p:sp>
        <p:nvSpPr>
          <p:cNvPr id="3" name="TextBox 2">
            <a:extLst>
              <a:ext uri="{FF2B5EF4-FFF2-40B4-BE49-F238E27FC236}">
                <a16:creationId xmlns:a16="http://schemas.microsoft.com/office/drawing/2014/main" id="{75ABA332-9979-40EC-A695-35FA1240F675}"/>
              </a:ext>
            </a:extLst>
          </p:cNvPr>
          <p:cNvSpPr txBox="1"/>
          <p:nvPr userDrawn="1"/>
        </p:nvSpPr>
        <p:spPr>
          <a:xfrm>
            <a:off x="220338" y="204854"/>
            <a:ext cx="6323681" cy="769441"/>
          </a:xfrm>
          <a:prstGeom prst="rect">
            <a:avLst/>
          </a:prstGeom>
          <a:noFill/>
        </p:spPr>
        <p:txBody>
          <a:bodyPr wrap="square" rtlCol="0">
            <a:spAutoFit/>
          </a:bodyPr>
          <a:lstStyle/>
          <a:p>
            <a:pPr algn="l"/>
            <a:r>
              <a:rPr lang="en-GB" sz="4400" dirty="0">
                <a:solidFill>
                  <a:srgbClr val="00B0F0"/>
                </a:solidFill>
                <a:latin typeface="Univers Next Pro Condensed" panose="020B0906030202020203" pitchFamily="34" charset="0"/>
              </a:rPr>
              <a:t>SECONDARY ACTIVITIES 2</a:t>
            </a:r>
          </a:p>
        </p:txBody>
      </p:sp>
      <p:sp>
        <p:nvSpPr>
          <p:cNvPr id="11" name="TextBox 10">
            <a:extLst>
              <a:ext uri="{FF2B5EF4-FFF2-40B4-BE49-F238E27FC236}">
                <a16:creationId xmlns:a16="http://schemas.microsoft.com/office/drawing/2014/main" id="{C5698843-F7A5-4EA9-8E27-83B20EC475F2}"/>
              </a:ext>
            </a:extLst>
          </p:cNvPr>
          <p:cNvSpPr txBox="1"/>
          <p:nvPr userDrawn="1"/>
        </p:nvSpPr>
        <p:spPr>
          <a:xfrm>
            <a:off x="220338" y="868593"/>
            <a:ext cx="5263316" cy="523220"/>
          </a:xfrm>
          <a:prstGeom prst="rect">
            <a:avLst/>
          </a:prstGeom>
          <a:noFill/>
        </p:spPr>
        <p:txBody>
          <a:bodyPr wrap="square" rtlCol="0">
            <a:spAutoFit/>
          </a:bodyPr>
          <a:lstStyle/>
          <a:p>
            <a:pPr algn="l"/>
            <a:r>
              <a:rPr lang="en-GB" sz="1400" b="1" dirty="0">
                <a:solidFill>
                  <a:schemeClr val="tx1"/>
                </a:solidFill>
                <a:latin typeface="Arial" panose="020B0604020202020204" pitchFamily="34" charset="0"/>
                <a:cs typeface="Arial" panose="020B0604020202020204" pitchFamily="34" charset="0"/>
              </a:rPr>
              <a:t>You do not need to complete every activity but if you have time you can try to complete more than one. </a:t>
            </a:r>
          </a:p>
        </p:txBody>
      </p:sp>
    </p:spTree>
    <p:extLst>
      <p:ext uri="{BB962C8B-B14F-4D97-AF65-F5344CB8AC3E}">
        <p14:creationId xmlns:p14="http://schemas.microsoft.com/office/powerpoint/2010/main" val="3154015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0"/>
            <a:ext cx="10515600" cy="2852737"/>
          </a:xfrm>
        </p:spPr>
        <p:txBody>
          <a:bodyPr anchor="b"/>
          <a:lstStyle>
            <a:lvl1pPr>
              <a:defRPr sz="3115"/>
            </a:lvl1pPr>
          </a:lstStyle>
          <a:p>
            <a:r>
              <a:rPr lang="en-US"/>
              <a:t>Click to edit Master title style</a:t>
            </a:r>
            <a:endParaRPr lang="en-US" dirty="0"/>
          </a:p>
        </p:txBody>
      </p:sp>
      <p:sp>
        <p:nvSpPr>
          <p:cNvPr id="3" name="Text Placeholder 2"/>
          <p:cNvSpPr>
            <a:spLocks noGrp="1"/>
          </p:cNvSpPr>
          <p:nvPr>
            <p:ph type="body" idx="1"/>
          </p:nvPr>
        </p:nvSpPr>
        <p:spPr>
          <a:xfrm>
            <a:off x="831852" y="4589465"/>
            <a:ext cx="10515600" cy="1500187"/>
          </a:xfrm>
        </p:spPr>
        <p:txBody>
          <a:bodyPr/>
          <a:lstStyle>
            <a:lvl1pPr marL="0" indent="0">
              <a:buNone/>
              <a:defRPr sz="1246">
                <a:solidFill>
                  <a:schemeClr val="tx1"/>
                </a:solidFill>
              </a:defRPr>
            </a:lvl1pPr>
            <a:lvl2pPr marL="237390" indent="0">
              <a:buNone/>
              <a:defRPr sz="1038">
                <a:solidFill>
                  <a:schemeClr val="tx1">
                    <a:tint val="75000"/>
                  </a:schemeClr>
                </a:solidFill>
              </a:defRPr>
            </a:lvl2pPr>
            <a:lvl3pPr marL="474779" indent="0">
              <a:buNone/>
              <a:defRPr sz="935">
                <a:solidFill>
                  <a:schemeClr val="tx1">
                    <a:tint val="75000"/>
                  </a:schemeClr>
                </a:solidFill>
              </a:defRPr>
            </a:lvl3pPr>
            <a:lvl4pPr marL="712169" indent="0">
              <a:buNone/>
              <a:defRPr sz="831">
                <a:solidFill>
                  <a:schemeClr val="tx1">
                    <a:tint val="75000"/>
                  </a:schemeClr>
                </a:solidFill>
              </a:defRPr>
            </a:lvl4pPr>
            <a:lvl5pPr marL="949559" indent="0">
              <a:buNone/>
              <a:defRPr sz="831">
                <a:solidFill>
                  <a:schemeClr val="tx1">
                    <a:tint val="75000"/>
                  </a:schemeClr>
                </a:solidFill>
              </a:defRPr>
            </a:lvl5pPr>
            <a:lvl6pPr marL="1186948" indent="0">
              <a:buNone/>
              <a:defRPr sz="831">
                <a:solidFill>
                  <a:schemeClr val="tx1">
                    <a:tint val="75000"/>
                  </a:schemeClr>
                </a:solidFill>
              </a:defRPr>
            </a:lvl6pPr>
            <a:lvl7pPr marL="1424338" indent="0">
              <a:buNone/>
              <a:defRPr sz="831">
                <a:solidFill>
                  <a:schemeClr val="tx1">
                    <a:tint val="75000"/>
                  </a:schemeClr>
                </a:solidFill>
              </a:defRPr>
            </a:lvl7pPr>
            <a:lvl8pPr marL="1661728" indent="0">
              <a:buNone/>
              <a:defRPr sz="831">
                <a:solidFill>
                  <a:schemeClr val="tx1">
                    <a:tint val="75000"/>
                  </a:schemeClr>
                </a:solidFill>
              </a:defRPr>
            </a:lvl8pPr>
            <a:lvl9pPr marL="1899117" indent="0">
              <a:buNone/>
              <a:defRPr sz="831">
                <a:solidFill>
                  <a:schemeClr val="tx1">
                    <a:tint val="75000"/>
                  </a:schemeClr>
                </a:solidFill>
              </a:defRPr>
            </a:lvl9pPr>
          </a:lstStyle>
          <a:p>
            <a:pPr lvl="0"/>
            <a:r>
              <a:rPr lang="en-US"/>
              <a:t>Click to edit Master text styles</a:t>
            </a:r>
          </a:p>
        </p:txBody>
      </p:sp>
      <p:sp>
        <p:nvSpPr>
          <p:cNvPr id="7" name="Slide Number Placeholder 6">
            <a:extLst>
              <a:ext uri="{FF2B5EF4-FFF2-40B4-BE49-F238E27FC236}">
                <a16:creationId xmlns:a16="http://schemas.microsoft.com/office/drawing/2014/main" id="{9B1D7927-F5A1-F42A-F5FE-BEBA54378D7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70806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slice double title blue dash">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E49A15B5-7EFA-4045-AD3F-F12AF2BFB2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2501228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ue slice double title white dash">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C2F8840-AA37-4E5E-A12B-53A1C91C49A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258"/>
            <a:ext cx="12192000" cy="6855484"/>
          </a:xfrm>
          <a:prstGeom prst="rect">
            <a:avLst/>
          </a:prstGeom>
        </p:spPr>
      </p:pic>
    </p:spTree>
    <p:extLst>
      <p:ext uri="{BB962C8B-B14F-4D97-AF65-F5344CB8AC3E}">
        <p14:creationId xmlns:p14="http://schemas.microsoft.com/office/powerpoint/2010/main" val="1765976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and object 2">
    <p:bg>
      <p:bgPr>
        <a:solidFill>
          <a:srgbClr val="00ACE9"/>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2796" y="202348"/>
            <a:ext cx="11247587" cy="709158"/>
          </a:xfrm>
        </p:spPr>
        <p:txBody>
          <a:bodyPr anchor="b">
            <a:normAutofit/>
          </a:bodyPr>
          <a:lstStyle>
            <a:lvl1pPr algn="l">
              <a:defRPr sz="4000" cap="all" spc="400" baseline="0">
                <a:solidFill>
                  <a:schemeClr val="bg1"/>
                </a:solidFill>
                <a:latin typeface="Univers Next Pro Condensed" panose="020B0906030202020203" pitchFamily="34" charset="0"/>
              </a:defRPr>
            </a:lvl1pPr>
          </a:lstStyle>
          <a:p>
            <a:r>
              <a:rPr lang="en-US" dirty="0"/>
              <a:t> Add headline here</a:t>
            </a:r>
            <a:endParaRPr lang="en-GB" dirty="0"/>
          </a:p>
        </p:txBody>
      </p:sp>
      <p:cxnSp>
        <p:nvCxnSpPr>
          <p:cNvPr id="17" name="Straight Connector 16">
            <a:extLst>
              <a:ext uri="{FF2B5EF4-FFF2-40B4-BE49-F238E27FC236}">
                <a16:creationId xmlns:a16="http://schemas.microsoft.com/office/drawing/2014/main" id="{2AEE0FCB-1120-4045-A506-E38BD7CCECDC}"/>
              </a:ext>
            </a:extLst>
          </p:cNvPr>
          <p:cNvCxnSpPr>
            <a:cxnSpLocks/>
          </p:cNvCxnSpPr>
          <p:nvPr userDrawn="1"/>
        </p:nvCxnSpPr>
        <p:spPr>
          <a:xfrm>
            <a:off x="67889" y="1121839"/>
            <a:ext cx="12056222" cy="0"/>
          </a:xfrm>
          <a:prstGeom prst="line">
            <a:avLst/>
          </a:prstGeom>
          <a:ln w="44450" cmpd="sng">
            <a:solidFill>
              <a:schemeClr val="bg1"/>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descr="A picture containing drawing&#10;&#10;Description automatically generated">
            <a:extLst>
              <a:ext uri="{FF2B5EF4-FFF2-40B4-BE49-F238E27FC236}">
                <a16:creationId xmlns:a16="http://schemas.microsoft.com/office/drawing/2014/main" id="{FB66101A-794E-4CBA-A965-9BBF63D6A4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24004" y="5495112"/>
            <a:ext cx="5967996" cy="1283211"/>
          </a:xfrm>
          <a:prstGeom prst="rect">
            <a:avLst/>
          </a:prstGeom>
        </p:spPr>
      </p:pic>
    </p:spTree>
    <p:extLst>
      <p:ext uri="{BB962C8B-B14F-4D97-AF65-F5344CB8AC3E}">
        <p14:creationId xmlns:p14="http://schemas.microsoft.com/office/powerpoint/2010/main" val="2346009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imple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786F8ED-6F66-BE45-ADC6-D6BC0CEF0183}"/>
              </a:ext>
            </a:extLst>
          </p:cNvPr>
          <p:cNvSpPr>
            <a:spLocks noGrp="1"/>
          </p:cNvSpPr>
          <p:nvPr>
            <p:ph type="body" sz="quarter" idx="11" hasCustomPrompt="1"/>
          </p:nvPr>
        </p:nvSpPr>
        <p:spPr>
          <a:xfrm>
            <a:off x="360000" y="1652580"/>
            <a:ext cx="10858500" cy="4092575"/>
          </a:xfrm>
        </p:spPr>
        <p:txBody>
          <a:bodyPr tIns="180000"/>
          <a:lstStyle>
            <a:lvl1pPr marL="457200" indent="-457200">
              <a:spcAft>
                <a:spcPts val="1000"/>
              </a:spcAft>
              <a:buClr>
                <a:srgbClr val="00AEEF"/>
              </a:buClr>
              <a:buFont typeface="Wingdings" pitchFamily="2" charset="2"/>
              <a:buChar char="§"/>
              <a:defRPr/>
            </a:lvl1pPr>
            <a:lvl2pPr marL="800100" indent="-342900">
              <a:buClr>
                <a:schemeClr val="tx1"/>
              </a:buClr>
              <a:buFont typeface="Wingdings" pitchFamily="2" charset="2"/>
              <a:buChar char="§"/>
              <a:defRPr/>
            </a:lvl2pPr>
            <a:lvl3pPr marL="1143000" indent="-228600">
              <a:buClr>
                <a:srgbClr val="00AEEF"/>
              </a:buClr>
              <a:buFont typeface="Wingdings" pitchFamily="2" charset="2"/>
              <a:buChar char="§"/>
              <a:defRPr/>
            </a:lvl3pPr>
            <a:lvl4pPr marL="1600200" indent="-228600">
              <a:buClr>
                <a:schemeClr val="tx1"/>
              </a:buClr>
              <a:buFont typeface="Wingdings" pitchFamily="2" charset="2"/>
              <a:buChar char="§"/>
              <a:defRPr/>
            </a:lvl4pPr>
            <a:lvl5pPr marL="2114550" indent="-285750">
              <a:buClr>
                <a:srgbClr val="00AEEF"/>
              </a:buClr>
              <a:buFont typeface="Wingdings" pitchFamily="2" charset="2"/>
              <a:buChar char="§"/>
              <a:defRPr/>
            </a:lvl5pPr>
          </a:lstStyle>
          <a:p>
            <a:pPr lvl="0"/>
            <a:r>
              <a:rPr lang="en-US" b="0" i="0">
                <a:latin typeface="Univers Next Pro" panose="020B0503030202020203" pitchFamily="34" charset="77"/>
                <a:cs typeface="Univers" panose="020F0502020204030204" pitchFamily="34" charset="0"/>
              </a:rPr>
              <a:t>Click to add engaging text</a:t>
            </a:r>
          </a:p>
          <a:p>
            <a:pPr lvl="0"/>
            <a:r>
              <a:rPr lang="en-US" b="0" i="0">
                <a:latin typeface="Univers Next Pro" panose="020B0503030202020203" pitchFamily="34" charset="77"/>
                <a:cs typeface="Univers" panose="020F0502020204030204" pitchFamily="34" charset="0"/>
              </a:rPr>
              <a:t>And some more text</a:t>
            </a:r>
          </a:p>
          <a:p>
            <a:pPr lvl="1"/>
            <a:r>
              <a:rPr lang="en-US" b="0" i="0">
                <a:latin typeface="Univers Next Pro" panose="020B0503030202020203" pitchFamily="34" charset="77"/>
                <a:cs typeface="Univers" panose="020F0502020204030204" pitchFamily="34" charset="0"/>
              </a:rPr>
              <a:t>Second level</a:t>
            </a:r>
          </a:p>
          <a:p>
            <a:pPr lvl="2"/>
            <a:r>
              <a:rPr lang="en-US" b="0" i="0">
                <a:latin typeface="Univers Next Pro" panose="020B0503030202020203" pitchFamily="34" charset="77"/>
                <a:cs typeface="Univers" panose="020F0502020204030204" pitchFamily="34" charset="0"/>
              </a:rPr>
              <a:t>Third level</a:t>
            </a:r>
          </a:p>
          <a:p>
            <a:pPr lvl="3"/>
            <a:r>
              <a:rPr lang="en-US" b="0" i="0">
                <a:latin typeface="Univers Next Pro" panose="020B0503030202020203" pitchFamily="34" charset="77"/>
                <a:cs typeface="Univers" panose="020F0502020204030204" pitchFamily="34" charset="0"/>
              </a:rPr>
              <a:t>Fourth level</a:t>
            </a:r>
          </a:p>
          <a:p>
            <a:pPr lvl="4"/>
            <a:endParaRPr lang="en-US" b="0" i="0">
              <a:latin typeface="Univers Next Pro" panose="020B0503030202020203" pitchFamily="34" charset="77"/>
              <a:cs typeface="Univers" panose="020F0502020204030204" pitchFamily="34" charset="0"/>
            </a:endParaRPr>
          </a:p>
        </p:txBody>
      </p:sp>
      <p:cxnSp>
        <p:nvCxnSpPr>
          <p:cNvPr id="6" name="Straight Connector 5">
            <a:extLst>
              <a:ext uri="{FF2B5EF4-FFF2-40B4-BE49-F238E27FC236}">
                <a16:creationId xmlns:a16="http://schemas.microsoft.com/office/drawing/2014/main" id="{032FFBB5-AF36-DC41-B7D2-D1C8564792E3}"/>
              </a:ext>
            </a:extLst>
          </p:cNvPr>
          <p:cNvCxnSpPr>
            <a:cxnSpLocks/>
          </p:cNvCxnSpPr>
          <p:nvPr userDrawn="1"/>
        </p:nvCxnSpPr>
        <p:spPr>
          <a:xfrm flipV="1">
            <a:off x="16519" y="1391521"/>
            <a:ext cx="12175481" cy="42699"/>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A965B56-7434-4F4E-9C33-F1D3F131942D}"/>
              </a:ext>
            </a:extLst>
          </p:cNvPr>
          <p:cNvSpPr>
            <a:spLocks noGrp="1"/>
          </p:cNvSpPr>
          <p:nvPr>
            <p:ph type="ctrTitle" hasCustomPrompt="1"/>
          </p:nvPr>
        </p:nvSpPr>
        <p:spPr>
          <a:xfrm>
            <a:off x="360000" y="261444"/>
            <a:ext cx="11247587" cy="877104"/>
          </a:xfrm>
        </p:spPr>
        <p:txBody>
          <a:bodyPr anchor="b">
            <a:normAutofit/>
          </a:bodyPr>
          <a:lstStyle>
            <a:lvl1pPr algn="l">
              <a:defRPr sz="4800" cap="all" spc="400" baseline="0">
                <a:solidFill>
                  <a:srgbClr val="00AEEF"/>
                </a:solidFill>
                <a:latin typeface="Univers Next Pro Condensed" panose="020B0906030202020203" pitchFamily="34" charset="0"/>
              </a:defRPr>
            </a:lvl1pPr>
          </a:lstStyle>
          <a:p>
            <a:r>
              <a:rPr lang="en-US"/>
              <a:t> add headline here</a:t>
            </a:r>
            <a:endParaRPr lang="en-GB"/>
          </a:p>
        </p:txBody>
      </p:sp>
      <p:pic>
        <p:nvPicPr>
          <p:cNvPr id="7" name="Picture 6" descr="A close up of a logo&#10;&#10;Description automatically generated">
            <a:extLst>
              <a:ext uri="{FF2B5EF4-FFF2-40B4-BE49-F238E27FC236}">
                <a16:creationId xmlns:a16="http://schemas.microsoft.com/office/drawing/2014/main" id="{DDF87C42-D6D6-4C5A-A743-872A79142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18516" y="5719200"/>
            <a:ext cx="5296365" cy="1138800"/>
          </a:xfrm>
          <a:prstGeom prst="rect">
            <a:avLst/>
          </a:prstGeom>
        </p:spPr>
      </p:pic>
    </p:spTree>
    <p:extLst>
      <p:ext uri="{BB962C8B-B14F-4D97-AF65-F5344CB8AC3E}">
        <p14:creationId xmlns:p14="http://schemas.microsoft.com/office/powerpoint/2010/main" val="230866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D9BD75C2-9883-6322-1103-6B8C6EDF1FCC}"/>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97900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1246" b="1"/>
            </a:lvl1pPr>
            <a:lvl2pPr marL="237390" indent="0">
              <a:buNone/>
              <a:defRPr sz="1038" b="1"/>
            </a:lvl2pPr>
            <a:lvl3pPr marL="474779" indent="0">
              <a:buNone/>
              <a:defRPr sz="935" b="1"/>
            </a:lvl3pPr>
            <a:lvl4pPr marL="712169" indent="0">
              <a:buNone/>
              <a:defRPr sz="831" b="1"/>
            </a:lvl4pPr>
            <a:lvl5pPr marL="949559" indent="0">
              <a:buNone/>
              <a:defRPr sz="831" b="1"/>
            </a:lvl5pPr>
            <a:lvl6pPr marL="1186948" indent="0">
              <a:buNone/>
              <a:defRPr sz="831" b="1"/>
            </a:lvl6pPr>
            <a:lvl7pPr marL="1424338" indent="0">
              <a:buNone/>
              <a:defRPr sz="831" b="1"/>
            </a:lvl7pPr>
            <a:lvl8pPr marL="1661728" indent="0">
              <a:buNone/>
              <a:defRPr sz="831" b="1"/>
            </a:lvl8pPr>
            <a:lvl9pPr marL="1899117" indent="0">
              <a:buNone/>
              <a:defRPr sz="831" b="1"/>
            </a:lvl9pPr>
          </a:lstStyle>
          <a:p>
            <a:pPr lvl="0"/>
            <a:r>
              <a:rPr lang="en-US"/>
              <a:t>Click to edit Master text styles</a:t>
            </a:r>
          </a:p>
        </p:txBody>
      </p:sp>
      <p:sp>
        <p:nvSpPr>
          <p:cNvPr id="6" name="Content Placeholder 5"/>
          <p:cNvSpPr>
            <a:spLocks noGrp="1"/>
          </p:cNvSpPr>
          <p:nvPr>
            <p:ph sz="quarter" idx="4"/>
          </p:nvPr>
        </p:nvSpPr>
        <p:spPr>
          <a:xfrm>
            <a:off x="6172202" y="2505076"/>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a:extLst>
              <a:ext uri="{FF2B5EF4-FFF2-40B4-BE49-F238E27FC236}">
                <a16:creationId xmlns:a16="http://schemas.microsoft.com/office/drawing/2014/main" id="{4FDF43ED-39F3-634B-678A-900F8E20CDD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104957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7A48FCE4-1D9C-BD74-477B-9B97809B4378}"/>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483057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790FF19-CC3C-4053-50E7-151F0DA72307}"/>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11806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743B-BC3F-F135-525B-7F849C081156}"/>
              </a:ext>
            </a:extLst>
          </p:cNvPr>
          <p:cNvSpPr>
            <a:spLocks noGrp="1"/>
          </p:cNvSpPr>
          <p:nvPr>
            <p:ph type="title"/>
          </p:nvPr>
        </p:nvSpPr>
        <p:spPr/>
        <p:txBody>
          <a:bodyPr/>
          <a:lstStyle/>
          <a:p>
            <a:r>
              <a:rPr lang="en-US"/>
              <a:t>Click to edit Master title style</a:t>
            </a:r>
            <a:endParaRPr lang="en-IE"/>
          </a:p>
        </p:txBody>
      </p:sp>
      <p:sp>
        <p:nvSpPr>
          <p:cNvPr id="6" name="Slide Number Placeholder 5">
            <a:extLst>
              <a:ext uri="{FF2B5EF4-FFF2-40B4-BE49-F238E27FC236}">
                <a16:creationId xmlns:a16="http://schemas.microsoft.com/office/drawing/2014/main" id="{7C313D52-A4A0-8BCF-396B-EDC3C85BC6E9}"/>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322019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1662"/>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1" cy="4873625"/>
          </a:xfrm>
        </p:spPr>
        <p:txBody>
          <a:bodyPr/>
          <a:lstStyle>
            <a:lvl1pPr>
              <a:defRPr sz="1662"/>
            </a:lvl1pPr>
            <a:lvl2pPr>
              <a:defRPr sz="1454"/>
            </a:lvl2pPr>
            <a:lvl3pPr>
              <a:defRPr sz="1246"/>
            </a:lvl3pPr>
            <a:lvl4pPr>
              <a:defRPr sz="1038"/>
            </a:lvl4pPr>
            <a:lvl5pPr>
              <a:defRPr sz="1038"/>
            </a:lvl5pPr>
            <a:lvl6pPr>
              <a:defRPr sz="1038"/>
            </a:lvl6pPr>
            <a:lvl7pPr>
              <a:defRPr sz="1038"/>
            </a:lvl7pPr>
            <a:lvl8pPr>
              <a:defRPr sz="1038"/>
            </a:lvl8pPr>
            <a:lvl9pPr>
              <a:defRPr sz="10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831"/>
            </a:lvl1pPr>
            <a:lvl2pPr marL="237390" indent="0">
              <a:buNone/>
              <a:defRPr sz="727"/>
            </a:lvl2pPr>
            <a:lvl3pPr marL="474779" indent="0">
              <a:buNone/>
              <a:defRPr sz="623"/>
            </a:lvl3pPr>
            <a:lvl4pPr marL="712169" indent="0">
              <a:buNone/>
              <a:defRPr sz="519"/>
            </a:lvl4pPr>
            <a:lvl5pPr marL="949559" indent="0">
              <a:buNone/>
              <a:defRPr sz="519"/>
            </a:lvl5pPr>
            <a:lvl6pPr marL="1186948" indent="0">
              <a:buNone/>
              <a:defRPr sz="519"/>
            </a:lvl6pPr>
            <a:lvl7pPr marL="1424338" indent="0">
              <a:buNone/>
              <a:defRPr sz="519"/>
            </a:lvl7pPr>
            <a:lvl8pPr marL="1661728" indent="0">
              <a:buNone/>
              <a:defRPr sz="519"/>
            </a:lvl8pPr>
            <a:lvl9pPr marL="1899117" indent="0">
              <a:buNone/>
              <a:defRPr sz="519"/>
            </a:lvl9pPr>
          </a:lstStyle>
          <a:p>
            <a:pPr lvl="0"/>
            <a:r>
              <a:rPr lang="en-US"/>
              <a:t>Click to edit Master text styles</a:t>
            </a:r>
          </a:p>
        </p:txBody>
      </p:sp>
      <p:sp>
        <p:nvSpPr>
          <p:cNvPr id="8" name="Slide Number Placeholder 7">
            <a:extLst>
              <a:ext uri="{FF2B5EF4-FFF2-40B4-BE49-F238E27FC236}">
                <a16:creationId xmlns:a16="http://schemas.microsoft.com/office/drawing/2014/main" id="{A778FAC7-C999-DE70-3237-CD1742BBB842}"/>
              </a:ext>
            </a:extLst>
          </p:cNvPr>
          <p:cNvSpPr>
            <a:spLocks noGrp="1"/>
          </p:cNvSpPr>
          <p:nvPr>
            <p:ph type="sldNum" sz="quarter" idx="10"/>
          </p:nvPr>
        </p:nvSpPr>
        <p:spPr/>
        <p:txBody>
          <a:bodyPr/>
          <a:lstStyle/>
          <a:p>
            <a:fld id="{BC3F9AC1-C1B8-4CF6-A420-CB7239454072}" type="slidenum">
              <a:rPr lang="en-GB" smtClean="0"/>
              <a:t>‹#›</a:t>
            </a:fld>
            <a:endParaRPr lang="en-GB"/>
          </a:p>
        </p:txBody>
      </p:sp>
    </p:spTree>
    <p:extLst>
      <p:ext uri="{BB962C8B-B14F-4D97-AF65-F5344CB8AC3E}">
        <p14:creationId xmlns:p14="http://schemas.microsoft.com/office/powerpoint/2010/main" val="486977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623">
                <a:solidFill>
                  <a:schemeClr val="tx1">
                    <a:tint val="75000"/>
                  </a:schemeClr>
                </a:solidFill>
              </a:defRPr>
            </a:lvl1pPr>
          </a:lstStyle>
          <a:p>
            <a:fld id="{BC3F9AC1-C1B8-4CF6-A420-CB7239454072}" type="slidenum">
              <a:rPr lang="en-GB" smtClean="0"/>
              <a:t>‹#›</a:t>
            </a:fld>
            <a:endParaRPr lang="en-GB"/>
          </a:p>
        </p:txBody>
      </p:sp>
    </p:spTree>
    <p:extLst>
      <p:ext uri="{BB962C8B-B14F-4D97-AF65-F5344CB8AC3E}">
        <p14:creationId xmlns:p14="http://schemas.microsoft.com/office/powerpoint/2010/main" val="30757018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49" r:id="rId15"/>
    <p:sldLayoutId id="2147483650" r:id="rId16"/>
    <p:sldLayoutId id="2147483651" r:id="rId17"/>
    <p:sldLayoutId id="2147483669" r:id="rId18"/>
    <p:sldLayoutId id="2147483653" r:id="rId19"/>
    <p:sldLayoutId id="2147483654" r:id="rId20"/>
    <p:sldLayoutId id="2147483655" r:id="rId21"/>
    <p:sldLayoutId id="2147483658" r:id="rId22"/>
    <p:sldLayoutId id="2147483666" r:id="rId23"/>
    <p:sldLayoutId id="2147483659" r:id="rId24"/>
    <p:sldLayoutId id="2147483668" r:id="rId25"/>
    <p:sldLayoutId id="2147483662" r:id="rId26"/>
    <p:sldLayoutId id="2147483663" r:id="rId27"/>
    <p:sldLayoutId id="2147483665" r:id="rId28"/>
    <p:sldLayoutId id="2147483664" r:id="rId29"/>
    <p:sldLayoutId id="2147483656" r:id="rId30"/>
    <p:sldLayoutId id="2147483657" r:id="rId31"/>
    <p:sldLayoutId id="2147483660" r:id="rId32"/>
    <p:sldLayoutId id="2147483661" r:id="rId33"/>
  </p:sldLayoutIdLst>
  <p:txStyles>
    <p:titleStyle>
      <a:lvl1pPr algn="l" defTabSz="474779" rtl="0" eaLnBrk="1" latinLnBrk="0" hangingPunct="1">
        <a:lnSpc>
          <a:spcPct val="90000"/>
        </a:lnSpc>
        <a:spcBef>
          <a:spcPct val="0"/>
        </a:spcBef>
        <a:buNone/>
        <a:defRPr sz="2285" kern="1200">
          <a:solidFill>
            <a:schemeClr val="tx1"/>
          </a:solidFill>
          <a:latin typeface="+mj-lt"/>
          <a:ea typeface="+mj-ea"/>
          <a:cs typeface="+mj-cs"/>
        </a:defRPr>
      </a:lvl1pPr>
    </p:titleStyle>
    <p:bodyStyle>
      <a:lvl1pPr marL="118695" indent="-118695" algn="l" defTabSz="474779" rtl="0" eaLnBrk="1" latinLnBrk="0" hangingPunct="1">
        <a:lnSpc>
          <a:spcPct val="90000"/>
        </a:lnSpc>
        <a:spcBef>
          <a:spcPts val="519"/>
        </a:spcBef>
        <a:buFont typeface="Arial" panose="020B0604020202020204" pitchFamily="34" charset="0"/>
        <a:buChar char="•"/>
        <a:defRPr sz="1454" kern="1200">
          <a:solidFill>
            <a:schemeClr val="tx1"/>
          </a:solidFill>
          <a:latin typeface="+mn-lt"/>
          <a:ea typeface="+mn-ea"/>
          <a:cs typeface="+mn-cs"/>
        </a:defRPr>
      </a:lvl1pPr>
      <a:lvl2pPr marL="356085" indent="-118695" algn="l" defTabSz="474779" rtl="0" eaLnBrk="1" latinLnBrk="0" hangingPunct="1">
        <a:lnSpc>
          <a:spcPct val="90000"/>
        </a:lnSpc>
        <a:spcBef>
          <a:spcPts val="260"/>
        </a:spcBef>
        <a:buFont typeface="Arial" panose="020B0604020202020204" pitchFamily="34" charset="0"/>
        <a:buChar char="•"/>
        <a:defRPr sz="1246" kern="1200">
          <a:solidFill>
            <a:schemeClr val="tx1"/>
          </a:solidFill>
          <a:latin typeface="+mn-lt"/>
          <a:ea typeface="+mn-ea"/>
          <a:cs typeface="+mn-cs"/>
        </a:defRPr>
      </a:lvl2pPr>
      <a:lvl3pPr marL="593474" indent="-118695" algn="l" defTabSz="474779" rtl="0" eaLnBrk="1" latinLnBrk="0" hangingPunct="1">
        <a:lnSpc>
          <a:spcPct val="90000"/>
        </a:lnSpc>
        <a:spcBef>
          <a:spcPts val="260"/>
        </a:spcBef>
        <a:buFont typeface="Arial" panose="020B0604020202020204" pitchFamily="34" charset="0"/>
        <a:buChar char="•"/>
        <a:defRPr sz="1038" kern="1200">
          <a:solidFill>
            <a:schemeClr val="tx1"/>
          </a:solidFill>
          <a:latin typeface="+mn-lt"/>
          <a:ea typeface="+mn-ea"/>
          <a:cs typeface="+mn-cs"/>
        </a:defRPr>
      </a:lvl3pPr>
      <a:lvl4pPr marL="83086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4pPr>
      <a:lvl5pPr marL="1068254"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5pPr>
      <a:lvl6pPr marL="130564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6pPr>
      <a:lvl7pPr marL="154303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7pPr>
      <a:lvl8pPr marL="1780423"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8pPr>
      <a:lvl9pPr marL="2017812" indent="-118695" algn="l" defTabSz="474779" rtl="0" eaLnBrk="1" latinLnBrk="0" hangingPunct="1">
        <a:lnSpc>
          <a:spcPct val="90000"/>
        </a:lnSpc>
        <a:spcBef>
          <a:spcPts val="260"/>
        </a:spcBef>
        <a:buFont typeface="Arial" panose="020B0604020202020204" pitchFamily="34" charset="0"/>
        <a:buChar char="•"/>
        <a:defRPr sz="935" kern="1200">
          <a:solidFill>
            <a:schemeClr val="tx1"/>
          </a:solidFill>
          <a:latin typeface="+mn-lt"/>
          <a:ea typeface="+mn-ea"/>
          <a:cs typeface="+mn-cs"/>
        </a:defRPr>
      </a:lvl9pPr>
    </p:bodyStyle>
    <p:otherStyle>
      <a:defPPr>
        <a:defRPr lang="en-US"/>
      </a:defPPr>
      <a:lvl1pPr marL="0" algn="l" defTabSz="474779" rtl="0" eaLnBrk="1" latinLnBrk="0" hangingPunct="1">
        <a:defRPr sz="935" kern="1200">
          <a:solidFill>
            <a:schemeClr val="tx1"/>
          </a:solidFill>
          <a:latin typeface="+mn-lt"/>
          <a:ea typeface="+mn-ea"/>
          <a:cs typeface="+mn-cs"/>
        </a:defRPr>
      </a:lvl1pPr>
      <a:lvl2pPr marL="237390" algn="l" defTabSz="474779" rtl="0" eaLnBrk="1" latinLnBrk="0" hangingPunct="1">
        <a:defRPr sz="935" kern="1200">
          <a:solidFill>
            <a:schemeClr val="tx1"/>
          </a:solidFill>
          <a:latin typeface="+mn-lt"/>
          <a:ea typeface="+mn-ea"/>
          <a:cs typeface="+mn-cs"/>
        </a:defRPr>
      </a:lvl2pPr>
      <a:lvl3pPr marL="474779" algn="l" defTabSz="474779" rtl="0" eaLnBrk="1" latinLnBrk="0" hangingPunct="1">
        <a:defRPr sz="935" kern="1200">
          <a:solidFill>
            <a:schemeClr val="tx1"/>
          </a:solidFill>
          <a:latin typeface="+mn-lt"/>
          <a:ea typeface="+mn-ea"/>
          <a:cs typeface="+mn-cs"/>
        </a:defRPr>
      </a:lvl3pPr>
      <a:lvl4pPr marL="712169" algn="l" defTabSz="474779" rtl="0" eaLnBrk="1" latinLnBrk="0" hangingPunct="1">
        <a:defRPr sz="935" kern="1200">
          <a:solidFill>
            <a:schemeClr val="tx1"/>
          </a:solidFill>
          <a:latin typeface="+mn-lt"/>
          <a:ea typeface="+mn-ea"/>
          <a:cs typeface="+mn-cs"/>
        </a:defRPr>
      </a:lvl4pPr>
      <a:lvl5pPr marL="949559" algn="l" defTabSz="474779" rtl="0" eaLnBrk="1" latinLnBrk="0" hangingPunct="1">
        <a:defRPr sz="935" kern="1200">
          <a:solidFill>
            <a:schemeClr val="tx1"/>
          </a:solidFill>
          <a:latin typeface="+mn-lt"/>
          <a:ea typeface="+mn-ea"/>
          <a:cs typeface="+mn-cs"/>
        </a:defRPr>
      </a:lvl5pPr>
      <a:lvl6pPr marL="1186948" algn="l" defTabSz="474779" rtl="0" eaLnBrk="1" latinLnBrk="0" hangingPunct="1">
        <a:defRPr sz="935" kern="1200">
          <a:solidFill>
            <a:schemeClr val="tx1"/>
          </a:solidFill>
          <a:latin typeface="+mn-lt"/>
          <a:ea typeface="+mn-ea"/>
          <a:cs typeface="+mn-cs"/>
        </a:defRPr>
      </a:lvl6pPr>
      <a:lvl7pPr marL="1424338" algn="l" defTabSz="474779" rtl="0" eaLnBrk="1" latinLnBrk="0" hangingPunct="1">
        <a:defRPr sz="935" kern="1200">
          <a:solidFill>
            <a:schemeClr val="tx1"/>
          </a:solidFill>
          <a:latin typeface="+mn-lt"/>
          <a:ea typeface="+mn-ea"/>
          <a:cs typeface="+mn-cs"/>
        </a:defRPr>
      </a:lvl7pPr>
      <a:lvl8pPr marL="1661728" algn="l" defTabSz="474779" rtl="0" eaLnBrk="1" latinLnBrk="0" hangingPunct="1">
        <a:defRPr sz="935" kern="1200">
          <a:solidFill>
            <a:schemeClr val="tx1"/>
          </a:solidFill>
          <a:latin typeface="+mn-lt"/>
          <a:ea typeface="+mn-ea"/>
          <a:cs typeface="+mn-cs"/>
        </a:defRPr>
      </a:lvl8pPr>
      <a:lvl9pPr marL="1899117" algn="l" defTabSz="474779" rtl="0" eaLnBrk="1" latinLnBrk="0" hangingPunct="1">
        <a:defRPr sz="9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3" Type="http://schemas.openxmlformats.org/officeDocument/2006/relationships/hyperlink" Target="https://d21ipp77gdifnw.cloudfront.net/app/uploads/2021/11/7.-CRC-double-sided-poster-A2-size.pdf"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s://www.unicef.ie/child-rights-education/primary/resource-library/" TargetMode="External"/><Relationship Id="rId4" Type="http://schemas.openxmlformats.org/officeDocument/2006/relationships/hyperlink" Target="https://www.unicef.ie/child-rights-education/primary/crs/lear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3.jpe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video" Target="https://www.youtube.com/embed/JM6bcurMozQ?feature=oembed" TargetMode="External"/><Relationship Id="rId6" Type="http://schemas.openxmlformats.org/officeDocument/2006/relationships/hyperlink" Target="https://www.supercoloring.com/coloring-pages/arts-culture/mandala" TargetMode="External"/><Relationship Id="rId5" Type="http://schemas.openxmlformats.org/officeDocument/2006/relationships/hyperlink" Target="https://www.youtube.com/watch?v=JM6bcurMozQ"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clothing, outdoor&#10;&#10;Description automatically generated">
            <a:extLst>
              <a:ext uri="{FF2B5EF4-FFF2-40B4-BE49-F238E27FC236}">
                <a16:creationId xmlns:a16="http://schemas.microsoft.com/office/drawing/2014/main" id="{BDD52C77-F380-CB22-5DC5-D8151D8D3E2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823"/>
            <a:ext cx="12379234" cy="8252823"/>
          </a:xfrm>
          <a:prstGeom prst="rect">
            <a:avLst/>
          </a:prstGeom>
        </p:spPr>
      </p:pic>
      <p:sp>
        <p:nvSpPr>
          <p:cNvPr id="6" name="Rectangle 5">
            <a:extLst>
              <a:ext uri="{FF2B5EF4-FFF2-40B4-BE49-F238E27FC236}">
                <a16:creationId xmlns:a16="http://schemas.microsoft.com/office/drawing/2014/main" id="{3C4327EF-2AEC-4446-BDF4-BF745FE17A8C}"/>
              </a:ext>
            </a:extLst>
          </p:cNvPr>
          <p:cNvSpPr/>
          <p:nvPr/>
        </p:nvSpPr>
        <p:spPr>
          <a:xfrm>
            <a:off x="-1504" y="5230270"/>
            <a:ext cx="5474841" cy="914400"/>
          </a:xfrm>
          <a:prstGeom prst="rect">
            <a:avLst/>
          </a:prstGeom>
          <a:solidFill>
            <a:srgbClr val="00ACE9"/>
          </a:solidFill>
          <a:ln>
            <a:solidFill>
              <a:srgbClr val="00AC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4400" b="1" dirty="0">
                <a:latin typeface="+mj-lt"/>
                <a:cs typeface="Arial" panose="020B0604020202020204" pitchFamily="34" charset="0"/>
              </a:rPr>
              <a:t>ARTICLE IN FOCUS</a:t>
            </a:r>
          </a:p>
        </p:txBody>
      </p:sp>
      <p:pic>
        <p:nvPicPr>
          <p:cNvPr id="8" name="Picture 7" descr="Graphical user interface, text&#10;&#10;Description automatically generated">
            <a:extLst>
              <a:ext uri="{FF2B5EF4-FFF2-40B4-BE49-F238E27FC236}">
                <a16:creationId xmlns:a16="http://schemas.microsoft.com/office/drawing/2014/main" id="{94AFA290-305D-4974-A7A1-C84D8129EB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3152" y="0"/>
            <a:ext cx="2897324" cy="1111170"/>
          </a:xfrm>
          <a:prstGeom prst="rect">
            <a:avLst/>
          </a:prstGeom>
        </p:spPr>
      </p:pic>
      <p:sp>
        <p:nvSpPr>
          <p:cNvPr id="9" name="TextBox 8">
            <a:extLst>
              <a:ext uri="{FF2B5EF4-FFF2-40B4-BE49-F238E27FC236}">
                <a16:creationId xmlns:a16="http://schemas.microsoft.com/office/drawing/2014/main" id="{DE239B87-4B2C-F330-EE48-1EFCD552CDE4}"/>
              </a:ext>
            </a:extLst>
          </p:cNvPr>
          <p:cNvSpPr txBox="1"/>
          <p:nvPr/>
        </p:nvSpPr>
        <p:spPr>
          <a:xfrm>
            <a:off x="10074801" y="6611779"/>
            <a:ext cx="6283234" cy="246221"/>
          </a:xfrm>
          <a:prstGeom prst="rect">
            <a:avLst/>
          </a:prstGeom>
          <a:noFill/>
        </p:spPr>
        <p:txBody>
          <a:bodyPr wrap="square">
            <a:spAutoFit/>
          </a:bodyPr>
          <a:lstStyle/>
          <a:p>
            <a:r>
              <a:rPr lang="en-IE" sz="1000" b="0" i="0" dirty="0">
                <a:solidFill>
                  <a:schemeClr val="bg1"/>
                </a:solidFill>
                <a:effectLst/>
                <a:latin typeface="Open Sans" panose="020B0606030504020204" pitchFamily="34" charset="0"/>
              </a:rPr>
              <a:t>© UNICEF/UN0345982/Donnell</a:t>
            </a:r>
            <a:endParaRPr lang="en-IE" sz="1000" dirty="0">
              <a:solidFill>
                <a:schemeClr val="bg1"/>
              </a:solidFill>
            </a:endParaRPr>
          </a:p>
        </p:txBody>
      </p:sp>
    </p:spTree>
    <p:extLst>
      <p:ext uri="{BB962C8B-B14F-4D97-AF65-F5344CB8AC3E}">
        <p14:creationId xmlns:p14="http://schemas.microsoft.com/office/powerpoint/2010/main" val="3009748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b="1" dirty="0">
                <a:latin typeface="Arial" panose="020B0604020202020204" pitchFamily="34" charset="0"/>
                <a:cs typeface="Arial" panose="020B0604020202020204" pitchFamily="34" charset="0"/>
              </a:rPr>
              <a:t>EXTENSION</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464019" y="2131212"/>
            <a:ext cx="6334311" cy="2982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n-GB" sz="2400" dirty="0">
                <a:solidFill>
                  <a:schemeClr val="bg1"/>
                </a:solidFill>
              </a:rPr>
              <a:t>Have a look at a variety of rights and ask yourself how does Article 14 apply to or add to our understanding of each right.</a:t>
            </a:r>
          </a:p>
          <a:p>
            <a:pPr marL="0" indent="0">
              <a:lnSpc>
                <a:spcPct val="150000"/>
              </a:lnSpc>
              <a:buNone/>
            </a:pPr>
            <a:r>
              <a:rPr lang="en-GB" sz="2400" dirty="0">
                <a:solidFill>
                  <a:schemeClr val="bg1"/>
                </a:solidFill>
              </a:rPr>
              <a:t>You can find a summary of the whole Convention </a:t>
            </a:r>
            <a:r>
              <a:rPr lang="en-GB" sz="2400" dirty="0">
                <a:solidFill>
                  <a:schemeClr val="tx2"/>
                </a:solidFill>
                <a:hlinkClick r:id="rId3">
                  <a:extLst>
                    <a:ext uri="{A12FA001-AC4F-418D-AE19-62706E023703}">
                      <ahyp:hlinkClr xmlns:ahyp="http://schemas.microsoft.com/office/drawing/2018/hyperlinkcolor" val="tx"/>
                    </a:ext>
                  </a:extLst>
                </a:hlinkClick>
              </a:rPr>
              <a:t>here</a:t>
            </a:r>
            <a:r>
              <a:rPr lang="en-GB" sz="2400" dirty="0">
                <a:solidFill>
                  <a:schemeClr val="tx2"/>
                </a:solidFill>
              </a:rPr>
              <a:t>.</a:t>
            </a:r>
          </a:p>
          <a:p>
            <a:pPr marL="0" indent="0">
              <a:buFont typeface="Arial" panose="020B0604020202020204" pitchFamily="34" charset="0"/>
              <a:buNone/>
            </a:pPr>
            <a:endParaRPr lang="en-GB" sz="1800" dirty="0">
              <a:solidFill>
                <a:schemeClr val="bg1"/>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537070A-3A14-4FBF-967C-1F5691EB5A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7315" y="1657079"/>
            <a:ext cx="3340272" cy="4445228"/>
          </a:xfrm>
          <a:prstGeom prst="rect">
            <a:avLst/>
          </a:prstGeom>
        </p:spPr>
      </p:pic>
    </p:spTree>
    <p:extLst>
      <p:ext uri="{BB962C8B-B14F-4D97-AF65-F5344CB8AC3E}">
        <p14:creationId xmlns:p14="http://schemas.microsoft.com/office/powerpoint/2010/main" val="195755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288E7C-B939-4EAE-8249-0BA3192F5A42}"/>
              </a:ext>
            </a:extLst>
          </p:cNvPr>
          <p:cNvSpPr/>
          <p:nvPr/>
        </p:nvSpPr>
        <p:spPr>
          <a:xfrm>
            <a:off x="0" y="266218"/>
            <a:ext cx="11389489" cy="844952"/>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Diagram, map&#10;&#10;Description automatically generated">
            <a:extLst>
              <a:ext uri="{FF2B5EF4-FFF2-40B4-BE49-F238E27FC236}">
                <a16:creationId xmlns:a16="http://schemas.microsoft.com/office/drawing/2014/main" id="{B73A5D6A-F3CA-4C2D-B86F-C43904F9D8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07728" y="1481561"/>
            <a:ext cx="4381761" cy="4971326"/>
          </a:xfrm>
          <a:prstGeom prst="rect">
            <a:avLst/>
          </a:prstGeom>
        </p:spPr>
      </p:pic>
      <p:sp>
        <p:nvSpPr>
          <p:cNvPr id="4" name="TextBox 3">
            <a:extLst>
              <a:ext uri="{FF2B5EF4-FFF2-40B4-BE49-F238E27FC236}">
                <a16:creationId xmlns:a16="http://schemas.microsoft.com/office/drawing/2014/main" id="{C5F57F8D-9E42-422A-938D-71D856738991}"/>
              </a:ext>
            </a:extLst>
          </p:cNvPr>
          <p:cNvSpPr txBox="1"/>
          <p:nvPr/>
        </p:nvSpPr>
        <p:spPr>
          <a:xfrm>
            <a:off x="1082168" y="1364903"/>
            <a:ext cx="5138010" cy="4893647"/>
          </a:xfrm>
          <a:prstGeom prst="rect">
            <a:avLst/>
          </a:prstGeom>
          <a:noFill/>
        </p:spPr>
        <p:txBody>
          <a:bodyPr wrap="square" rtlCol="0">
            <a:spAutoFit/>
          </a:bodyPr>
          <a:lstStyle/>
          <a:p>
            <a:pPr algn="l"/>
            <a:r>
              <a:rPr lang="en-IE" sz="2000" dirty="0">
                <a:cs typeface="Arial" panose="020B0604020202020204" pitchFamily="34" charset="0"/>
              </a:rPr>
              <a:t>Child Rights Schools is a programme that supports you to embed child rights across the primary school. </a:t>
            </a:r>
          </a:p>
          <a:p>
            <a:r>
              <a:rPr lang="en-IE" sz="2000" dirty="0">
                <a:cs typeface="Arial" panose="020B0604020202020204" pitchFamily="34" charset="0"/>
              </a:rPr>
              <a:t>Children are supported to express their views through the Student Council.</a:t>
            </a:r>
          </a:p>
          <a:p>
            <a:pPr algn="l"/>
            <a:endParaRPr lang="en-IE" sz="2000" dirty="0">
              <a:cs typeface="Arial" panose="020B0604020202020204" pitchFamily="34" charset="0"/>
            </a:endParaRPr>
          </a:p>
          <a:p>
            <a:pPr algn="l"/>
            <a:r>
              <a:rPr lang="en-IE" sz="2000" dirty="0">
                <a:cs typeface="Arial" panose="020B0604020202020204" pitchFamily="34" charset="0"/>
              </a:rPr>
              <a:t>Find out more </a:t>
            </a:r>
            <a:r>
              <a:rPr lang="en-IE" sz="2000" dirty="0">
                <a:cs typeface="Arial" panose="020B0604020202020204" pitchFamily="34" charset="0"/>
                <a:hlinkClick r:id="rId4"/>
              </a:rPr>
              <a:t>here</a:t>
            </a:r>
            <a:r>
              <a:rPr lang="en-IE" sz="2000" dirty="0">
                <a:cs typeface="Arial" panose="020B0604020202020204" pitchFamily="34" charset="0"/>
              </a:rPr>
              <a:t>.</a:t>
            </a:r>
          </a:p>
          <a:p>
            <a:pPr algn="l"/>
            <a:endParaRPr lang="en-IE" sz="2000" dirty="0">
              <a:cs typeface="Arial" panose="020B0604020202020204" pitchFamily="34" charset="0"/>
            </a:endParaRPr>
          </a:p>
          <a:p>
            <a:pPr algn="l"/>
            <a:r>
              <a:rPr lang="en-IE" sz="2000" dirty="0">
                <a:cs typeface="Arial" panose="020B0604020202020204" pitchFamily="34" charset="0"/>
              </a:rPr>
              <a:t>Find more classroom resources </a:t>
            </a:r>
            <a:r>
              <a:rPr lang="en-IE" sz="2000" dirty="0">
                <a:cs typeface="Arial" panose="020B0604020202020204" pitchFamily="34" charset="0"/>
                <a:hlinkClick r:id="rId5"/>
              </a:rPr>
              <a:t>here</a:t>
            </a:r>
            <a:r>
              <a:rPr lang="en-IE" sz="2000" dirty="0">
                <a:cs typeface="Arial" panose="020B0604020202020204" pitchFamily="34" charset="0"/>
              </a:rPr>
              <a:t>.</a:t>
            </a:r>
          </a:p>
          <a:p>
            <a:pPr algn="l"/>
            <a:endParaRPr lang="en-IE" sz="2000" dirty="0">
              <a:latin typeface="Arial" panose="020B0604020202020204" pitchFamily="34" charset="0"/>
              <a:cs typeface="Arial" panose="020B0604020202020204" pitchFamily="34" charset="0"/>
            </a:endParaRPr>
          </a:p>
          <a:p>
            <a:pPr algn="l"/>
            <a:endParaRPr lang="en-IE" sz="2000" dirty="0">
              <a:latin typeface="Arial" panose="020B0604020202020204" pitchFamily="34" charset="0"/>
              <a:cs typeface="Arial" panose="020B0604020202020204" pitchFamily="34" charset="0"/>
            </a:endParaRPr>
          </a:p>
          <a:p>
            <a:pPr algn="l"/>
            <a:r>
              <a:rPr lang="en-IE" sz="2000" dirty="0">
                <a:latin typeface="Arial" panose="020B0604020202020204" pitchFamily="34" charset="0"/>
                <a:cs typeface="Arial" panose="020B0604020202020204" pitchFamily="34" charset="0"/>
              </a:rPr>
              <a:t> </a:t>
            </a:r>
          </a:p>
          <a:p>
            <a:pPr algn="l"/>
            <a:endParaRPr lang="en-IE" sz="3600" dirty="0">
              <a:latin typeface="Univers Next Pro Condensed" panose="020B0906030202020203" pitchFamily="34" charset="0"/>
            </a:endParaRPr>
          </a:p>
          <a:p>
            <a:pPr algn="l"/>
            <a:endParaRPr lang="en-IE" sz="3600" dirty="0">
              <a:latin typeface="Univers Next Pro Condensed" panose="020B0906030202020203" pitchFamily="34" charset="0"/>
            </a:endParaRPr>
          </a:p>
        </p:txBody>
      </p:sp>
      <p:sp>
        <p:nvSpPr>
          <p:cNvPr id="5" name="TextBox 4">
            <a:extLst>
              <a:ext uri="{FF2B5EF4-FFF2-40B4-BE49-F238E27FC236}">
                <a16:creationId xmlns:a16="http://schemas.microsoft.com/office/drawing/2014/main" id="{94E3D958-84F9-4F78-8AD8-B9F1CC70E125}"/>
              </a:ext>
            </a:extLst>
          </p:cNvPr>
          <p:cNvSpPr txBox="1"/>
          <p:nvPr/>
        </p:nvSpPr>
        <p:spPr>
          <a:xfrm>
            <a:off x="305950" y="405113"/>
            <a:ext cx="11257159" cy="646331"/>
          </a:xfrm>
          <a:prstGeom prst="rect">
            <a:avLst/>
          </a:prstGeom>
          <a:noFill/>
        </p:spPr>
        <p:txBody>
          <a:bodyPr wrap="square" rtlCol="0">
            <a:spAutoFit/>
          </a:bodyPr>
          <a:lstStyle/>
          <a:p>
            <a:pPr algn="l"/>
            <a:r>
              <a:rPr lang="en-IE" sz="3600" b="1" dirty="0">
                <a:solidFill>
                  <a:schemeClr val="bg1"/>
                </a:solidFill>
                <a:cs typeface="Arial" panose="020B0604020202020204" pitchFamily="34" charset="0"/>
              </a:rPr>
              <a:t>FURTHER CHILD RIGHTS EDUCATION SUPPORT</a:t>
            </a:r>
          </a:p>
        </p:txBody>
      </p:sp>
      <p:pic>
        <p:nvPicPr>
          <p:cNvPr id="7" name="Picture 6" descr="A close up of a logo&#10;&#10;Description automatically generated">
            <a:extLst>
              <a:ext uri="{FF2B5EF4-FFF2-40B4-BE49-F238E27FC236}">
                <a16:creationId xmlns:a16="http://schemas.microsoft.com/office/drawing/2014/main" id="{E0DAB582-1F48-42F9-8430-A839AF65B5C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6676" y="4308786"/>
            <a:ext cx="4863235" cy="2144102"/>
          </a:xfrm>
          <a:prstGeom prst="rect">
            <a:avLst/>
          </a:prstGeom>
        </p:spPr>
      </p:pic>
    </p:spTree>
    <p:extLst>
      <p:ext uri="{BB962C8B-B14F-4D97-AF65-F5344CB8AC3E}">
        <p14:creationId xmlns:p14="http://schemas.microsoft.com/office/powerpoint/2010/main" val="414743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14709CFC-460E-45D5-84BD-8EE553BD07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3208" y="3429000"/>
            <a:ext cx="2617140" cy="2279963"/>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B330E8F1-1DF2-47F8-8D4C-19C32C79B8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218" y="3429000"/>
            <a:ext cx="5944897" cy="2279963"/>
          </a:xfrm>
          <a:prstGeom prst="rect">
            <a:avLst/>
          </a:prstGeom>
        </p:spPr>
      </p:pic>
      <p:sp>
        <p:nvSpPr>
          <p:cNvPr id="5" name="TextBox 4">
            <a:extLst>
              <a:ext uri="{FF2B5EF4-FFF2-40B4-BE49-F238E27FC236}">
                <a16:creationId xmlns:a16="http://schemas.microsoft.com/office/drawing/2014/main" id="{39E2CC6E-8CF1-41E8-8861-CB1A10ED14C2}"/>
              </a:ext>
            </a:extLst>
          </p:cNvPr>
          <p:cNvSpPr txBox="1"/>
          <p:nvPr/>
        </p:nvSpPr>
        <p:spPr>
          <a:xfrm>
            <a:off x="4278488" y="1397393"/>
            <a:ext cx="8636000" cy="769441"/>
          </a:xfrm>
          <a:prstGeom prst="rect">
            <a:avLst/>
          </a:prstGeom>
          <a:noFill/>
        </p:spPr>
        <p:txBody>
          <a:bodyPr wrap="square" rtlCol="0">
            <a:spAutoFit/>
          </a:bodyPr>
          <a:lstStyle/>
          <a:p>
            <a:pPr algn="l"/>
            <a:r>
              <a:rPr lang="en-IE" sz="4400" b="1" dirty="0">
                <a:cs typeface="Arial" panose="020B0604020202020204" pitchFamily="34" charset="0"/>
              </a:rPr>
              <a:t>THANK YOU</a:t>
            </a:r>
          </a:p>
        </p:txBody>
      </p:sp>
    </p:spTree>
    <p:extLst>
      <p:ext uri="{BB962C8B-B14F-4D97-AF65-F5344CB8AC3E}">
        <p14:creationId xmlns:p14="http://schemas.microsoft.com/office/powerpoint/2010/main" val="126029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A1B90-3754-48DE-AFC7-48D4B984FE1C}"/>
              </a:ext>
            </a:extLst>
          </p:cNvPr>
          <p:cNvSpPr/>
          <p:nvPr/>
        </p:nvSpPr>
        <p:spPr>
          <a:xfrm>
            <a:off x="0" y="0"/>
            <a:ext cx="650908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1F49A0E1-F3FF-42AA-9755-3D0781A56712}"/>
              </a:ext>
            </a:extLst>
          </p:cNvPr>
          <p:cNvSpPr txBox="1"/>
          <p:nvPr/>
        </p:nvSpPr>
        <p:spPr>
          <a:xfrm>
            <a:off x="195944" y="276727"/>
            <a:ext cx="5747656" cy="5509200"/>
          </a:xfrm>
          <a:prstGeom prst="rect">
            <a:avLst/>
          </a:prstGeom>
          <a:noFill/>
        </p:spPr>
        <p:txBody>
          <a:bodyPr wrap="square" rtlCol="0">
            <a:spAutoFit/>
          </a:bodyPr>
          <a:lstStyle/>
          <a:p>
            <a:pPr algn="l"/>
            <a:r>
              <a:rPr lang="en-IE" sz="3200" b="1" dirty="0">
                <a:solidFill>
                  <a:schemeClr val="bg1"/>
                </a:solidFill>
                <a:cs typeface="Arial" panose="020B0604020202020204" pitchFamily="34" charset="0"/>
              </a:rPr>
              <a:t>BEFORE YOU BEGIN</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is a flexible resource and is intended to provide you with some easy to use, appropriate rights-related learning to share with your children, their families and your colleagues.</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Please edit out non relevant slides or activities before sharing with your students. Please check that the content works for your learners and feel free to adapt or add any content that would make the material more relevant for your setting.</a:t>
            </a:r>
          </a:p>
          <a:p>
            <a:pPr algn="l"/>
            <a:endParaRPr lang="en-IE" sz="2000" dirty="0">
              <a:solidFill>
                <a:schemeClr val="bg1"/>
              </a:solidFill>
              <a:cs typeface="Arial" panose="020B0604020202020204" pitchFamily="34" charset="0"/>
            </a:endParaRPr>
          </a:p>
          <a:p>
            <a:pPr marL="342900" indent="-342900" algn="l">
              <a:buFont typeface="Wingdings" panose="05000000000000000000" pitchFamily="2" charset="2"/>
              <a:buChar char="ü"/>
            </a:pPr>
            <a:r>
              <a:rPr lang="en-IE" sz="2000" dirty="0">
                <a:solidFill>
                  <a:schemeClr val="bg1"/>
                </a:solidFill>
                <a:cs typeface="Arial" panose="020B0604020202020204" pitchFamily="34" charset="0"/>
              </a:rPr>
              <a:t>This resource was developed by UNICEF UK and adapted by UNICEF Ireland.</a:t>
            </a:r>
          </a:p>
        </p:txBody>
      </p:sp>
      <p:pic>
        <p:nvPicPr>
          <p:cNvPr id="3" name="Picture 2" descr="Graphical user interface, text&#10;&#10;Description automatically generated">
            <a:extLst>
              <a:ext uri="{FF2B5EF4-FFF2-40B4-BE49-F238E27FC236}">
                <a16:creationId xmlns:a16="http://schemas.microsoft.com/office/drawing/2014/main" id="{5E729B6F-2AE3-4BBB-9BB6-5C21E0BD96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86183AFF-5A0F-4F8D-BF26-A709681517FA}"/>
              </a:ext>
            </a:extLst>
          </p:cNvPr>
          <p:cNvSpPr txBox="1"/>
          <p:nvPr/>
        </p:nvSpPr>
        <p:spPr>
          <a:xfrm>
            <a:off x="7051523" y="1738489"/>
            <a:ext cx="4944533" cy="5262979"/>
          </a:xfrm>
          <a:prstGeom prst="rect">
            <a:avLst/>
          </a:prstGeom>
          <a:noFill/>
        </p:spPr>
        <p:txBody>
          <a:bodyPr wrap="square" rtlCol="0">
            <a:spAutoFit/>
          </a:bodyPr>
          <a:lstStyle/>
          <a:p>
            <a:pPr algn="l"/>
            <a:r>
              <a:rPr lang="en-IE" sz="2000" dirty="0">
                <a:cs typeface="Arial" panose="020B0604020202020204" pitchFamily="34" charset="0"/>
              </a:rPr>
              <a:t>Slide 3 – Guess the article</a:t>
            </a:r>
          </a:p>
          <a:p>
            <a:pPr algn="l"/>
            <a:endParaRPr lang="en-IE" sz="2000" dirty="0">
              <a:cs typeface="Arial" panose="020B0604020202020204" pitchFamily="34" charset="0"/>
            </a:endParaRPr>
          </a:p>
          <a:p>
            <a:pPr algn="l"/>
            <a:r>
              <a:rPr lang="en-IE" sz="2000" dirty="0">
                <a:cs typeface="Arial" panose="020B0604020202020204" pitchFamily="34" charset="0"/>
              </a:rPr>
              <a:t>Slide 4 – Introducing Article 14</a:t>
            </a:r>
          </a:p>
          <a:p>
            <a:pPr algn="l"/>
            <a:endParaRPr lang="en-IE" sz="2000" dirty="0">
              <a:cs typeface="Arial" panose="020B0604020202020204" pitchFamily="34" charset="0"/>
            </a:endParaRPr>
          </a:p>
          <a:p>
            <a:pPr algn="l"/>
            <a:r>
              <a:rPr lang="en-IE" sz="2000" dirty="0">
                <a:cs typeface="Arial" panose="020B0604020202020204" pitchFamily="34" charset="0"/>
              </a:rPr>
              <a:t>Slide 5 – Exploring Article 14</a:t>
            </a:r>
          </a:p>
          <a:p>
            <a:pPr algn="l"/>
            <a:endParaRPr lang="en-IE" sz="2000" dirty="0">
              <a:cs typeface="Arial" panose="020B0604020202020204" pitchFamily="34" charset="0"/>
            </a:endParaRPr>
          </a:p>
          <a:p>
            <a:pPr algn="l"/>
            <a:r>
              <a:rPr lang="en-IE" sz="2000" dirty="0">
                <a:cs typeface="Arial" panose="020B0604020202020204" pitchFamily="34" charset="0"/>
              </a:rPr>
              <a:t>Slide 6 – Some possible answers</a:t>
            </a:r>
          </a:p>
          <a:p>
            <a:pPr algn="l"/>
            <a:endParaRPr lang="en-IE" sz="2000" dirty="0">
              <a:cs typeface="Arial" panose="020B0604020202020204" pitchFamily="34" charset="0"/>
            </a:endParaRPr>
          </a:p>
          <a:p>
            <a:pPr algn="l"/>
            <a:r>
              <a:rPr lang="en-IE" sz="2000" dirty="0">
                <a:cs typeface="Arial" panose="020B0604020202020204" pitchFamily="34" charset="0"/>
              </a:rPr>
              <a:t>Slide 7 &amp; 8 – Activities for the classroom</a:t>
            </a:r>
          </a:p>
          <a:p>
            <a:pPr algn="l"/>
            <a:endParaRPr lang="en-IE" sz="2000" dirty="0">
              <a:cs typeface="Arial" panose="020B0604020202020204" pitchFamily="34" charset="0"/>
            </a:endParaRPr>
          </a:p>
          <a:p>
            <a:pPr algn="l"/>
            <a:r>
              <a:rPr lang="en-IE" sz="2000" dirty="0">
                <a:cs typeface="Arial" panose="020B0604020202020204" pitchFamily="34" charset="0"/>
              </a:rPr>
              <a:t>Slide 9 – Reflection</a:t>
            </a:r>
          </a:p>
          <a:p>
            <a:pPr algn="l"/>
            <a:endParaRPr lang="en-IE" sz="2000" dirty="0">
              <a:cs typeface="Arial" panose="020B0604020202020204" pitchFamily="34" charset="0"/>
            </a:endParaRPr>
          </a:p>
          <a:p>
            <a:pPr algn="l"/>
            <a:r>
              <a:rPr lang="en-IE" sz="2000" dirty="0">
                <a:cs typeface="Arial" panose="020B0604020202020204" pitchFamily="34" charset="0"/>
              </a:rPr>
              <a:t>Slide 10 - Extension</a:t>
            </a:r>
          </a:p>
          <a:p>
            <a:pPr algn="l"/>
            <a:endParaRPr lang="en-IE" sz="2000" dirty="0">
              <a:cs typeface="Arial" panose="020B0604020202020204" pitchFamily="34" charset="0"/>
            </a:endParaRPr>
          </a:p>
          <a:p>
            <a:pPr algn="l"/>
            <a:r>
              <a:rPr lang="en-IE" sz="2000" dirty="0">
                <a:cs typeface="Arial" panose="020B0604020202020204" pitchFamily="34" charset="0"/>
              </a:rPr>
              <a:t>Slide 11 – Further support</a:t>
            </a:r>
          </a:p>
          <a:p>
            <a:pPr algn="l"/>
            <a:endParaRPr lang="en-IE" sz="3600" dirty="0">
              <a:solidFill>
                <a:schemeClr val="bg1"/>
              </a:solidFill>
              <a:latin typeface="Univers Next Pro Condensed" panose="020B0906030202020203" pitchFamily="34" charset="0"/>
            </a:endParaRPr>
          </a:p>
        </p:txBody>
      </p:sp>
    </p:spTree>
    <p:extLst>
      <p:ext uri="{BB962C8B-B14F-4D97-AF65-F5344CB8AC3E}">
        <p14:creationId xmlns:p14="http://schemas.microsoft.com/office/powerpoint/2010/main" val="346499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067-DCE3-0548-A681-2357D6A5F854}"/>
              </a:ext>
            </a:extLst>
          </p:cNvPr>
          <p:cNvSpPr>
            <a:spLocks noGrp="1"/>
          </p:cNvSpPr>
          <p:nvPr>
            <p:ph type="ctrTitle"/>
          </p:nvPr>
        </p:nvSpPr>
        <p:spPr/>
        <p:txBody>
          <a:bodyPr/>
          <a:lstStyle/>
          <a:p>
            <a:r>
              <a:rPr lang="en-US" dirty="0"/>
              <a:t>Guess the article</a:t>
            </a:r>
          </a:p>
        </p:txBody>
      </p:sp>
      <p:sp>
        <p:nvSpPr>
          <p:cNvPr id="8" name="Subtitle 3">
            <a:extLst>
              <a:ext uri="{FF2B5EF4-FFF2-40B4-BE49-F238E27FC236}">
                <a16:creationId xmlns:a16="http://schemas.microsoft.com/office/drawing/2014/main" id="{68EF436D-9311-46A7-BC40-599A6C4FB311}"/>
              </a:ext>
            </a:extLst>
          </p:cNvPr>
          <p:cNvSpPr txBox="1">
            <a:spLocks/>
          </p:cNvSpPr>
          <p:nvPr/>
        </p:nvSpPr>
        <p:spPr>
          <a:xfrm>
            <a:off x="272796" y="1732235"/>
            <a:ext cx="10867229" cy="5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a:latin typeface="Arial" panose="020B0604020202020204" pitchFamily="34" charset="0"/>
                <a:cs typeface="Arial" panose="020B0604020202020204" pitchFamily="34" charset="0"/>
              </a:rPr>
              <a:t>These pictures provide a clue to this week’s article. </a:t>
            </a:r>
          </a:p>
          <a:p>
            <a:pPr marL="0" indent="0">
              <a:buFont typeface="Arial" panose="020B0604020202020204" pitchFamily="34" charset="0"/>
              <a:buNone/>
            </a:pPr>
            <a:r>
              <a:rPr lang="en-GB" sz="1800">
                <a:latin typeface="Arial" panose="020B0604020202020204" pitchFamily="34" charset="0"/>
                <a:cs typeface="Arial" panose="020B0604020202020204" pitchFamily="34" charset="0"/>
              </a:rPr>
              <a:t>How do these pictures help you? Can you guess how they are linked together?</a:t>
            </a:r>
          </a:p>
          <a:p>
            <a:pPr marL="0" indent="0">
              <a:buFont typeface="Arial" panose="020B0604020202020204" pitchFamily="34" charset="0"/>
              <a:buNone/>
            </a:pPr>
            <a:r>
              <a:rPr lang="en-GB" sz="1800">
                <a:latin typeface="Arial" panose="020B0604020202020204" pitchFamily="34" charset="0"/>
                <a:cs typeface="Arial" panose="020B0604020202020204" pitchFamily="34" charset="0"/>
              </a:rPr>
              <a:t>Write down your thoughts or discuss with someone in your house. </a:t>
            </a:r>
            <a:endParaRPr lang="en-GB" sz="18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598684F-F43F-4843-96CB-30D44DDF1C2B}"/>
              </a:ext>
            </a:extLst>
          </p:cNvPr>
          <p:cNvSpPr/>
          <p:nvPr/>
        </p:nvSpPr>
        <p:spPr>
          <a:xfrm>
            <a:off x="137740" y="6068835"/>
            <a:ext cx="2084225" cy="646331"/>
          </a:xfrm>
          <a:prstGeom prst="rect">
            <a:avLst/>
          </a:prstGeom>
        </p:spPr>
        <p:txBody>
          <a:bodyPr wrap="none">
            <a:spAutoFit/>
          </a:bodyPr>
          <a:lstStyle/>
          <a:p>
            <a:r>
              <a:rPr lang="en-IE" sz="900" b="0" i="0" dirty="0">
                <a:solidFill>
                  <a:schemeClr val="accent6">
                    <a:lumMod val="10000"/>
                  </a:schemeClr>
                </a:solidFill>
                <a:effectLst/>
                <a:latin typeface="Open Sans" panose="020B0606030504020204" pitchFamily="34" charset="0"/>
              </a:rPr>
              <a:t>© UNICEF/UN0570278/Altaf Ahmad</a:t>
            </a:r>
          </a:p>
          <a:p>
            <a:r>
              <a:rPr lang="en-GB" sz="900" dirty="0">
                <a:solidFill>
                  <a:schemeClr val="accent6">
                    <a:lumMod val="10000"/>
                  </a:schemeClr>
                </a:solidFill>
                <a:latin typeface="Arial" panose="020B0604020202020204" pitchFamily="34" charset="0"/>
                <a:cs typeface="Arial" panose="020B0604020202020204" pitchFamily="34" charset="0"/>
              </a:rPr>
              <a:t>Wikimedia commons</a:t>
            </a:r>
          </a:p>
          <a:p>
            <a:r>
              <a:rPr lang="en-GB" sz="900" dirty="0">
                <a:solidFill>
                  <a:schemeClr val="accent6">
                    <a:lumMod val="10000"/>
                  </a:schemeClr>
                </a:solidFill>
                <a:latin typeface="Arial" panose="020B0604020202020204" pitchFamily="34" charset="0"/>
                <a:cs typeface="Arial" panose="020B0604020202020204" pitchFamily="34" charset="0"/>
              </a:rPr>
              <a:t>Wikimedia commons</a:t>
            </a:r>
          </a:p>
          <a:p>
            <a:endParaRPr lang="en-GB" sz="900" dirty="0">
              <a:latin typeface="Arial" panose="020B0604020202020204" pitchFamily="34" charset="0"/>
              <a:cs typeface="Arial" panose="020B0604020202020204" pitchFamily="34" charset="0"/>
            </a:endParaRPr>
          </a:p>
        </p:txBody>
      </p:sp>
      <p:pic>
        <p:nvPicPr>
          <p:cNvPr id="4" name="Picture 3" descr="The Thinker, by Auguste Rodin, at the California Palace of the Legion of Honor">
            <a:extLst>
              <a:ext uri="{FF2B5EF4-FFF2-40B4-BE49-F238E27FC236}">
                <a16:creationId xmlns:a16="http://schemas.microsoft.com/office/drawing/2014/main" id="{C391F732-E8D0-451A-ADC6-2212D0F4B3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0494" y="2862353"/>
            <a:ext cx="2476102" cy="3695675"/>
          </a:xfrm>
          <a:prstGeom prst="rect">
            <a:avLst/>
          </a:prstGeom>
        </p:spPr>
      </p:pic>
      <p:pic>
        <p:nvPicPr>
          <p:cNvPr id="5" name="Picture 4" descr="A picture containing person, indoor, people&#10;&#10;Description automatically generated">
            <a:extLst>
              <a:ext uri="{FF2B5EF4-FFF2-40B4-BE49-F238E27FC236}">
                <a16:creationId xmlns:a16="http://schemas.microsoft.com/office/drawing/2014/main" id="{00AEE5E4-A116-7F36-FA27-E2E6759CD4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7740" y="2076246"/>
            <a:ext cx="4293707" cy="2862471"/>
          </a:xfrm>
          <a:prstGeom prst="rect">
            <a:avLst/>
          </a:prstGeom>
        </p:spPr>
      </p:pic>
      <p:pic>
        <p:nvPicPr>
          <p:cNvPr id="1026" name="Picture 2" descr="Hindu temple on Bali, Indonesia">
            <a:extLst>
              <a:ext uri="{FF2B5EF4-FFF2-40B4-BE49-F238E27FC236}">
                <a16:creationId xmlns:a16="http://schemas.microsoft.com/office/drawing/2014/main" id="{33AED585-20C9-6254-6125-E8C1E412A1E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01515" y="2000450"/>
            <a:ext cx="3917689" cy="293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14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173708"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173708"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TextBox 8">
            <a:extLst>
              <a:ext uri="{FF2B5EF4-FFF2-40B4-BE49-F238E27FC236}">
                <a16:creationId xmlns:a16="http://schemas.microsoft.com/office/drawing/2014/main" id="{60E1950F-31E3-43BB-9C11-0FE5A153A6F5}"/>
              </a:ext>
            </a:extLst>
          </p:cNvPr>
          <p:cNvSpPr txBox="1"/>
          <p:nvPr/>
        </p:nvSpPr>
        <p:spPr>
          <a:xfrm>
            <a:off x="6921486" y="1863970"/>
            <a:ext cx="4871378" cy="3906326"/>
          </a:xfrm>
          <a:prstGeom prst="rect">
            <a:avLst/>
          </a:prstGeom>
          <a:noFill/>
        </p:spPr>
        <p:txBody>
          <a:bodyPr wrap="square" rtlCol="0">
            <a:spAutoFit/>
          </a:bodyPr>
          <a:lstStyle/>
          <a:p>
            <a:pPr>
              <a:lnSpc>
                <a:spcPct val="150000"/>
              </a:lnSpc>
            </a:pPr>
            <a:r>
              <a:rPr lang="en-IE" sz="2400" dirty="0">
                <a:solidFill>
                  <a:schemeClr val="bg1"/>
                </a:solidFill>
              </a:rPr>
              <a:t>Children can choose their own thoughts, opinions and religion, but this should not stop other people from enjoying their rights. Parents can guide children so that as they grow up, they learn to properly use this right.</a:t>
            </a:r>
            <a:endParaRPr lang="en-GB" sz="2400" dirty="0">
              <a:solidFill>
                <a:schemeClr val="bg1"/>
              </a:solidFill>
              <a:cs typeface="Arial" panose="020B0604020202020204" pitchFamily="34" charset="0"/>
            </a:endParaRPr>
          </a:p>
        </p:txBody>
      </p:sp>
      <p:sp>
        <p:nvSpPr>
          <p:cNvPr id="2" name="TextBox 1">
            <a:extLst>
              <a:ext uri="{FF2B5EF4-FFF2-40B4-BE49-F238E27FC236}">
                <a16:creationId xmlns:a16="http://schemas.microsoft.com/office/drawing/2014/main" id="{FC632ABF-16BD-4B6E-9350-2567916EBF4E}"/>
              </a:ext>
            </a:extLst>
          </p:cNvPr>
          <p:cNvSpPr txBox="1"/>
          <p:nvPr/>
        </p:nvSpPr>
        <p:spPr>
          <a:xfrm>
            <a:off x="201456" y="623094"/>
            <a:ext cx="5693088" cy="523220"/>
          </a:xfrm>
          <a:prstGeom prst="rect">
            <a:avLst/>
          </a:prstGeom>
          <a:noFill/>
        </p:spPr>
        <p:txBody>
          <a:bodyPr wrap="square" rtlCol="0">
            <a:spAutoFit/>
          </a:bodyPr>
          <a:lstStyle/>
          <a:p>
            <a:pPr algn="l"/>
            <a:r>
              <a:rPr lang="en-IE" sz="2800" b="1" dirty="0">
                <a:solidFill>
                  <a:schemeClr val="bg1"/>
                </a:solidFill>
                <a:cs typeface="Arial" panose="020B0604020202020204" pitchFamily="34" charset="0"/>
              </a:rPr>
              <a:t>INTRODUCING ARTICLE 14</a:t>
            </a:r>
          </a:p>
        </p:txBody>
      </p:sp>
      <p:pic>
        <p:nvPicPr>
          <p:cNvPr id="7" name="Picture 6" descr="Logo&#10;&#10;Description automatically generated with medium confidence">
            <a:extLst>
              <a:ext uri="{FF2B5EF4-FFF2-40B4-BE49-F238E27FC236}">
                <a16:creationId xmlns:a16="http://schemas.microsoft.com/office/drawing/2014/main" id="{61F4C0C3-9A84-3858-77E6-93927003B9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84499" y="1863970"/>
            <a:ext cx="3174438" cy="4233330"/>
          </a:xfrm>
          <a:prstGeom prst="rect">
            <a:avLst/>
          </a:prstGeom>
        </p:spPr>
      </p:pic>
    </p:spTree>
    <p:extLst>
      <p:ext uri="{BB962C8B-B14F-4D97-AF65-F5344CB8AC3E}">
        <p14:creationId xmlns:p14="http://schemas.microsoft.com/office/powerpoint/2010/main" val="381724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EBDD284-2AAF-4D5F-906B-453ACEACE862}"/>
              </a:ext>
            </a:extLst>
          </p:cNvPr>
          <p:cNvSpPr/>
          <p:nvPr/>
        </p:nvSpPr>
        <p:spPr>
          <a:xfrm>
            <a:off x="6096000" y="0"/>
            <a:ext cx="6096000"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67ED24EA-6F07-46B6-A2F7-A9DD5527CE3E}"/>
              </a:ext>
            </a:extLst>
          </p:cNvPr>
          <p:cNvSpPr/>
          <p:nvPr/>
        </p:nvSpPr>
        <p:spPr>
          <a:xfrm>
            <a:off x="0" y="539262"/>
            <a:ext cx="6096000" cy="785446"/>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800" b="1" dirty="0">
                <a:latin typeface="Arial" panose="020B0604020202020204" pitchFamily="34" charset="0"/>
                <a:cs typeface="Arial" panose="020B0604020202020204" pitchFamily="34" charset="0"/>
              </a:rPr>
              <a:t>EXPLORING ARTICLE 14</a:t>
            </a:r>
          </a:p>
        </p:txBody>
      </p:sp>
      <p:sp>
        <p:nvSpPr>
          <p:cNvPr id="6" name="TextBox 5">
            <a:extLst>
              <a:ext uri="{FF2B5EF4-FFF2-40B4-BE49-F238E27FC236}">
                <a16:creationId xmlns:a16="http://schemas.microsoft.com/office/drawing/2014/main" id="{D7A9CF8A-2B27-470E-96B3-0F64E7F6619C}"/>
              </a:ext>
            </a:extLst>
          </p:cNvPr>
          <p:cNvSpPr txBox="1"/>
          <p:nvPr/>
        </p:nvSpPr>
        <p:spPr>
          <a:xfrm>
            <a:off x="6412523" y="2200833"/>
            <a:ext cx="5462954" cy="2677656"/>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How does your school show </a:t>
            </a:r>
            <a:r>
              <a:rPr lang="en-GB" sz="2800" dirty="0">
                <a:solidFill>
                  <a:schemeClr val="accent6">
                    <a:lumMod val="10000"/>
                  </a:schemeClr>
                </a:solidFill>
                <a:highlight>
                  <a:srgbClr val="FFFF00"/>
                </a:highlight>
                <a:latin typeface="Arial" panose="020B0604020202020204" pitchFamily="34" charset="0"/>
                <a:cs typeface="Arial" panose="020B0604020202020204" pitchFamily="34" charset="0"/>
              </a:rPr>
              <a:t>respect for everyone’s beliefs</a:t>
            </a:r>
            <a:r>
              <a:rPr lang="en-GB" sz="2800" dirty="0">
                <a:solidFill>
                  <a:schemeClr val="bg1"/>
                </a:solidFill>
                <a:latin typeface="Arial" panose="020B0604020202020204" pitchFamily="34" charset="0"/>
                <a:cs typeface="Arial" panose="020B0604020202020204" pitchFamily="34" charset="0"/>
              </a:rPr>
              <a:t>? </a:t>
            </a:r>
            <a:endParaRPr lang="en-GB" sz="2800" b="1" dirty="0">
              <a:solidFill>
                <a:schemeClr val="bg1"/>
              </a:solidFill>
              <a:latin typeface="Arial" panose="020B0604020202020204" pitchFamily="34" charset="0"/>
              <a:cs typeface="Arial" panose="020B0604020202020204" pitchFamily="34" charset="0"/>
            </a:endParaRPr>
          </a:p>
          <a:p>
            <a:endParaRPr lang="en-GB" sz="2800" b="1" dirty="0">
              <a:solidFill>
                <a:schemeClr val="bg1"/>
              </a:solidFill>
              <a:cs typeface="Arial" panose="020B0604020202020204" pitchFamily="34" charset="0"/>
            </a:endParaRPr>
          </a:p>
          <a:p>
            <a:r>
              <a:rPr lang="en-GB" sz="2800" b="1" dirty="0">
                <a:solidFill>
                  <a:schemeClr val="bg1"/>
                </a:solidFill>
                <a:cs typeface="Arial" panose="020B0604020202020204" pitchFamily="34" charset="0"/>
              </a:rPr>
              <a:t>Write down suggestions and compare your answers with the next slide.</a:t>
            </a:r>
          </a:p>
        </p:txBody>
      </p:sp>
      <p:sp>
        <p:nvSpPr>
          <p:cNvPr id="8" name="TextBox 7">
            <a:extLst>
              <a:ext uri="{FF2B5EF4-FFF2-40B4-BE49-F238E27FC236}">
                <a16:creationId xmlns:a16="http://schemas.microsoft.com/office/drawing/2014/main" id="{81C1670B-5661-A0AC-F6F9-44FAEE4A1751}"/>
              </a:ext>
            </a:extLst>
          </p:cNvPr>
          <p:cNvSpPr txBox="1"/>
          <p:nvPr/>
        </p:nvSpPr>
        <p:spPr>
          <a:xfrm>
            <a:off x="3432265" y="6413978"/>
            <a:ext cx="6159136" cy="246221"/>
          </a:xfrm>
          <a:prstGeom prst="rect">
            <a:avLst/>
          </a:prstGeom>
          <a:noFill/>
        </p:spPr>
        <p:txBody>
          <a:bodyPr wrap="square">
            <a:spAutoFit/>
          </a:bodyPr>
          <a:lstStyle/>
          <a:p>
            <a:r>
              <a:rPr lang="en-IE" sz="1000" b="0" i="0" dirty="0">
                <a:solidFill>
                  <a:srgbClr val="999999"/>
                </a:solidFill>
                <a:effectLst/>
                <a:latin typeface="Open Sans" panose="020B0606030504020204" pitchFamily="34" charset="0"/>
              </a:rPr>
              <a:t>© UNICEF/UN0155842/Zammit</a:t>
            </a:r>
            <a:endParaRPr lang="en-IE" sz="1000" dirty="0">
              <a:solidFill>
                <a:schemeClr val="tx2"/>
              </a:solidFill>
            </a:endParaRPr>
          </a:p>
        </p:txBody>
      </p:sp>
      <p:pic>
        <p:nvPicPr>
          <p:cNvPr id="3" name="Picture 2" descr="A group of people in a classroom&#10;&#10;Description automatically generated with medium confidence">
            <a:extLst>
              <a:ext uri="{FF2B5EF4-FFF2-40B4-BE49-F238E27FC236}">
                <a16:creationId xmlns:a16="http://schemas.microsoft.com/office/drawing/2014/main" id="{A2862307-E4AB-7F21-FB5E-07C06A77D2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569" y="2200833"/>
            <a:ext cx="5374862" cy="3583241"/>
          </a:xfrm>
          <a:prstGeom prst="rect">
            <a:avLst/>
          </a:prstGeom>
        </p:spPr>
      </p:pic>
    </p:spTree>
    <p:extLst>
      <p:ext uri="{BB962C8B-B14F-4D97-AF65-F5344CB8AC3E}">
        <p14:creationId xmlns:p14="http://schemas.microsoft.com/office/powerpoint/2010/main" val="1339530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FD2606-B5A0-4252-A2ED-B80ACEFEBAA5}"/>
              </a:ext>
            </a:extLst>
          </p:cNvPr>
          <p:cNvSpPr txBox="1"/>
          <p:nvPr/>
        </p:nvSpPr>
        <p:spPr>
          <a:xfrm>
            <a:off x="327378" y="395111"/>
            <a:ext cx="10148711" cy="646331"/>
          </a:xfrm>
          <a:prstGeom prst="rect">
            <a:avLst/>
          </a:prstGeom>
          <a:noFill/>
        </p:spPr>
        <p:txBody>
          <a:bodyPr wrap="square" rtlCol="0">
            <a:spAutoFit/>
          </a:bodyPr>
          <a:lstStyle/>
          <a:p>
            <a:pPr algn="l"/>
            <a:r>
              <a:rPr lang="en-IE" sz="3600" b="1" dirty="0">
                <a:solidFill>
                  <a:srgbClr val="00ACE9"/>
                </a:solidFill>
                <a:cs typeface="Arial" panose="020B0604020202020204" pitchFamily="34" charset="0"/>
              </a:rPr>
              <a:t>DID YOU INCLUDE ANY OF THESE?</a:t>
            </a:r>
          </a:p>
        </p:txBody>
      </p:sp>
      <p:sp>
        <p:nvSpPr>
          <p:cNvPr id="3" name="Text Placeholder 1">
            <a:extLst>
              <a:ext uri="{FF2B5EF4-FFF2-40B4-BE49-F238E27FC236}">
                <a16:creationId xmlns:a16="http://schemas.microsoft.com/office/drawing/2014/main" id="{3B4EDB76-0E21-40C2-8DFE-D0505C28D195}"/>
              </a:ext>
            </a:extLst>
          </p:cNvPr>
          <p:cNvSpPr txBox="1">
            <a:spLocks/>
          </p:cNvSpPr>
          <p:nvPr/>
        </p:nvSpPr>
        <p:spPr>
          <a:xfrm>
            <a:off x="233540" y="1181744"/>
            <a:ext cx="6071622" cy="4748220"/>
          </a:xfrm>
          <a:prstGeom prst="rect">
            <a:avLst/>
          </a:prstGeom>
        </p:spPr>
        <p:txBody>
          <a:bodyPr vert="horz" lIns="91440" tIns="1800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cs typeface="Calibri" panose="020F0502020204030204"/>
            </a:endParaRPr>
          </a:p>
        </p:txBody>
      </p:sp>
      <p:sp>
        <p:nvSpPr>
          <p:cNvPr id="5" name="Text Placeholder 1">
            <a:extLst>
              <a:ext uri="{FF2B5EF4-FFF2-40B4-BE49-F238E27FC236}">
                <a16:creationId xmlns:a16="http://schemas.microsoft.com/office/drawing/2014/main" id="{444D4111-E902-4F67-93E4-43F9FBE7E641}"/>
              </a:ext>
            </a:extLst>
          </p:cNvPr>
          <p:cNvSpPr txBox="1">
            <a:spLocks/>
          </p:cNvSpPr>
          <p:nvPr/>
        </p:nvSpPr>
        <p:spPr>
          <a:xfrm>
            <a:off x="422108" y="1382713"/>
            <a:ext cx="11536352" cy="54752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6000" dirty="0">
              <a:latin typeface="Arial" panose="020B0604020202020204" pitchFamily="34" charset="0"/>
              <a:cs typeface="Arial" panose="020B0604020202020204" pitchFamily="34" charset="0"/>
            </a:endParaRPr>
          </a:p>
        </p:txBody>
      </p:sp>
      <p:sp>
        <p:nvSpPr>
          <p:cNvPr id="6" name="Text Placeholder 1">
            <a:extLst>
              <a:ext uri="{FF2B5EF4-FFF2-40B4-BE49-F238E27FC236}">
                <a16:creationId xmlns:a16="http://schemas.microsoft.com/office/drawing/2014/main" id="{A88DDD07-E5DA-CFB5-D8B6-5E41E61DAD19}"/>
              </a:ext>
            </a:extLst>
          </p:cNvPr>
          <p:cNvSpPr txBox="1">
            <a:spLocks/>
          </p:cNvSpPr>
          <p:nvPr/>
        </p:nvSpPr>
        <p:spPr>
          <a:xfrm>
            <a:off x="344116" y="1242411"/>
            <a:ext cx="10207651" cy="526904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GB" sz="2400" dirty="0">
                <a:solidFill>
                  <a:schemeClr val="accent6">
                    <a:lumMod val="10000"/>
                  </a:schemeClr>
                </a:solidFill>
                <a:cs typeface="Arial" panose="020B0604020202020204" pitchFamily="34" charset="0"/>
              </a:rPr>
              <a:t>You have opportunities to have your views listened to and valued</a:t>
            </a:r>
          </a:p>
          <a:p>
            <a:pPr>
              <a:lnSpc>
                <a:spcPct val="150000"/>
              </a:lnSpc>
            </a:pPr>
            <a:r>
              <a:rPr lang="en-GB" sz="2400" dirty="0">
                <a:solidFill>
                  <a:schemeClr val="accent6">
                    <a:lumMod val="10000"/>
                  </a:schemeClr>
                </a:solidFill>
                <a:cs typeface="Arial" panose="020B0604020202020204" pitchFamily="34" charset="0"/>
              </a:rPr>
              <a:t>Your food choices are respected</a:t>
            </a:r>
          </a:p>
          <a:p>
            <a:pPr>
              <a:lnSpc>
                <a:spcPct val="150000"/>
              </a:lnSpc>
            </a:pPr>
            <a:r>
              <a:rPr lang="en-GB" sz="2400" dirty="0">
                <a:solidFill>
                  <a:schemeClr val="accent6">
                    <a:lumMod val="10000"/>
                  </a:schemeClr>
                </a:solidFill>
                <a:cs typeface="Arial" panose="020B0604020202020204" pitchFamily="34" charset="0"/>
              </a:rPr>
              <a:t>People have the time and space to pray or reflect</a:t>
            </a:r>
          </a:p>
          <a:p>
            <a:pPr>
              <a:lnSpc>
                <a:spcPct val="150000"/>
              </a:lnSpc>
            </a:pPr>
            <a:r>
              <a:rPr lang="en-GB" sz="2400" dirty="0">
                <a:solidFill>
                  <a:schemeClr val="accent6">
                    <a:lumMod val="10000"/>
                  </a:schemeClr>
                </a:solidFill>
                <a:cs typeface="Arial" panose="020B0604020202020204" pitchFamily="34" charset="0"/>
              </a:rPr>
              <a:t>There is an opportunity to celebrate special times or festivals</a:t>
            </a:r>
          </a:p>
          <a:p>
            <a:pPr>
              <a:lnSpc>
                <a:spcPct val="150000"/>
              </a:lnSpc>
            </a:pPr>
            <a:r>
              <a:rPr lang="en-GB" sz="2400" dirty="0">
                <a:solidFill>
                  <a:schemeClr val="accent6">
                    <a:lumMod val="10000"/>
                  </a:schemeClr>
                </a:solidFill>
                <a:cs typeface="Arial" panose="020B0604020202020204" pitchFamily="34" charset="0"/>
              </a:rPr>
              <a:t>You have a variety of uniform options to reflect beliefs</a:t>
            </a:r>
          </a:p>
          <a:p>
            <a:pPr>
              <a:lnSpc>
                <a:spcPct val="150000"/>
              </a:lnSpc>
            </a:pPr>
            <a:r>
              <a:rPr lang="en-GB" sz="2400" dirty="0">
                <a:solidFill>
                  <a:schemeClr val="accent6">
                    <a:lumMod val="10000"/>
                  </a:schemeClr>
                </a:solidFill>
                <a:cs typeface="Arial" panose="020B0604020202020204" pitchFamily="34" charset="0"/>
              </a:rPr>
              <a:t>Everyone is encouraged to respect each other’s viewpoints</a:t>
            </a:r>
          </a:p>
          <a:p>
            <a:pPr>
              <a:lnSpc>
                <a:spcPct val="150000"/>
              </a:lnSpc>
            </a:pPr>
            <a:r>
              <a:rPr lang="en-GB" sz="2400" dirty="0">
                <a:solidFill>
                  <a:schemeClr val="accent6">
                    <a:lumMod val="10000"/>
                  </a:schemeClr>
                </a:solidFill>
                <a:cs typeface="Arial" panose="020B0604020202020204" pitchFamily="34" charset="0"/>
              </a:rPr>
              <a:t>It is an inclusive environment where everyone feels welcome</a:t>
            </a:r>
          </a:p>
          <a:p>
            <a:pPr marL="0" indent="0">
              <a:buNone/>
            </a:pPr>
            <a:endParaRPr lang="en-GB" sz="1800" dirty="0">
              <a:latin typeface="Arial"/>
              <a:cs typeface="Arial"/>
            </a:endParaRPr>
          </a:p>
          <a:p>
            <a:pPr>
              <a:lnSpc>
                <a:spcPct val="150000"/>
              </a:lnSpc>
            </a:pPr>
            <a:endParaRPr lang="en-GB" sz="1800" dirty="0"/>
          </a:p>
        </p:txBody>
      </p:sp>
      <p:sp>
        <p:nvSpPr>
          <p:cNvPr id="8" name="TextBox 7">
            <a:extLst>
              <a:ext uri="{FF2B5EF4-FFF2-40B4-BE49-F238E27FC236}">
                <a16:creationId xmlns:a16="http://schemas.microsoft.com/office/drawing/2014/main" id="{324634CC-3AFF-6E46-5D74-2D5E83D48AB8}"/>
              </a:ext>
            </a:extLst>
          </p:cNvPr>
          <p:cNvSpPr txBox="1"/>
          <p:nvPr/>
        </p:nvSpPr>
        <p:spPr>
          <a:xfrm>
            <a:off x="8133962" y="6188292"/>
            <a:ext cx="4058038" cy="646331"/>
          </a:xfrm>
          <a:prstGeom prst="rect">
            <a:avLst/>
          </a:prstGeom>
          <a:noFill/>
        </p:spPr>
        <p:txBody>
          <a:bodyPr wrap="square" rtlCol="0">
            <a:spAutoFit/>
          </a:bodyPr>
          <a:lstStyle/>
          <a:p>
            <a:r>
              <a:rPr lang="en-GB" sz="1800" dirty="0">
                <a:cs typeface="Arial"/>
              </a:rPr>
              <a:t>Did you think of any others?</a:t>
            </a:r>
          </a:p>
          <a:p>
            <a:endParaRPr lang="en-IE" dirty="0"/>
          </a:p>
        </p:txBody>
      </p:sp>
    </p:spTree>
    <p:extLst>
      <p:ext uri="{BB962C8B-B14F-4D97-AF65-F5344CB8AC3E}">
        <p14:creationId xmlns:p14="http://schemas.microsoft.com/office/powerpoint/2010/main" val="2463598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4699322" y="4054035"/>
            <a:ext cx="7492678"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4699322" y="1796140"/>
            <a:ext cx="7492678" cy="226863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Rectangle 10">
            <a:extLst>
              <a:ext uri="{FF2B5EF4-FFF2-40B4-BE49-F238E27FC236}">
                <a16:creationId xmlns:a16="http://schemas.microsoft.com/office/drawing/2014/main" id="{EA0C9D92-CA60-4F9B-AD40-3BB42220F3B5}"/>
              </a:ext>
            </a:extLst>
          </p:cNvPr>
          <p:cNvSpPr/>
          <p:nvPr/>
        </p:nvSpPr>
        <p:spPr>
          <a:xfrm>
            <a:off x="0" y="1782500"/>
            <a:ext cx="4699322" cy="5075499"/>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rgbClr val="00AEEF"/>
                </a:solidFill>
                <a:latin typeface="Arial"/>
                <a:cs typeface="Arial"/>
              </a:rPr>
              <a:t>Read the ‘Here we are’ by Oliver Jeffers. Share your questions about the world and think about how we can look after the world around us so that we can all survive and thrive. </a:t>
            </a:r>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8" name="TextBox 7">
            <a:extLst>
              <a:ext uri="{FF2B5EF4-FFF2-40B4-BE49-F238E27FC236}">
                <a16:creationId xmlns:a16="http://schemas.microsoft.com/office/drawing/2014/main" id="{6992CA19-2496-49DF-9C45-E844E24EA06B}"/>
              </a:ext>
            </a:extLst>
          </p:cNvPr>
          <p:cNvSpPr txBox="1"/>
          <p:nvPr/>
        </p:nvSpPr>
        <p:spPr>
          <a:xfrm>
            <a:off x="4913080" y="1875993"/>
            <a:ext cx="7040219" cy="1703030"/>
          </a:xfrm>
          <a:prstGeom prst="rect">
            <a:avLst/>
          </a:prstGeom>
          <a:noFill/>
        </p:spPr>
        <p:txBody>
          <a:bodyPr wrap="square" rtlCol="0">
            <a:spAutoFit/>
          </a:bodyPr>
          <a:lstStyle/>
          <a:p>
            <a:pPr>
              <a:lnSpc>
                <a:spcPct val="150000"/>
              </a:lnSpc>
            </a:pPr>
            <a:r>
              <a:rPr lang="en-US" sz="1800" dirty="0">
                <a:solidFill>
                  <a:schemeClr val="tx2"/>
                </a:solidFill>
                <a:effectLst/>
                <a:uFill>
                  <a:solidFill>
                    <a:srgbClr val="000000"/>
                  </a:solidFill>
                </a:uFill>
                <a:latin typeface="Arial" panose="020B0604020202020204" pitchFamily="34" charset="0"/>
                <a:ea typeface="Arial Unicode MS"/>
                <a:cs typeface="Arial" panose="020B0604020202020204" pitchFamily="34" charset="0"/>
              </a:rPr>
              <a:t>  </a:t>
            </a:r>
            <a:endParaRPr lang="en-US" sz="1800" dirty="0">
              <a:solidFill>
                <a:schemeClr val="tx2"/>
              </a:solidFill>
              <a:effectLst/>
              <a:uFill>
                <a:solidFill>
                  <a:srgbClr val="000000"/>
                </a:solidFill>
              </a:uFill>
              <a:ea typeface="Arial Unicode MS"/>
              <a:cs typeface="Arial" panose="020B0604020202020204" pitchFamily="34" charset="0"/>
            </a:endParaRPr>
          </a:p>
          <a:p>
            <a:pPr>
              <a:lnSpc>
                <a:spcPct val="150000"/>
              </a:lnSpc>
            </a:pPr>
            <a:r>
              <a:rPr lang="en-GB" sz="1800" b="0" i="0" dirty="0">
                <a:solidFill>
                  <a:schemeClr val="accent6">
                    <a:lumMod val="10000"/>
                  </a:schemeClr>
                </a:solidFill>
                <a:effectLst/>
                <a:latin typeface="Arial" panose="020B0604020202020204" pitchFamily="34" charset="0"/>
              </a:rPr>
              <a:t>Food choices are really important to some people. </a:t>
            </a:r>
            <a:r>
              <a:rPr lang="en-GB" sz="1800" b="1" i="0" dirty="0">
                <a:solidFill>
                  <a:schemeClr val="accent6">
                    <a:lumMod val="10000"/>
                  </a:schemeClr>
                </a:solidFill>
                <a:effectLst/>
                <a:latin typeface="Arial" panose="020B0604020202020204" pitchFamily="34" charset="0"/>
              </a:rPr>
              <a:t>Find out about the food rules of a specific religion</a:t>
            </a:r>
            <a:r>
              <a:rPr lang="en-GB" sz="1800" b="0" i="0" dirty="0">
                <a:solidFill>
                  <a:schemeClr val="accent6">
                    <a:lumMod val="10000"/>
                  </a:schemeClr>
                </a:solidFill>
                <a:effectLst/>
                <a:latin typeface="Arial" panose="020B0604020202020204" pitchFamily="34" charset="0"/>
              </a:rPr>
              <a:t>. If you have the ingredients at home, make a dish with your family.</a:t>
            </a:r>
            <a:endParaRPr lang="en-GB" dirty="0">
              <a:solidFill>
                <a:schemeClr val="accent6">
                  <a:lumMod val="10000"/>
                </a:schemeClr>
              </a:solidFill>
              <a:latin typeface="Arial"/>
              <a:cs typeface="Arial"/>
            </a:endParaRPr>
          </a:p>
        </p:txBody>
      </p:sp>
      <p:sp>
        <p:nvSpPr>
          <p:cNvPr id="17" name="TextBox 16">
            <a:extLst>
              <a:ext uri="{FF2B5EF4-FFF2-40B4-BE49-F238E27FC236}">
                <a16:creationId xmlns:a16="http://schemas.microsoft.com/office/drawing/2014/main" id="{9BDAF274-B8BA-4BCF-8A3F-D09EE5141EC1}"/>
              </a:ext>
            </a:extLst>
          </p:cNvPr>
          <p:cNvSpPr txBox="1"/>
          <p:nvPr/>
        </p:nvSpPr>
        <p:spPr>
          <a:xfrm>
            <a:off x="5047582" y="4144631"/>
            <a:ext cx="6422316" cy="2862322"/>
          </a:xfrm>
          <a:prstGeom prst="rect">
            <a:avLst/>
          </a:prstGeom>
          <a:noFill/>
        </p:spPr>
        <p:txBody>
          <a:bodyPr wrap="square" rtlCol="0">
            <a:spAutoFit/>
          </a:bodyPr>
          <a:lstStyle/>
          <a:p>
            <a:pPr>
              <a:lnSpc>
                <a:spcPct val="150000"/>
              </a:lnSpc>
            </a:pPr>
            <a:r>
              <a:rPr lang="en-GB" b="0" i="0" dirty="0">
                <a:solidFill>
                  <a:srgbClr val="000000"/>
                </a:solidFill>
                <a:effectLst/>
                <a:cs typeface="Arial" panose="020B0604020202020204" pitchFamily="34" charset="0"/>
              </a:rPr>
              <a:t>List as many different religions that you can think of. </a:t>
            </a:r>
          </a:p>
          <a:p>
            <a:pPr marL="285750" indent="-285750">
              <a:lnSpc>
                <a:spcPct val="150000"/>
              </a:lnSpc>
              <a:buFont typeface="Arial" panose="020B0604020202020204" pitchFamily="34" charset="0"/>
              <a:buChar char="•"/>
            </a:pPr>
            <a:r>
              <a:rPr lang="en-GB" b="0" i="0" dirty="0">
                <a:solidFill>
                  <a:srgbClr val="000000"/>
                </a:solidFill>
                <a:effectLst/>
                <a:cs typeface="Arial" panose="020B0604020202020204" pitchFamily="34" charset="0"/>
              </a:rPr>
              <a:t>Research what symbols are linked with each religion. Draw and display the symbols in your classroom.</a:t>
            </a:r>
          </a:p>
          <a:p>
            <a:pPr marL="285750" indent="-285750">
              <a:lnSpc>
                <a:spcPct val="150000"/>
              </a:lnSpc>
              <a:buFont typeface="Arial" panose="020B0604020202020204" pitchFamily="34" charset="0"/>
              <a:buChar char="•"/>
            </a:pPr>
            <a:r>
              <a:rPr lang="en-GB" dirty="0">
                <a:solidFill>
                  <a:srgbClr val="000000"/>
                </a:solidFill>
                <a:cs typeface="Arial" panose="020B0604020202020204" pitchFamily="34" charset="0"/>
              </a:rPr>
              <a:t>Research religious buildings. Make a sculpture of the buildings out of clay, or construct them out of cardboard.</a:t>
            </a:r>
            <a:endParaRPr lang="en-GB" b="0" i="0" dirty="0">
              <a:solidFill>
                <a:srgbClr val="000000"/>
              </a:solidFill>
              <a:effectLst/>
              <a:cs typeface="Arial" panose="020B0604020202020204" pitchFamily="34" charset="0"/>
            </a:endParaRPr>
          </a:p>
          <a:p>
            <a:pPr>
              <a:lnSpc>
                <a:spcPct val="150000"/>
              </a:lnSpc>
            </a:pPr>
            <a:endParaRPr lang="en-GB" b="1" dirty="0">
              <a:highlight>
                <a:srgbClr val="00ACE9"/>
              </a:highlight>
              <a:cs typeface="Arial" panose="020B0604020202020204" pitchFamily="34" charset="0"/>
            </a:endParaRPr>
          </a:p>
          <a:p>
            <a:endParaRPr lang="en-GB" i="1" dirty="0">
              <a:latin typeface="Arial"/>
              <a:cs typeface="Arial"/>
            </a:endParaRPr>
          </a:p>
        </p:txBody>
      </p:sp>
      <p:sp>
        <p:nvSpPr>
          <p:cNvPr id="4" name="TextBox 3">
            <a:extLst>
              <a:ext uri="{FF2B5EF4-FFF2-40B4-BE49-F238E27FC236}">
                <a16:creationId xmlns:a16="http://schemas.microsoft.com/office/drawing/2014/main" id="{64450EC2-A53A-08E0-6396-12A7D5C93A32}"/>
              </a:ext>
            </a:extLst>
          </p:cNvPr>
          <p:cNvSpPr txBox="1"/>
          <p:nvPr/>
        </p:nvSpPr>
        <p:spPr>
          <a:xfrm>
            <a:off x="433414" y="2558785"/>
            <a:ext cx="3804759" cy="3783856"/>
          </a:xfrm>
          <a:prstGeom prst="rect">
            <a:avLst/>
          </a:prstGeom>
          <a:noFill/>
        </p:spPr>
        <p:txBody>
          <a:bodyPr wrap="square" rtlCol="0">
            <a:spAutoFit/>
          </a:bodyPr>
          <a:lstStyle/>
          <a:p>
            <a:pPr>
              <a:lnSpc>
                <a:spcPct val="150000"/>
              </a:lnSpc>
            </a:pPr>
            <a:r>
              <a:rPr lang="en-GB" sz="1800" b="0" i="0" dirty="0">
                <a:solidFill>
                  <a:schemeClr val="bg1"/>
                </a:solidFill>
                <a:effectLst/>
                <a:latin typeface="Arial" panose="020B0604020202020204" pitchFamily="34" charset="0"/>
              </a:rPr>
              <a:t>Make a list of five things </a:t>
            </a:r>
            <a:r>
              <a:rPr lang="en-GB" sz="1800" b="1" i="0" dirty="0">
                <a:solidFill>
                  <a:schemeClr val="bg1"/>
                </a:solidFill>
                <a:effectLst/>
                <a:latin typeface="Arial" panose="020B0604020202020204" pitchFamily="34" charset="0"/>
              </a:rPr>
              <a:t>you like </a:t>
            </a:r>
            <a:r>
              <a:rPr lang="en-GB" sz="1800" b="0" i="0" dirty="0">
                <a:solidFill>
                  <a:schemeClr val="bg1"/>
                </a:solidFill>
                <a:effectLst/>
                <a:latin typeface="Arial" panose="020B0604020202020204" pitchFamily="34" charset="0"/>
              </a:rPr>
              <a:t>and five things </a:t>
            </a:r>
            <a:r>
              <a:rPr lang="en-GB" sz="1800" b="1" i="0" dirty="0">
                <a:solidFill>
                  <a:schemeClr val="bg1"/>
                </a:solidFill>
                <a:effectLst/>
                <a:latin typeface="Arial" panose="020B0604020202020204" pitchFamily="34" charset="0"/>
              </a:rPr>
              <a:t>you don’t like.</a:t>
            </a:r>
            <a:r>
              <a:rPr lang="en-GB" sz="1800" b="0" i="0" dirty="0">
                <a:solidFill>
                  <a:schemeClr val="bg1"/>
                </a:solidFill>
                <a:effectLst/>
                <a:latin typeface="Arial" panose="020B0604020202020204" pitchFamily="34" charset="0"/>
              </a:rPr>
              <a:t> Compare it with a friend.  </a:t>
            </a:r>
          </a:p>
          <a:p>
            <a:pPr>
              <a:lnSpc>
                <a:spcPct val="150000"/>
              </a:lnSpc>
            </a:pPr>
            <a:endParaRPr lang="en-GB" dirty="0">
              <a:solidFill>
                <a:schemeClr val="bg1"/>
              </a:solidFill>
              <a:latin typeface="Arial" panose="020B0604020202020204" pitchFamily="34" charset="0"/>
            </a:endParaRPr>
          </a:p>
          <a:p>
            <a:pPr>
              <a:lnSpc>
                <a:spcPct val="150000"/>
              </a:lnSpc>
            </a:pPr>
            <a:r>
              <a:rPr lang="en-GB" sz="1800" b="0" i="0" dirty="0">
                <a:solidFill>
                  <a:schemeClr val="bg1"/>
                </a:solidFill>
                <a:effectLst/>
                <a:latin typeface="Arial" panose="020B0604020202020204" pitchFamily="34" charset="0"/>
              </a:rPr>
              <a:t>Are your lists the same? It’s okay, we’re allowed to have different opinions! Talk about the importance of different views and beliefs. </a:t>
            </a:r>
            <a:endParaRPr lang="en-GB" sz="1600" dirty="0">
              <a:solidFill>
                <a:schemeClr val="bg1"/>
              </a:solidFill>
              <a:latin typeface="Arial"/>
              <a:cs typeface="Arial"/>
            </a:endParaRPr>
          </a:p>
          <a:p>
            <a:pPr>
              <a:lnSpc>
                <a:spcPct val="150000"/>
              </a:lnSpc>
            </a:pPr>
            <a:endParaRPr lang="en-GB" b="1" dirty="0">
              <a:solidFill>
                <a:schemeClr val="bg1"/>
              </a:solidFill>
              <a:cs typeface="Arial" panose="020B0604020202020204" pitchFamily="34" charset="0"/>
            </a:endParaRPr>
          </a:p>
        </p:txBody>
      </p:sp>
    </p:spTree>
    <p:extLst>
      <p:ext uri="{BB962C8B-B14F-4D97-AF65-F5344CB8AC3E}">
        <p14:creationId xmlns:p14="http://schemas.microsoft.com/office/powerpoint/2010/main" val="43002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61FE6CB-9549-435F-808B-9DF9FF0075B2}"/>
              </a:ext>
            </a:extLst>
          </p:cNvPr>
          <p:cNvSpPr/>
          <p:nvPr/>
        </p:nvSpPr>
        <p:spPr>
          <a:xfrm>
            <a:off x="-2" y="4051139"/>
            <a:ext cx="12192001" cy="280686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rgbClr val="00B0F0"/>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8646CFD-7AFE-4314-A098-F18797AF2239}"/>
              </a:ext>
            </a:extLst>
          </p:cNvPr>
          <p:cNvSpPr/>
          <p:nvPr/>
        </p:nvSpPr>
        <p:spPr>
          <a:xfrm>
            <a:off x="6036456" y="1244278"/>
            <a:ext cx="6155543" cy="2806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800" dirty="0">
              <a:solidFill>
                <a:schemeClr val="tx1"/>
              </a:solidFill>
              <a:latin typeface="Arial"/>
              <a:cs typeface="Arial"/>
            </a:endParaRPr>
          </a:p>
        </p:txBody>
      </p:sp>
      <p:sp>
        <p:nvSpPr>
          <p:cNvPr id="11" name="Rectangle 10">
            <a:extLst>
              <a:ext uri="{FF2B5EF4-FFF2-40B4-BE49-F238E27FC236}">
                <a16:creationId xmlns:a16="http://schemas.microsoft.com/office/drawing/2014/main" id="{EA0C9D92-CA60-4F9B-AD40-3BB42220F3B5}"/>
              </a:ext>
            </a:extLst>
          </p:cNvPr>
          <p:cNvSpPr/>
          <p:nvPr/>
        </p:nvSpPr>
        <p:spPr>
          <a:xfrm>
            <a:off x="0" y="1244278"/>
            <a:ext cx="6080220" cy="2806861"/>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Rectangle 8">
            <a:extLst>
              <a:ext uri="{FF2B5EF4-FFF2-40B4-BE49-F238E27FC236}">
                <a16:creationId xmlns:a16="http://schemas.microsoft.com/office/drawing/2014/main" id="{D0F42084-DD8B-4AB1-B443-89FEB44709AE}"/>
              </a:ext>
            </a:extLst>
          </p:cNvPr>
          <p:cNvSpPr/>
          <p:nvPr/>
        </p:nvSpPr>
        <p:spPr>
          <a:xfrm>
            <a:off x="6582647" y="0"/>
            <a:ext cx="5370653"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TextBox 9">
            <a:extLst>
              <a:ext uri="{FF2B5EF4-FFF2-40B4-BE49-F238E27FC236}">
                <a16:creationId xmlns:a16="http://schemas.microsoft.com/office/drawing/2014/main" id="{76676B77-5CF1-4370-825E-3DB615F94933}"/>
              </a:ext>
            </a:extLst>
          </p:cNvPr>
          <p:cNvSpPr txBox="1"/>
          <p:nvPr/>
        </p:nvSpPr>
        <p:spPr>
          <a:xfrm>
            <a:off x="115748" y="246506"/>
            <a:ext cx="8565408" cy="646331"/>
          </a:xfrm>
          <a:prstGeom prst="rect">
            <a:avLst/>
          </a:prstGeom>
          <a:noFill/>
        </p:spPr>
        <p:txBody>
          <a:bodyPr wrap="square" rtlCol="0">
            <a:spAutoFit/>
          </a:bodyPr>
          <a:lstStyle/>
          <a:p>
            <a:pPr algn="l"/>
            <a:r>
              <a:rPr lang="en-IE" sz="3600" dirty="0">
                <a:cs typeface="Arial" panose="020B0604020202020204" pitchFamily="34" charset="0"/>
              </a:rPr>
              <a:t>ACTIVITIES FOR THE CLASSROOM</a:t>
            </a:r>
          </a:p>
        </p:txBody>
      </p:sp>
      <p:pic>
        <p:nvPicPr>
          <p:cNvPr id="14" name="Picture 13" descr="Graphical user interface, text&#10;&#10;Description automatically generated">
            <a:extLst>
              <a:ext uri="{FF2B5EF4-FFF2-40B4-BE49-F238E27FC236}">
                <a16:creationId xmlns:a16="http://schemas.microsoft.com/office/drawing/2014/main" id="{4ADD929D-CE7E-4FF5-8BCF-151519AA21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18" name="TextBox 17">
            <a:extLst>
              <a:ext uri="{FF2B5EF4-FFF2-40B4-BE49-F238E27FC236}">
                <a16:creationId xmlns:a16="http://schemas.microsoft.com/office/drawing/2014/main" id="{945E555B-6CCA-4D1F-9B0C-32A0BDCAC2D7}"/>
              </a:ext>
            </a:extLst>
          </p:cNvPr>
          <p:cNvSpPr txBox="1"/>
          <p:nvPr/>
        </p:nvSpPr>
        <p:spPr>
          <a:xfrm>
            <a:off x="7925705" y="2704091"/>
            <a:ext cx="3731072" cy="369332"/>
          </a:xfrm>
          <a:prstGeom prst="rect">
            <a:avLst/>
          </a:prstGeom>
          <a:noFill/>
        </p:spPr>
        <p:txBody>
          <a:bodyPr wrap="square" rtlCol="0">
            <a:spAutoFit/>
          </a:bodyPr>
          <a:lstStyle/>
          <a:p>
            <a:pPr algn="ctr"/>
            <a:endParaRPr lang="en-GB" b="1" dirty="0">
              <a:highlight>
                <a:srgbClr val="00ACE9"/>
              </a:highlight>
              <a:latin typeface="Arial"/>
              <a:cs typeface="Arial"/>
            </a:endParaRPr>
          </a:p>
        </p:txBody>
      </p:sp>
      <p:sp>
        <p:nvSpPr>
          <p:cNvPr id="2" name="TextBox 1">
            <a:extLst>
              <a:ext uri="{FF2B5EF4-FFF2-40B4-BE49-F238E27FC236}">
                <a16:creationId xmlns:a16="http://schemas.microsoft.com/office/drawing/2014/main" id="{FC97D198-DCEB-8BEF-0A83-B0C27B3549E6}"/>
              </a:ext>
            </a:extLst>
          </p:cNvPr>
          <p:cNvSpPr txBox="1"/>
          <p:nvPr/>
        </p:nvSpPr>
        <p:spPr>
          <a:xfrm>
            <a:off x="154989" y="1443752"/>
            <a:ext cx="5801802" cy="2118529"/>
          </a:xfrm>
          <a:prstGeom prst="rect">
            <a:avLst/>
          </a:prstGeom>
          <a:noFill/>
        </p:spPr>
        <p:txBody>
          <a:bodyPr wrap="square" rtlCol="0">
            <a:spAutoFit/>
          </a:bodyPr>
          <a:lstStyle/>
          <a:p>
            <a:pPr>
              <a:lnSpc>
                <a:spcPct val="150000"/>
              </a:lnSpc>
            </a:pPr>
            <a:r>
              <a:rPr lang="en-GB" dirty="0">
                <a:solidFill>
                  <a:schemeClr val="bg1"/>
                </a:solidFill>
                <a:latin typeface="Arial" panose="020B0604020202020204" pitchFamily="34" charset="0"/>
                <a:cs typeface="Arial" panose="020B0604020202020204" pitchFamily="34" charset="0"/>
              </a:rPr>
              <a:t>People’s beliefs often influence the way they act and behave. Imagine  you have discovered a new planet to live on. What ideas do you have about how you would want all the people  who live there to treat each other and their planet?</a:t>
            </a:r>
          </a:p>
        </p:txBody>
      </p:sp>
      <p:sp>
        <p:nvSpPr>
          <p:cNvPr id="5" name="TextBox 4">
            <a:extLst>
              <a:ext uri="{FF2B5EF4-FFF2-40B4-BE49-F238E27FC236}">
                <a16:creationId xmlns:a16="http://schemas.microsoft.com/office/drawing/2014/main" id="{14705B90-0305-6C04-9393-12559C9A2E46}"/>
              </a:ext>
            </a:extLst>
          </p:cNvPr>
          <p:cNvSpPr txBox="1"/>
          <p:nvPr/>
        </p:nvSpPr>
        <p:spPr>
          <a:xfrm>
            <a:off x="4981021" y="4367766"/>
            <a:ext cx="6790669" cy="2121222"/>
          </a:xfrm>
          <a:prstGeom prst="rect">
            <a:avLst/>
          </a:prstGeom>
          <a:noFill/>
        </p:spPr>
        <p:txBody>
          <a:bodyPr wrap="square" rtlCol="0">
            <a:spAutoFit/>
          </a:bodyPr>
          <a:lstStyle/>
          <a:p>
            <a:pPr>
              <a:lnSpc>
                <a:spcPct val="150000"/>
              </a:lnSpc>
            </a:pPr>
            <a:r>
              <a:rPr lang="en-IE" b="0" i="0" dirty="0">
                <a:solidFill>
                  <a:schemeClr val="tx2"/>
                </a:solidFill>
                <a:effectLst/>
                <a:latin typeface="Open Sans" panose="020B0606030504020204" pitchFamily="34" charset="0"/>
              </a:rPr>
              <a:t>A mandala is a symbolic representation of the universe. It is used in sacred rituals and as an aid for meditation in Buddhism and Hinduism. </a:t>
            </a:r>
            <a:endParaRPr lang="en-IE" dirty="0">
              <a:solidFill>
                <a:schemeClr val="tx2"/>
              </a:solidFill>
              <a:latin typeface="Open Sans" panose="020B0606030504020204" pitchFamily="34" charset="0"/>
            </a:endParaRPr>
          </a:p>
          <a:p>
            <a:pPr>
              <a:lnSpc>
                <a:spcPct val="150000"/>
              </a:lnSpc>
            </a:pPr>
            <a:r>
              <a:rPr lang="en-GB" sz="1800" b="0" i="0" dirty="0">
                <a:solidFill>
                  <a:schemeClr val="tx2"/>
                </a:solidFill>
                <a:effectLst/>
                <a:latin typeface="Arial" panose="020B0604020202020204" pitchFamily="34" charset="0"/>
              </a:rPr>
              <a:t>Watch </a:t>
            </a:r>
            <a:r>
              <a:rPr lang="en-GB" sz="1800" b="0" i="0" dirty="0">
                <a:solidFill>
                  <a:schemeClr val="accent1">
                    <a:lumMod val="75000"/>
                  </a:schemeClr>
                </a:solidFill>
                <a:effectLst/>
                <a:latin typeface="Arial" panose="020B0604020202020204" pitchFamily="34" charset="0"/>
                <a:hlinkClick r:id="rId5">
                  <a:extLst>
                    <a:ext uri="{A12FA001-AC4F-418D-AE19-62706E023703}">
                      <ahyp:hlinkClr xmlns:ahyp="http://schemas.microsoft.com/office/drawing/2018/hyperlinkcolor" val="tx"/>
                    </a:ext>
                  </a:extLst>
                </a:hlinkClick>
              </a:rPr>
              <a:t>this video </a:t>
            </a:r>
            <a:r>
              <a:rPr lang="en-GB" sz="1800" b="0" i="0" dirty="0">
                <a:solidFill>
                  <a:schemeClr val="tx2"/>
                </a:solidFill>
                <a:effectLst/>
                <a:latin typeface="Arial" panose="020B0604020202020204" pitchFamily="34" charset="0"/>
              </a:rPr>
              <a:t>to learn how to learn how to draw a mandala. Draw or</a:t>
            </a:r>
            <a:r>
              <a:rPr lang="en-GB" sz="1800" b="0" i="0" dirty="0">
                <a:solidFill>
                  <a:schemeClr val="accent1">
                    <a:lumMod val="75000"/>
                  </a:schemeClr>
                </a:solidFill>
                <a:effectLst/>
                <a:latin typeface="Arial" panose="020B0604020202020204" pitchFamily="34" charset="0"/>
              </a:rPr>
              <a:t> </a:t>
            </a:r>
            <a:r>
              <a:rPr lang="en-GB" sz="1800" b="0" i="0" dirty="0">
                <a:solidFill>
                  <a:schemeClr val="accent1">
                    <a:lumMod val="75000"/>
                  </a:schemeClr>
                </a:solidFill>
                <a:effectLst/>
                <a:latin typeface="Arial" panose="020B0604020202020204" pitchFamily="34" charset="0"/>
                <a:hlinkClick r:id="rId6">
                  <a:extLst>
                    <a:ext uri="{A12FA001-AC4F-418D-AE19-62706E023703}">
                      <ahyp:hlinkClr xmlns:ahyp="http://schemas.microsoft.com/office/drawing/2018/hyperlinkcolor" val="tx"/>
                    </a:ext>
                  </a:extLst>
                </a:hlinkClick>
              </a:rPr>
              <a:t>colour</a:t>
            </a:r>
            <a:r>
              <a:rPr lang="en-GB" sz="1800" b="0" i="0" dirty="0">
                <a:solidFill>
                  <a:schemeClr val="accent1">
                    <a:lumMod val="75000"/>
                  </a:schemeClr>
                </a:solidFill>
                <a:effectLst/>
                <a:latin typeface="Arial" panose="020B0604020202020204" pitchFamily="34" charset="0"/>
              </a:rPr>
              <a:t> </a:t>
            </a:r>
            <a:r>
              <a:rPr lang="en-GB" sz="1800" b="0" i="0" dirty="0">
                <a:solidFill>
                  <a:schemeClr val="tx2"/>
                </a:solidFill>
                <a:effectLst/>
                <a:latin typeface="Arial" panose="020B0604020202020204" pitchFamily="34" charset="0"/>
              </a:rPr>
              <a:t>your own.</a:t>
            </a:r>
            <a:endParaRPr lang="en-IE" dirty="0">
              <a:solidFill>
                <a:schemeClr val="tx2"/>
              </a:solidFill>
            </a:endParaRPr>
          </a:p>
        </p:txBody>
      </p:sp>
      <p:sp>
        <p:nvSpPr>
          <p:cNvPr id="7" name="TextBox 6">
            <a:extLst>
              <a:ext uri="{FF2B5EF4-FFF2-40B4-BE49-F238E27FC236}">
                <a16:creationId xmlns:a16="http://schemas.microsoft.com/office/drawing/2014/main" id="{1BC35212-95F8-14E8-E440-51EEDCB9B911}"/>
              </a:ext>
            </a:extLst>
          </p:cNvPr>
          <p:cNvSpPr txBox="1"/>
          <p:nvPr/>
        </p:nvSpPr>
        <p:spPr>
          <a:xfrm>
            <a:off x="6430809" y="1641160"/>
            <a:ext cx="5410600" cy="1706365"/>
          </a:xfrm>
          <a:prstGeom prst="rect">
            <a:avLst/>
          </a:prstGeom>
          <a:noFill/>
        </p:spPr>
        <p:txBody>
          <a:bodyPr wrap="square" rtlCol="0">
            <a:spAutoFit/>
          </a:bodyPr>
          <a:lstStyle/>
          <a:p>
            <a:pPr>
              <a:lnSpc>
                <a:spcPct val="150000"/>
              </a:lnSpc>
            </a:pPr>
            <a:r>
              <a:rPr lang="en-IE" dirty="0">
                <a:solidFill>
                  <a:schemeClr val="tx2"/>
                </a:solidFill>
              </a:rPr>
              <a:t>Could your school do more to celebrate different religions, beliefs and thoughts of all children? Make a list of suggestions and share them with the student council.</a:t>
            </a:r>
            <a:endParaRPr lang="en-IE" dirty="0"/>
          </a:p>
        </p:txBody>
      </p:sp>
      <p:pic>
        <p:nvPicPr>
          <p:cNvPr id="3" name="Online Media 2" title="How to Draw MANDALA ART for Beginner | Step by Step | #1">
            <a:hlinkClick r:id="" action="ppaction://media"/>
            <a:extLst>
              <a:ext uri="{FF2B5EF4-FFF2-40B4-BE49-F238E27FC236}">
                <a16:creationId xmlns:a16="http://schemas.microsoft.com/office/drawing/2014/main" id="{73DE7E45-F14D-21F0-41EB-BE73A5B1BBFD}"/>
              </a:ext>
            </a:extLst>
          </p:cNvPr>
          <p:cNvPicPr>
            <a:picLocks noRot="1" noChangeAspect="1"/>
          </p:cNvPicPr>
          <p:nvPr>
            <a:videoFile r:link="rId1"/>
          </p:nvPr>
        </p:nvPicPr>
        <p:blipFill>
          <a:blip r:embed="rId7"/>
          <a:stretch>
            <a:fillRect/>
          </a:stretch>
        </p:blipFill>
        <p:spPr>
          <a:xfrm>
            <a:off x="115748" y="4215334"/>
            <a:ext cx="4298208" cy="2428488"/>
          </a:xfrm>
          <a:prstGeom prst="rect">
            <a:avLst/>
          </a:prstGeom>
        </p:spPr>
      </p:pic>
    </p:spTree>
    <p:extLst>
      <p:ext uri="{BB962C8B-B14F-4D97-AF65-F5344CB8AC3E}">
        <p14:creationId xmlns:p14="http://schemas.microsoft.com/office/powerpoint/2010/main" val="136667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09DA10-F896-43A6-8B1E-7914547DEAB3}"/>
              </a:ext>
            </a:extLst>
          </p:cNvPr>
          <p:cNvSpPr/>
          <p:nvPr/>
        </p:nvSpPr>
        <p:spPr>
          <a:xfrm>
            <a:off x="0" y="0"/>
            <a:ext cx="6238754" cy="6858000"/>
          </a:xfrm>
          <a:prstGeom prst="rect">
            <a:avLst/>
          </a:prstGeom>
          <a:solidFill>
            <a:srgbClr val="00AC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900" dirty="0"/>
          </a:p>
        </p:txBody>
      </p:sp>
      <p:sp>
        <p:nvSpPr>
          <p:cNvPr id="2" name="TextBox 1">
            <a:extLst>
              <a:ext uri="{FF2B5EF4-FFF2-40B4-BE49-F238E27FC236}">
                <a16:creationId xmlns:a16="http://schemas.microsoft.com/office/drawing/2014/main" id="{99CD66AC-46D6-4F8A-810F-F3415CD421FE}"/>
              </a:ext>
            </a:extLst>
          </p:cNvPr>
          <p:cNvSpPr txBox="1"/>
          <p:nvPr/>
        </p:nvSpPr>
        <p:spPr>
          <a:xfrm>
            <a:off x="329376" y="399459"/>
            <a:ext cx="6521986" cy="707886"/>
          </a:xfrm>
          <a:prstGeom prst="rect">
            <a:avLst/>
          </a:prstGeom>
          <a:noFill/>
        </p:spPr>
        <p:txBody>
          <a:bodyPr wrap="square" rtlCol="0">
            <a:spAutoFit/>
          </a:bodyPr>
          <a:lstStyle/>
          <a:p>
            <a:pPr algn="l"/>
            <a:r>
              <a:rPr lang="en-GB" sz="4000" b="1" dirty="0">
                <a:solidFill>
                  <a:schemeClr val="bg1"/>
                </a:solidFill>
                <a:cs typeface="Arial" panose="020B0604020202020204" pitchFamily="34" charset="0"/>
              </a:rPr>
              <a:t>REFLECTION</a:t>
            </a:r>
          </a:p>
        </p:txBody>
      </p:sp>
      <p:pic>
        <p:nvPicPr>
          <p:cNvPr id="7" name="Picture 6" descr="Graphical user interface, text&#10;&#10;Description automatically generated">
            <a:extLst>
              <a:ext uri="{FF2B5EF4-FFF2-40B4-BE49-F238E27FC236}">
                <a16:creationId xmlns:a16="http://schemas.microsoft.com/office/drawing/2014/main" id="{09C456D8-FFC2-4E45-BEE3-0DA6C67255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4676" y="0"/>
            <a:ext cx="2897324" cy="1111170"/>
          </a:xfrm>
          <a:prstGeom prst="rect">
            <a:avLst/>
          </a:prstGeom>
        </p:spPr>
      </p:pic>
      <p:sp>
        <p:nvSpPr>
          <p:cNvPr id="5" name="TextBox 4">
            <a:extLst>
              <a:ext uri="{FF2B5EF4-FFF2-40B4-BE49-F238E27FC236}">
                <a16:creationId xmlns:a16="http://schemas.microsoft.com/office/drawing/2014/main" id="{5A1CCF27-1CAA-4B46-8BE2-7B3BD8449788}"/>
              </a:ext>
            </a:extLst>
          </p:cNvPr>
          <p:cNvSpPr txBox="1"/>
          <p:nvPr/>
        </p:nvSpPr>
        <p:spPr>
          <a:xfrm>
            <a:off x="6389511" y="1393844"/>
            <a:ext cx="5508978" cy="4108817"/>
          </a:xfrm>
          <a:prstGeom prst="rect">
            <a:avLst/>
          </a:prstGeom>
          <a:noFill/>
        </p:spPr>
        <p:txBody>
          <a:bodyPr wrap="square" rtlCol="0">
            <a:spAutoFit/>
          </a:bodyPr>
          <a:lstStyle/>
          <a:p>
            <a:pPr rtl="0" fontAlgn="base"/>
            <a:r>
              <a:rPr lang="en-GB" sz="2800" b="1" dirty="0">
                <a:solidFill>
                  <a:schemeClr val="tx2"/>
                </a:solidFill>
                <a:effectLst/>
                <a:cs typeface="Arial" panose="020B0604020202020204" pitchFamily="34" charset="0"/>
              </a:rPr>
              <a:t>Take some time to consider these philosophical questions.</a:t>
            </a:r>
          </a:p>
          <a:p>
            <a:pPr rtl="0" fontAlgn="base"/>
            <a:endParaRPr lang="en-GB" sz="1600" dirty="0">
              <a:solidFill>
                <a:schemeClr val="tx2"/>
              </a:solidFill>
              <a:cs typeface="Arial" panose="020B0604020202020204" pitchFamily="34" charset="0"/>
            </a:endParaRPr>
          </a:p>
          <a:p>
            <a:pPr marL="342900" indent="-342900">
              <a:lnSpc>
                <a:spcPct val="150000"/>
              </a:lnSpc>
              <a:buFont typeface="Arial" panose="020B0604020202020204" pitchFamily="34" charset="0"/>
              <a:buChar char="•"/>
            </a:pPr>
            <a:r>
              <a:rPr lang="en-GB" sz="1800" dirty="0">
                <a:solidFill>
                  <a:schemeClr val="accent6">
                    <a:lumMod val="10000"/>
                  </a:schemeClr>
                </a:solidFill>
                <a:ea typeface="+mn-lt"/>
                <a:cs typeface="+mn-lt"/>
              </a:rPr>
              <a:t>What does it mean to live a good life? </a:t>
            </a:r>
            <a:endParaRPr lang="en-US" dirty="0">
              <a:solidFill>
                <a:schemeClr val="accent6">
                  <a:lumMod val="10000"/>
                </a:schemeClr>
              </a:solidFill>
            </a:endParaRPr>
          </a:p>
          <a:p>
            <a:pPr marL="342900" indent="-342900">
              <a:lnSpc>
                <a:spcPct val="150000"/>
              </a:lnSpc>
              <a:buFont typeface="Arial" panose="020B0604020202020204" pitchFamily="34" charset="0"/>
              <a:buChar char="•"/>
            </a:pPr>
            <a:r>
              <a:rPr lang="en-GB" sz="1800" dirty="0">
                <a:solidFill>
                  <a:schemeClr val="accent6">
                    <a:lumMod val="10000"/>
                  </a:schemeClr>
                </a:solidFill>
                <a:ea typeface="+mn-lt"/>
                <a:cs typeface="+mn-lt"/>
              </a:rPr>
              <a:t>Should you forgive others?</a:t>
            </a:r>
          </a:p>
          <a:p>
            <a:pPr marL="342900" indent="-342900">
              <a:lnSpc>
                <a:spcPct val="150000"/>
              </a:lnSpc>
              <a:buFont typeface="Arial" panose="020B0604020202020204" pitchFamily="34" charset="0"/>
              <a:buChar char="•"/>
            </a:pPr>
            <a:r>
              <a:rPr lang="en-GB" sz="1800" dirty="0">
                <a:solidFill>
                  <a:schemeClr val="accent6">
                    <a:lumMod val="10000"/>
                  </a:schemeClr>
                </a:solidFill>
                <a:ea typeface="+mn-lt"/>
                <a:cs typeface="+mn-lt"/>
              </a:rPr>
              <a:t>Is it better to do what you think is right or to follow the rules?</a:t>
            </a:r>
          </a:p>
          <a:p>
            <a:pPr marL="342900" indent="-342900">
              <a:lnSpc>
                <a:spcPct val="150000"/>
              </a:lnSpc>
              <a:buFont typeface="Arial" panose="020B0604020202020204" pitchFamily="34" charset="0"/>
              <a:buChar char="•"/>
            </a:pPr>
            <a:r>
              <a:rPr lang="en-GB" sz="1800" dirty="0">
                <a:solidFill>
                  <a:schemeClr val="accent6">
                    <a:lumMod val="10000"/>
                  </a:schemeClr>
                </a:solidFill>
                <a:ea typeface="+mn-lt"/>
                <a:cs typeface="+mn-lt"/>
              </a:rPr>
              <a:t>Is a human life more valuable than a cow’s life?</a:t>
            </a:r>
          </a:p>
          <a:p>
            <a:pPr marL="0" indent="0">
              <a:buNone/>
            </a:pPr>
            <a:r>
              <a:rPr lang="en-GB" sz="1800" b="1" dirty="0"/>
              <a:t> </a:t>
            </a:r>
          </a:p>
          <a:p>
            <a:endParaRPr lang="en-GB" sz="1800" dirty="0"/>
          </a:p>
          <a:p>
            <a:endParaRPr lang="en-GB" dirty="0"/>
          </a:p>
        </p:txBody>
      </p:sp>
      <p:sp>
        <p:nvSpPr>
          <p:cNvPr id="6" name="TextBox 5">
            <a:extLst>
              <a:ext uri="{FF2B5EF4-FFF2-40B4-BE49-F238E27FC236}">
                <a16:creationId xmlns:a16="http://schemas.microsoft.com/office/drawing/2014/main" id="{B3BE43D5-0CA3-4E2C-87CC-4E755E542DF1}"/>
              </a:ext>
            </a:extLst>
          </p:cNvPr>
          <p:cNvSpPr txBox="1"/>
          <p:nvPr/>
        </p:nvSpPr>
        <p:spPr>
          <a:xfrm>
            <a:off x="3556000" y="6079523"/>
            <a:ext cx="2514305" cy="246221"/>
          </a:xfrm>
          <a:prstGeom prst="rect">
            <a:avLst/>
          </a:prstGeom>
          <a:noFill/>
        </p:spPr>
        <p:txBody>
          <a:bodyPr wrap="square" rtlCol="0">
            <a:spAutoFit/>
          </a:bodyPr>
          <a:lstStyle/>
          <a:p>
            <a:pPr algn="l"/>
            <a:r>
              <a:rPr lang="en-IE" sz="1000" b="0" i="0" dirty="0">
                <a:solidFill>
                  <a:schemeClr val="accent6">
                    <a:lumMod val="10000"/>
                  </a:schemeClr>
                </a:solidFill>
                <a:effectLst/>
                <a:latin typeface="Open Sans" panose="020B0606030504020204" pitchFamily="34" charset="0"/>
              </a:rPr>
              <a:t>© UNICEF/UNI20094/</a:t>
            </a:r>
            <a:r>
              <a:rPr lang="en-IE" sz="1000" b="0" i="0" dirty="0" err="1">
                <a:solidFill>
                  <a:schemeClr val="accent6">
                    <a:lumMod val="10000"/>
                  </a:schemeClr>
                </a:solidFill>
                <a:effectLst/>
                <a:latin typeface="Open Sans" panose="020B0606030504020204" pitchFamily="34" charset="0"/>
              </a:rPr>
              <a:t>Pirozzi</a:t>
            </a:r>
            <a:endParaRPr lang="en-IE" sz="1000" dirty="0">
              <a:solidFill>
                <a:schemeClr val="accent6">
                  <a:lumMod val="10000"/>
                </a:schemeClr>
              </a:solidFill>
              <a:latin typeface="Arial" panose="020B0604020202020204" pitchFamily="34" charset="0"/>
              <a:cs typeface="Arial" panose="020B0604020202020204" pitchFamily="34" charset="0"/>
            </a:endParaRPr>
          </a:p>
        </p:txBody>
      </p:sp>
      <p:pic>
        <p:nvPicPr>
          <p:cNvPr id="4" name="Picture 3" descr="A person holding a book&#10;&#10;Description automatically generated with medium confidence">
            <a:extLst>
              <a:ext uri="{FF2B5EF4-FFF2-40B4-BE49-F238E27FC236}">
                <a16:creationId xmlns:a16="http://schemas.microsoft.com/office/drawing/2014/main" id="{F5D72756-C0E1-E6DB-AD91-934095D5CE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1856" y="1305399"/>
            <a:ext cx="2988150" cy="4576070"/>
          </a:xfrm>
          <a:prstGeom prst="rect">
            <a:avLst/>
          </a:prstGeom>
        </p:spPr>
      </p:pic>
    </p:spTree>
    <p:extLst>
      <p:ext uri="{BB962C8B-B14F-4D97-AF65-F5344CB8AC3E}">
        <p14:creationId xmlns:p14="http://schemas.microsoft.com/office/powerpoint/2010/main" val="1301578224"/>
      </p:ext>
    </p:extLst>
  </p:cSld>
  <p:clrMapOvr>
    <a:masterClrMapping/>
  </p:clrMapOvr>
</p:sld>
</file>

<file path=ppt/theme/theme1.xml><?xml version="1.0" encoding="utf-8"?>
<a:theme xmlns:a="http://schemas.openxmlformats.org/drawingml/2006/main" name="CRS Toolkit Theme">
  <a:themeElements>
    <a:clrScheme name="UNICEF Colours">
      <a:dk1>
        <a:srgbClr val="1CABE2"/>
      </a:dk1>
      <a:lt1>
        <a:sysClr val="window" lastClr="FFFFFF"/>
      </a:lt1>
      <a:dk2>
        <a:srgbClr val="44546A"/>
      </a:dk2>
      <a:lt2>
        <a:srgbClr val="E7E6E6"/>
      </a:lt2>
      <a:accent1>
        <a:srgbClr val="1CABE2"/>
      </a:accent1>
      <a:accent2>
        <a:srgbClr val="F26A21"/>
      </a:accent2>
      <a:accent3>
        <a:srgbClr val="80BD41"/>
      </a:accent3>
      <a:accent4>
        <a:srgbClr val="6A1E74"/>
      </a:accent4>
      <a:accent5>
        <a:srgbClr val="E2231A"/>
      </a:accent5>
      <a:accent6>
        <a:srgbClr val="D8D1C9"/>
      </a:accent6>
      <a:hlink>
        <a:srgbClr val="374EA2"/>
      </a:hlink>
      <a:folHlink>
        <a:srgbClr val="374EA2"/>
      </a:folHlink>
    </a:clrScheme>
    <a:fontScheme name="Custom 1">
      <a:majorFont>
        <a:latin typeface="Univers Light"/>
        <a:ea typeface=""/>
        <a:cs typeface=""/>
      </a:majorFont>
      <a:minorFont>
        <a:latin typeface="Univer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S Toolkit Theme" id="{CBC6DDAA-4DD3-4550-9239-ECAD04F8847D}" vid="{DFEE3C6F-CD5C-4672-9B12-CEE432F99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CRS Toolkit Theme</Template>
  <TotalTime>1765</TotalTime>
  <Words>884</Words>
  <Application>Microsoft Office PowerPoint</Application>
  <PresentationFormat>Widescreen</PresentationFormat>
  <Paragraphs>102</Paragraphs>
  <Slides>12</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Open Sans</vt:lpstr>
      <vt:lpstr>Univers Light</vt:lpstr>
      <vt:lpstr>Univers Next Pro</vt:lpstr>
      <vt:lpstr>Univers Next Pro Condensed</vt:lpstr>
      <vt:lpstr>Univers Next Pro Light</vt:lpstr>
      <vt:lpstr>Wingdings</vt:lpstr>
      <vt:lpstr>CRS Toolkit Theme</vt:lpstr>
      <vt:lpstr>PowerPoint Presentation</vt:lpstr>
      <vt:lpstr>PowerPoint Presentation</vt:lpstr>
      <vt:lpstr>Guess the article</vt:lpstr>
      <vt:lpstr>PowerPoint Presentation</vt:lpstr>
      <vt:lpstr>PowerPoint Presentation</vt:lpstr>
      <vt:lpstr>PowerPoint Presentation</vt:lpstr>
      <vt:lpstr>PowerPoint Presentation</vt:lpstr>
      <vt:lpstr>PowerPoint Presentation</vt:lpstr>
      <vt:lpstr>PowerPoint Presentation</vt:lpstr>
      <vt:lpstr>EXTENSION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Lydia McCarthy</dc:creator>
  <cp:lastModifiedBy>Lydia McCarthy</cp:lastModifiedBy>
  <cp:revision>8</cp:revision>
  <dcterms:created xsi:type="dcterms:W3CDTF">2022-03-10T12:00:58Z</dcterms:created>
  <dcterms:modified xsi:type="dcterms:W3CDTF">2022-09-22T10:33:00Z</dcterms:modified>
</cp:coreProperties>
</file>