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Lst>
  <p:notesMasterIdLst>
    <p:notesMasterId r:id="rId16"/>
  </p:notesMasterIdLst>
  <p:sldIdLst>
    <p:sldId id="291" r:id="rId5"/>
    <p:sldId id="297" r:id="rId6"/>
    <p:sldId id="294" r:id="rId7"/>
    <p:sldId id="299" r:id="rId8"/>
    <p:sldId id="300" r:id="rId9"/>
    <p:sldId id="284" r:id="rId10"/>
    <p:sldId id="285" r:id="rId11"/>
    <p:sldId id="302" r:id="rId12"/>
    <p:sldId id="282" r:id="rId13"/>
    <p:sldId id="298" r:id="rId14"/>
    <p:sldId id="30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Walden" initials="DW" lastIdx="6" clrIdx="0">
    <p:extLst>
      <p:ext uri="{19B8F6BF-5375-455C-9EA6-DF929625EA0E}">
        <p15:presenceInfo xmlns:p15="http://schemas.microsoft.com/office/powerpoint/2012/main" userId="zPv9w53k+qsHuQdkrlX1cjL3ualBiUsTvrgI0SjBRBA=" providerId="None"/>
      </p:ext>
    </p:extLst>
  </p:cmAuthor>
  <p:cmAuthor id="2" name="Romana Juhasova" initials="RJ" lastIdx="5" clrIdx="1">
    <p:extLst>
      <p:ext uri="{19B8F6BF-5375-455C-9EA6-DF929625EA0E}">
        <p15:presenceInfo xmlns:p15="http://schemas.microsoft.com/office/powerpoint/2012/main" userId="pug63gakqHhUKCblM6dKftwFImXt0SaHY6Q/zF0jifQ="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E9"/>
    <a:srgbClr val="FFFF99"/>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205105-B0B2-4431-8FDE-51A91740EF45}" v="31" dt="2023-03-07T11:20:17.8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59" autoAdjust="0"/>
    <p:restoredTop sz="76398" autoAdjust="0"/>
  </p:normalViewPr>
  <p:slideViewPr>
    <p:cSldViewPr snapToGrid="0">
      <p:cViewPr varScale="1">
        <p:scale>
          <a:sx n="49" d="100"/>
          <a:sy n="49" d="100"/>
        </p:scale>
        <p:origin x="1368" y="40"/>
      </p:cViewPr>
      <p:guideLst/>
    </p:cSldViewPr>
  </p:slideViewPr>
  <p:notesTextViewPr>
    <p:cViewPr>
      <p:scale>
        <a:sx n="3" d="2"/>
        <a:sy n="3" d="2"/>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dia McCarthy" userId="22a45f89-275c-4667-8a50-f83ffacf2973" providerId="ADAL" clId="{9A205105-B0B2-4431-8FDE-51A91740EF45}"/>
    <pc:docChg chg="undo custSel modSld">
      <pc:chgData name="Lydia McCarthy" userId="22a45f89-275c-4667-8a50-f83ffacf2973" providerId="ADAL" clId="{9A205105-B0B2-4431-8FDE-51A91740EF45}" dt="2023-03-07T11:24:10.721" v="396" actId="20577"/>
      <pc:docMkLst>
        <pc:docMk/>
      </pc:docMkLst>
      <pc:sldChg chg="addSp delSp modSp mod modNotesTx">
        <pc:chgData name="Lydia McCarthy" userId="22a45f89-275c-4667-8a50-f83ffacf2973" providerId="ADAL" clId="{9A205105-B0B2-4431-8FDE-51A91740EF45}" dt="2023-03-07T11:20:23.960" v="358" actId="207"/>
        <pc:sldMkLst>
          <pc:docMk/>
          <pc:sldMk cId="1301578224" sldId="282"/>
        </pc:sldMkLst>
        <pc:spChg chg="add mod">
          <ac:chgData name="Lydia McCarthy" userId="22a45f89-275c-4667-8a50-f83ffacf2973" providerId="ADAL" clId="{9A205105-B0B2-4431-8FDE-51A91740EF45}" dt="2023-03-07T11:20:23.960" v="358" actId="207"/>
          <ac:spMkLst>
            <pc:docMk/>
            <pc:sldMk cId="1301578224" sldId="282"/>
            <ac:spMk id="4" creationId="{21A0F804-9DD7-08B3-4FE8-4F2B9514C05D}"/>
          </ac:spMkLst>
        </pc:spChg>
        <pc:spChg chg="mod">
          <ac:chgData name="Lydia McCarthy" userId="22a45f89-275c-4667-8a50-f83ffacf2973" providerId="ADAL" clId="{9A205105-B0B2-4431-8FDE-51A91740EF45}" dt="2023-03-07T11:19:28.896" v="348" actId="20577"/>
          <ac:spMkLst>
            <pc:docMk/>
            <pc:sldMk cId="1301578224" sldId="282"/>
            <ac:spMk id="5" creationId="{5A1CCF27-1CAA-4B46-8BE2-7B3BD8449788}"/>
          </ac:spMkLst>
        </pc:spChg>
        <pc:spChg chg="del">
          <ac:chgData name="Lydia McCarthy" userId="22a45f89-275c-4667-8a50-f83ffacf2973" providerId="ADAL" clId="{9A205105-B0B2-4431-8FDE-51A91740EF45}" dt="2023-03-07T11:19:55.150" v="352" actId="478"/>
          <ac:spMkLst>
            <pc:docMk/>
            <pc:sldMk cId="1301578224" sldId="282"/>
            <ac:spMk id="10" creationId="{A10CD9AE-A893-30B0-D20D-6DACFF5E93E5}"/>
          </ac:spMkLst>
        </pc:spChg>
        <pc:picChg chg="add mod">
          <ac:chgData name="Lydia McCarthy" userId="22a45f89-275c-4667-8a50-f83ffacf2973" providerId="ADAL" clId="{9A205105-B0B2-4431-8FDE-51A91740EF45}" dt="2023-03-07T11:20:00.595" v="354" actId="1076"/>
          <ac:picMkLst>
            <pc:docMk/>
            <pc:sldMk cId="1301578224" sldId="282"/>
            <ac:picMk id="3" creationId="{B9FE0EFB-DF0E-044B-A375-70D7D74B5579}"/>
          </ac:picMkLst>
        </pc:picChg>
        <pc:picChg chg="del">
          <ac:chgData name="Lydia McCarthy" userId="22a45f89-275c-4667-8a50-f83ffacf2973" providerId="ADAL" clId="{9A205105-B0B2-4431-8FDE-51A91740EF45}" dt="2023-03-07T11:19:48.878" v="349" actId="478"/>
          <ac:picMkLst>
            <pc:docMk/>
            <pc:sldMk cId="1301578224" sldId="282"/>
            <ac:picMk id="9" creationId="{C832A62D-CABA-CF8E-FB49-2D6B560A6560}"/>
          </ac:picMkLst>
        </pc:picChg>
      </pc:sldChg>
      <pc:sldChg chg="modSp mod">
        <pc:chgData name="Lydia McCarthy" userId="22a45f89-275c-4667-8a50-f83ffacf2973" providerId="ADAL" clId="{9A205105-B0B2-4431-8FDE-51A91740EF45}" dt="2023-03-02T11:27:06.201" v="102" actId="207"/>
        <pc:sldMkLst>
          <pc:docMk/>
          <pc:sldMk cId="1606822526" sldId="284"/>
        </pc:sldMkLst>
        <pc:spChg chg="mod">
          <ac:chgData name="Lydia McCarthy" userId="22a45f89-275c-4667-8a50-f83ffacf2973" providerId="ADAL" clId="{9A205105-B0B2-4431-8FDE-51A91740EF45}" dt="2023-03-02T11:27:06.201" v="102" actId="207"/>
          <ac:spMkLst>
            <pc:docMk/>
            <pc:sldMk cId="1606822526" sldId="284"/>
            <ac:spMk id="2" creationId="{519CE0EB-9064-441E-8E00-1290285670BD}"/>
          </ac:spMkLst>
        </pc:spChg>
      </pc:sldChg>
      <pc:sldChg chg="addSp delSp modSp mod delAnim modAnim">
        <pc:chgData name="Lydia McCarthy" userId="22a45f89-275c-4667-8a50-f83ffacf2973" providerId="ADAL" clId="{9A205105-B0B2-4431-8FDE-51A91740EF45}" dt="2023-03-07T11:23:18.239" v="366" actId="20577"/>
        <pc:sldMkLst>
          <pc:docMk/>
          <pc:sldMk cId="430025987" sldId="285"/>
        </pc:sldMkLst>
        <pc:spChg chg="mod">
          <ac:chgData name="Lydia McCarthy" userId="22a45f89-275c-4667-8a50-f83ffacf2973" providerId="ADAL" clId="{9A205105-B0B2-4431-8FDE-51A91740EF45}" dt="2023-03-07T11:12:52.982" v="162" actId="2710"/>
          <ac:spMkLst>
            <pc:docMk/>
            <pc:sldMk cId="430025987" sldId="285"/>
            <ac:spMk id="2" creationId="{8563CB60-AB43-4B69-8108-774E13258765}"/>
          </ac:spMkLst>
        </pc:spChg>
        <pc:spChg chg="mod">
          <ac:chgData name="Lydia McCarthy" userId="22a45f89-275c-4667-8a50-f83ffacf2973" providerId="ADAL" clId="{9A205105-B0B2-4431-8FDE-51A91740EF45}" dt="2023-03-07T11:23:18.239" v="366" actId="20577"/>
          <ac:spMkLst>
            <pc:docMk/>
            <pc:sldMk cId="430025987" sldId="285"/>
            <ac:spMk id="8" creationId="{6992CA19-2496-49DF-9C45-E844E24EA06B}"/>
          </ac:spMkLst>
        </pc:spChg>
        <pc:spChg chg="mod">
          <ac:chgData name="Lydia McCarthy" userId="22a45f89-275c-4667-8a50-f83ffacf2973" providerId="ADAL" clId="{9A205105-B0B2-4431-8FDE-51A91740EF45}" dt="2023-03-07T11:12:47.414" v="161" actId="2710"/>
          <ac:spMkLst>
            <pc:docMk/>
            <pc:sldMk cId="430025987" sldId="285"/>
            <ac:spMk id="17" creationId="{9BDAF274-B8BA-4BCF-8A3F-D09EE5141EC1}"/>
          </ac:spMkLst>
        </pc:spChg>
        <pc:picChg chg="del">
          <ac:chgData name="Lydia McCarthy" userId="22a45f89-275c-4667-8a50-f83ffacf2973" providerId="ADAL" clId="{9A205105-B0B2-4431-8FDE-51A91740EF45}" dt="2023-03-07T11:11:35.750" v="153" actId="478"/>
          <ac:picMkLst>
            <pc:docMk/>
            <pc:sldMk cId="430025987" sldId="285"/>
            <ac:picMk id="3" creationId="{4AC9F947-5843-17BB-253C-81EE4CB0A42A}"/>
          </ac:picMkLst>
        </pc:picChg>
        <pc:picChg chg="add mod">
          <ac:chgData name="Lydia McCarthy" userId="22a45f89-275c-4667-8a50-f83ffacf2973" providerId="ADAL" clId="{9A205105-B0B2-4431-8FDE-51A91740EF45}" dt="2023-03-07T11:12:56.235" v="163" actId="1076"/>
          <ac:picMkLst>
            <pc:docMk/>
            <pc:sldMk cId="430025987" sldId="285"/>
            <ac:picMk id="4" creationId="{B2E1D0EC-0F21-EE4B-657C-748F264E6AE2}"/>
          </ac:picMkLst>
        </pc:picChg>
      </pc:sldChg>
      <pc:sldChg chg="addSp delSp modSp mod modNotesTx">
        <pc:chgData name="Lydia McCarthy" userId="22a45f89-275c-4667-8a50-f83ffacf2973" providerId="ADAL" clId="{9A205105-B0B2-4431-8FDE-51A91740EF45}" dt="2023-03-07T11:09:45.050" v="139" actId="1076"/>
        <pc:sldMkLst>
          <pc:docMk/>
          <pc:sldMk cId="3009748699" sldId="291"/>
        </pc:sldMkLst>
        <pc:spChg chg="add mod">
          <ac:chgData name="Lydia McCarthy" userId="22a45f89-275c-4667-8a50-f83ffacf2973" providerId="ADAL" clId="{9A205105-B0B2-4431-8FDE-51A91740EF45}" dt="2023-03-07T11:09:45.050" v="139" actId="1076"/>
          <ac:spMkLst>
            <pc:docMk/>
            <pc:sldMk cId="3009748699" sldId="291"/>
            <ac:spMk id="3" creationId="{82CDC1A0-6E7B-FAE0-119F-291E2B25C8AE}"/>
          </ac:spMkLst>
        </pc:spChg>
        <pc:spChg chg="del">
          <ac:chgData name="Lydia McCarthy" userId="22a45f89-275c-4667-8a50-f83ffacf2973" providerId="ADAL" clId="{9A205105-B0B2-4431-8FDE-51A91740EF45}" dt="2023-03-07T11:09:24.628" v="135" actId="478"/>
          <ac:spMkLst>
            <pc:docMk/>
            <pc:sldMk cId="3009748699" sldId="291"/>
            <ac:spMk id="9" creationId="{DE239B87-4B2C-F330-EE48-1EFCD552CDE4}"/>
          </ac:spMkLst>
        </pc:spChg>
        <pc:picChg chg="add mod ord">
          <ac:chgData name="Lydia McCarthy" userId="22a45f89-275c-4667-8a50-f83ffacf2973" providerId="ADAL" clId="{9A205105-B0B2-4431-8FDE-51A91740EF45}" dt="2023-03-07T11:09:11.932" v="134" actId="167"/>
          <ac:picMkLst>
            <pc:docMk/>
            <pc:sldMk cId="3009748699" sldId="291"/>
            <ac:picMk id="2" creationId="{9FF598AE-9C0B-9AB5-E377-A63946E0C492}"/>
          </ac:picMkLst>
        </pc:picChg>
        <pc:picChg chg="del">
          <ac:chgData name="Lydia McCarthy" userId="22a45f89-275c-4667-8a50-f83ffacf2973" providerId="ADAL" clId="{9A205105-B0B2-4431-8FDE-51A91740EF45}" dt="2023-03-02T11:23:49.836" v="0" actId="478"/>
          <ac:picMkLst>
            <pc:docMk/>
            <pc:sldMk cId="3009748699" sldId="291"/>
            <ac:picMk id="3" creationId="{28CF5207-3760-22EF-4803-DC817AE2F2DD}"/>
          </ac:picMkLst>
        </pc:picChg>
      </pc:sldChg>
      <pc:sldChg chg="addSp delSp modSp mod modNotesTx">
        <pc:chgData name="Lydia McCarthy" userId="22a45f89-275c-4667-8a50-f83ffacf2973" providerId="ADAL" clId="{9A205105-B0B2-4431-8FDE-51A91740EF45}" dt="2023-03-02T11:29:50.694" v="125" actId="1076"/>
        <pc:sldMkLst>
          <pc:docMk/>
          <pc:sldMk cId="3376146375" sldId="294"/>
        </pc:sldMkLst>
        <pc:spChg chg="del mod">
          <ac:chgData name="Lydia McCarthy" userId="22a45f89-275c-4667-8a50-f83ffacf2973" providerId="ADAL" clId="{9A205105-B0B2-4431-8FDE-51A91740EF45}" dt="2023-03-02T11:29:04.202" v="118" actId="478"/>
          <ac:spMkLst>
            <pc:docMk/>
            <pc:sldMk cId="3376146375" sldId="294"/>
            <ac:spMk id="6" creationId="{E973D733-F210-1AFB-11E0-0BB4A6975444}"/>
          </ac:spMkLst>
        </pc:spChg>
        <pc:spChg chg="del mod">
          <ac:chgData name="Lydia McCarthy" userId="22a45f89-275c-4667-8a50-f83ffacf2973" providerId="ADAL" clId="{9A205105-B0B2-4431-8FDE-51A91740EF45}" dt="2023-03-02T11:29:01.863" v="117" actId="478"/>
          <ac:spMkLst>
            <pc:docMk/>
            <pc:sldMk cId="3376146375" sldId="294"/>
            <ac:spMk id="9" creationId="{CF4884E2-0186-41E3-AE32-BDD1C69265DE}"/>
          </ac:spMkLst>
        </pc:spChg>
        <pc:spChg chg="add mod">
          <ac:chgData name="Lydia McCarthy" userId="22a45f89-275c-4667-8a50-f83ffacf2973" providerId="ADAL" clId="{9A205105-B0B2-4431-8FDE-51A91740EF45}" dt="2023-03-02T11:29:00.170" v="116" actId="1076"/>
          <ac:spMkLst>
            <pc:docMk/>
            <pc:sldMk cId="3376146375" sldId="294"/>
            <ac:spMk id="10" creationId="{9BD2440E-32ED-6F25-7D52-9F2D92F40166}"/>
          </ac:spMkLst>
        </pc:spChg>
        <pc:spChg chg="del mod">
          <ac:chgData name="Lydia McCarthy" userId="22a45f89-275c-4667-8a50-f83ffacf2973" providerId="ADAL" clId="{9A205105-B0B2-4431-8FDE-51A91740EF45}" dt="2023-03-02T11:28:57.688" v="115" actId="478"/>
          <ac:spMkLst>
            <pc:docMk/>
            <pc:sldMk cId="3376146375" sldId="294"/>
            <ac:spMk id="11" creationId="{7F41ACED-1497-48FC-BA7E-7B7D6565E512}"/>
          </ac:spMkLst>
        </pc:spChg>
        <pc:spChg chg="add mod">
          <ac:chgData name="Lydia McCarthy" userId="22a45f89-275c-4667-8a50-f83ffacf2973" providerId="ADAL" clId="{9A205105-B0B2-4431-8FDE-51A91740EF45}" dt="2023-03-02T11:29:21.403" v="120" actId="1076"/>
          <ac:spMkLst>
            <pc:docMk/>
            <pc:sldMk cId="3376146375" sldId="294"/>
            <ac:spMk id="12" creationId="{2D82B7F1-D3A4-EEAF-7779-C992D4BC9E18}"/>
          </ac:spMkLst>
        </pc:spChg>
        <pc:spChg chg="add mod">
          <ac:chgData name="Lydia McCarthy" userId="22a45f89-275c-4667-8a50-f83ffacf2973" providerId="ADAL" clId="{9A205105-B0B2-4431-8FDE-51A91740EF45}" dt="2023-03-02T11:29:50.694" v="125" actId="1076"/>
          <ac:spMkLst>
            <pc:docMk/>
            <pc:sldMk cId="3376146375" sldId="294"/>
            <ac:spMk id="13" creationId="{A2B7941E-9BB6-A05E-188E-7A7272DE1DC1}"/>
          </ac:spMkLst>
        </pc:spChg>
        <pc:picChg chg="add mod">
          <ac:chgData name="Lydia McCarthy" userId="22a45f89-275c-4667-8a50-f83ffacf2973" providerId="ADAL" clId="{9A205105-B0B2-4431-8FDE-51A91740EF45}" dt="2023-03-02T11:29:45.286" v="124" actId="1076"/>
          <ac:picMkLst>
            <pc:docMk/>
            <pc:sldMk cId="3376146375" sldId="294"/>
            <ac:picMk id="3" creationId="{41A4956F-C360-BC57-4757-3609A6C4BFB2}"/>
          </ac:picMkLst>
        </pc:picChg>
        <pc:picChg chg="del mod">
          <ac:chgData name="Lydia McCarthy" userId="22a45f89-275c-4667-8a50-f83ffacf2973" providerId="ADAL" clId="{9A205105-B0B2-4431-8FDE-51A91740EF45}" dt="2023-03-02T11:24:08.634" v="11" actId="478"/>
          <ac:picMkLst>
            <pc:docMk/>
            <pc:sldMk cId="3376146375" sldId="294"/>
            <ac:picMk id="4" creationId="{B85EF87F-0BDB-08DB-1342-06F4FA8B128D}"/>
          </ac:picMkLst>
        </pc:picChg>
        <pc:picChg chg="add mod">
          <ac:chgData name="Lydia McCarthy" userId="22a45f89-275c-4667-8a50-f83ffacf2973" providerId="ADAL" clId="{9A205105-B0B2-4431-8FDE-51A91740EF45}" dt="2023-03-02T11:28:09.883" v="104"/>
          <ac:picMkLst>
            <pc:docMk/>
            <pc:sldMk cId="3376146375" sldId="294"/>
            <ac:picMk id="5" creationId="{2A836147-129E-3D2D-CF29-17DE078F22DB}"/>
          </ac:picMkLst>
        </pc:picChg>
        <pc:picChg chg="add mod">
          <ac:chgData name="Lydia McCarthy" userId="22a45f89-275c-4667-8a50-f83ffacf2973" providerId="ADAL" clId="{9A205105-B0B2-4431-8FDE-51A91740EF45}" dt="2023-03-02T11:29:42.310" v="123" actId="1076"/>
          <ac:picMkLst>
            <pc:docMk/>
            <pc:sldMk cId="3376146375" sldId="294"/>
            <ac:picMk id="7" creationId="{2A2F6569-25E0-9542-B0A7-033AA33BBAF1}"/>
          </ac:picMkLst>
        </pc:picChg>
        <pc:picChg chg="del">
          <ac:chgData name="Lydia McCarthy" userId="22a45f89-275c-4667-8a50-f83ffacf2973" providerId="ADAL" clId="{9A205105-B0B2-4431-8FDE-51A91740EF45}" dt="2023-03-02T11:24:09.122" v="12" actId="478"/>
          <ac:picMkLst>
            <pc:docMk/>
            <pc:sldMk cId="3376146375" sldId="294"/>
            <ac:picMk id="1026" creationId="{9683DBB1-42C6-6D75-0BB0-CCC9EB06C791}"/>
          </ac:picMkLst>
        </pc:picChg>
        <pc:picChg chg="del">
          <ac:chgData name="Lydia McCarthy" userId="22a45f89-275c-4667-8a50-f83ffacf2973" providerId="ADAL" clId="{9A205105-B0B2-4431-8FDE-51A91740EF45}" dt="2023-03-02T11:24:14.430" v="13" actId="478"/>
          <ac:picMkLst>
            <pc:docMk/>
            <pc:sldMk cId="3376146375" sldId="294"/>
            <ac:picMk id="1028" creationId="{136217D8-1049-1D0C-0C24-E3FACFC2BEA8}"/>
          </ac:picMkLst>
        </pc:picChg>
      </pc:sldChg>
      <pc:sldChg chg="modSp mod">
        <pc:chgData name="Lydia McCarthy" userId="22a45f89-275c-4667-8a50-f83ffacf2973" providerId="ADAL" clId="{9A205105-B0B2-4431-8FDE-51A91740EF45}" dt="2023-03-02T11:24:01.357" v="9" actId="20577"/>
        <pc:sldMkLst>
          <pc:docMk/>
          <pc:sldMk cId="3464991545" sldId="297"/>
        </pc:sldMkLst>
        <pc:spChg chg="mod">
          <ac:chgData name="Lydia McCarthy" userId="22a45f89-275c-4667-8a50-f83ffacf2973" providerId="ADAL" clId="{9A205105-B0B2-4431-8FDE-51A91740EF45}" dt="2023-03-02T11:24:01.357" v="9" actId="20577"/>
          <ac:spMkLst>
            <pc:docMk/>
            <pc:sldMk cId="3464991545" sldId="297"/>
            <ac:spMk id="5" creationId="{86183AFF-5A0F-4F8D-BF26-A709681517FA}"/>
          </ac:spMkLst>
        </pc:spChg>
      </pc:sldChg>
      <pc:sldChg chg="addSp delSp modSp mod">
        <pc:chgData name="Lydia McCarthy" userId="22a45f89-275c-4667-8a50-f83ffacf2973" providerId="ADAL" clId="{9A205105-B0B2-4431-8FDE-51A91740EF45}" dt="2023-03-02T11:25:31.747" v="60" actId="1076"/>
        <pc:sldMkLst>
          <pc:docMk/>
          <pc:sldMk cId="3817245765" sldId="299"/>
        </pc:sldMkLst>
        <pc:spChg chg="mod">
          <ac:chgData name="Lydia McCarthy" userId="22a45f89-275c-4667-8a50-f83ffacf2973" providerId="ADAL" clId="{9A205105-B0B2-4431-8FDE-51A91740EF45}" dt="2023-03-02T11:24:25.317" v="19" actId="20577"/>
          <ac:spMkLst>
            <pc:docMk/>
            <pc:sldMk cId="3817245765" sldId="299"/>
            <ac:spMk id="2" creationId="{FC632ABF-16BD-4B6E-9350-2567916EBF4E}"/>
          </ac:spMkLst>
        </pc:spChg>
        <pc:spChg chg="mod">
          <ac:chgData name="Lydia McCarthy" userId="22a45f89-275c-4667-8a50-f83ffacf2973" providerId="ADAL" clId="{9A205105-B0B2-4431-8FDE-51A91740EF45}" dt="2023-03-02T11:24:59.756" v="54" actId="1076"/>
          <ac:spMkLst>
            <pc:docMk/>
            <pc:sldMk cId="3817245765" sldId="299"/>
            <ac:spMk id="11" creationId="{ACEC7E54-7FA7-8A24-7DBB-EDA660522F99}"/>
          </ac:spMkLst>
        </pc:spChg>
        <pc:picChg chg="add mod">
          <ac:chgData name="Lydia McCarthy" userId="22a45f89-275c-4667-8a50-f83ffacf2973" providerId="ADAL" clId="{9A205105-B0B2-4431-8FDE-51A91740EF45}" dt="2023-03-02T11:25:31.747" v="60" actId="1076"/>
          <ac:picMkLst>
            <pc:docMk/>
            <pc:sldMk cId="3817245765" sldId="299"/>
            <ac:picMk id="6" creationId="{A78BC85C-047E-CCFF-AC30-7BBEE4ED74AE}"/>
          </ac:picMkLst>
        </pc:picChg>
        <pc:picChg chg="del">
          <ac:chgData name="Lydia McCarthy" userId="22a45f89-275c-4667-8a50-f83ffacf2973" providerId="ADAL" clId="{9A205105-B0B2-4431-8FDE-51A91740EF45}" dt="2023-03-02T11:24:21.748" v="15" actId="478"/>
          <ac:picMkLst>
            <pc:docMk/>
            <pc:sldMk cId="3817245765" sldId="299"/>
            <ac:picMk id="7" creationId="{4B749FF9-8FE0-469C-BD67-7EB438B4D65A}"/>
          </ac:picMkLst>
        </pc:picChg>
      </pc:sldChg>
      <pc:sldChg chg="addSp delSp modSp mod modNotesTx">
        <pc:chgData name="Lydia McCarthy" userId="22a45f89-275c-4667-8a50-f83ffacf2973" providerId="ADAL" clId="{9A205105-B0B2-4431-8FDE-51A91740EF45}" dt="2023-03-07T11:21:21.851" v="362" actId="13926"/>
        <pc:sldMkLst>
          <pc:docMk/>
          <pc:sldMk cId="1339530318" sldId="300"/>
        </pc:sldMkLst>
        <pc:spChg chg="add mod">
          <ac:chgData name="Lydia McCarthy" userId="22a45f89-275c-4667-8a50-f83ffacf2973" providerId="ADAL" clId="{9A205105-B0B2-4431-8FDE-51A91740EF45}" dt="2023-03-07T11:10:31.609" v="149" actId="1076"/>
          <ac:spMkLst>
            <pc:docMk/>
            <pc:sldMk cId="1339530318" sldId="300"/>
            <ac:spMk id="3" creationId="{EAF8F0AC-A204-0AAE-9071-97CED426D168}"/>
          </ac:spMkLst>
        </pc:spChg>
        <pc:spChg chg="mod">
          <ac:chgData name="Lydia McCarthy" userId="22a45f89-275c-4667-8a50-f83ffacf2973" providerId="ADAL" clId="{9A205105-B0B2-4431-8FDE-51A91740EF45}" dt="2023-03-07T11:10:03.145" v="144" actId="20577"/>
          <ac:spMkLst>
            <pc:docMk/>
            <pc:sldMk cId="1339530318" sldId="300"/>
            <ac:spMk id="5" creationId="{67ED24EA-6F07-46B6-A2F7-A9DD5527CE3E}"/>
          </ac:spMkLst>
        </pc:spChg>
        <pc:spChg chg="mod">
          <ac:chgData name="Lydia McCarthy" userId="22a45f89-275c-4667-8a50-f83ffacf2973" providerId="ADAL" clId="{9A205105-B0B2-4431-8FDE-51A91740EF45}" dt="2023-03-07T11:21:21.851" v="362" actId="13926"/>
          <ac:spMkLst>
            <pc:docMk/>
            <pc:sldMk cId="1339530318" sldId="300"/>
            <ac:spMk id="6" creationId="{D7A9CF8A-2B27-470E-96B3-0F64E7F6619C}"/>
          </ac:spMkLst>
        </pc:spChg>
        <pc:spChg chg="del">
          <ac:chgData name="Lydia McCarthy" userId="22a45f89-275c-4667-8a50-f83ffacf2973" providerId="ADAL" clId="{9A205105-B0B2-4431-8FDE-51A91740EF45}" dt="2023-03-07T11:07:38.012" v="130" actId="478"/>
          <ac:spMkLst>
            <pc:docMk/>
            <pc:sldMk cId="1339530318" sldId="300"/>
            <ac:spMk id="7" creationId="{7599B0BD-369E-16E2-8F88-6B647BD4C965}"/>
          </ac:spMkLst>
        </pc:spChg>
        <pc:picChg chg="add mod">
          <ac:chgData name="Lydia McCarthy" userId="22a45f89-275c-4667-8a50-f83ffacf2973" providerId="ADAL" clId="{9A205105-B0B2-4431-8FDE-51A91740EF45}" dt="2023-03-07T11:10:10.225" v="147" actId="1076"/>
          <ac:picMkLst>
            <pc:docMk/>
            <pc:sldMk cId="1339530318" sldId="300"/>
            <ac:picMk id="2" creationId="{428F3171-AC73-BF11-A923-EEB694842D23}"/>
          </ac:picMkLst>
        </pc:picChg>
        <pc:picChg chg="del">
          <ac:chgData name="Lydia McCarthy" userId="22a45f89-275c-4667-8a50-f83ffacf2973" providerId="ADAL" clId="{9A205105-B0B2-4431-8FDE-51A91740EF45}" dt="2023-03-02T11:25:35.138" v="61" actId="478"/>
          <ac:picMkLst>
            <pc:docMk/>
            <pc:sldMk cId="1339530318" sldId="300"/>
            <ac:picMk id="3074" creationId="{DE95DDCE-2AB3-BA7D-405E-C57BDED2C5EA}"/>
          </ac:picMkLst>
        </pc:picChg>
      </pc:sldChg>
      <pc:sldChg chg="addSp delSp modSp mod delAnim modNotesTx">
        <pc:chgData name="Lydia McCarthy" userId="22a45f89-275c-4667-8a50-f83ffacf2973" providerId="ADAL" clId="{9A205105-B0B2-4431-8FDE-51A91740EF45}" dt="2023-03-07T11:24:10.721" v="396" actId="20577"/>
        <pc:sldMkLst>
          <pc:docMk/>
          <pc:sldMk cId="1366671117" sldId="302"/>
        </pc:sldMkLst>
        <pc:spChg chg="mod">
          <ac:chgData name="Lydia McCarthy" userId="22a45f89-275c-4667-8a50-f83ffacf2973" providerId="ADAL" clId="{9A205105-B0B2-4431-8FDE-51A91740EF45}" dt="2023-03-07T11:15:42.788" v="193" actId="20577"/>
          <ac:spMkLst>
            <pc:docMk/>
            <pc:sldMk cId="1366671117" sldId="302"/>
            <ac:spMk id="3" creationId="{BEB05EE8-46BF-7714-0267-4AFAA26B22F7}"/>
          </ac:spMkLst>
        </pc:spChg>
        <pc:spChg chg="add mod">
          <ac:chgData name="Lydia McCarthy" userId="22a45f89-275c-4667-8a50-f83ffacf2973" providerId="ADAL" clId="{9A205105-B0B2-4431-8FDE-51A91740EF45}" dt="2023-03-07T11:24:10.721" v="396" actId="20577"/>
          <ac:spMkLst>
            <pc:docMk/>
            <pc:sldMk cId="1366671117" sldId="302"/>
            <ac:spMk id="5" creationId="{1894DE7F-3259-8E0F-605C-C14D6AB20483}"/>
          </ac:spMkLst>
        </pc:spChg>
        <pc:spChg chg="add mod">
          <ac:chgData name="Lydia McCarthy" userId="22a45f89-275c-4667-8a50-f83ffacf2973" providerId="ADAL" clId="{9A205105-B0B2-4431-8FDE-51A91740EF45}" dt="2023-03-07T11:16:03.734" v="198" actId="14100"/>
          <ac:spMkLst>
            <pc:docMk/>
            <pc:sldMk cId="1366671117" sldId="302"/>
            <ac:spMk id="6" creationId="{5033A342-41E3-9962-D82E-15C87C374D38}"/>
          </ac:spMkLst>
        </pc:spChg>
        <pc:spChg chg="mod">
          <ac:chgData name="Lydia McCarthy" userId="22a45f89-275c-4667-8a50-f83ffacf2973" providerId="ADAL" clId="{9A205105-B0B2-4431-8FDE-51A91740EF45}" dt="2023-03-07T11:14:03.360" v="182" actId="20577"/>
          <ac:spMkLst>
            <pc:docMk/>
            <pc:sldMk cId="1366671117" sldId="302"/>
            <ac:spMk id="7" creationId="{1BC35212-95F8-14E8-E440-51EEDCB9B911}"/>
          </ac:spMkLst>
        </pc:spChg>
        <pc:spChg chg="mod">
          <ac:chgData name="Lydia McCarthy" userId="22a45f89-275c-4667-8a50-f83ffacf2973" providerId="ADAL" clId="{9A205105-B0B2-4431-8FDE-51A91740EF45}" dt="2023-03-07T11:13:57.485" v="168" actId="1076"/>
          <ac:spMkLst>
            <pc:docMk/>
            <pc:sldMk cId="1366671117" sldId="302"/>
            <ac:spMk id="11" creationId="{EA0C9D92-CA60-4F9B-AD40-3BB42220F3B5}"/>
          </ac:spMkLst>
        </pc:spChg>
        <pc:spChg chg="add del mod">
          <ac:chgData name="Lydia McCarthy" userId="22a45f89-275c-4667-8a50-f83ffacf2973" providerId="ADAL" clId="{9A205105-B0B2-4431-8FDE-51A91740EF45}" dt="2023-03-07T11:17:11.227" v="209" actId="21"/>
          <ac:spMkLst>
            <pc:docMk/>
            <pc:sldMk cId="1366671117" sldId="302"/>
            <ac:spMk id="13" creationId="{361FE6CB-9549-435F-808B-9DF9FF0075B2}"/>
          </ac:spMkLst>
        </pc:spChg>
        <pc:spChg chg="add del mod">
          <ac:chgData name="Lydia McCarthy" userId="22a45f89-275c-4667-8a50-f83ffacf2973" providerId="ADAL" clId="{9A205105-B0B2-4431-8FDE-51A91740EF45}" dt="2023-03-07T11:17:51.691" v="260"/>
          <ac:spMkLst>
            <pc:docMk/>
            <pc:sldMk cId="1366671117" sldId="302"/>
            <ac:spMk id="15" creationId="{97DEEB7A-335D-727D-05C1-3D44181B8FED}"/>
          </ac:spMkLst>
        </pc:spChg>
        <pc:spChg chg="add mod">
          <ac:chgData name="Lydia McCarthy" userId="22a45f89-275c-4667-8a50-f83ffacf2973" providerId="ADAL" clId="{9A205105-B0B2-4431-8FDE-51A91740EF45}" dt="2023-03-07T11:17:30.311" v="214" actId="1076"/>
          <ac:spMkLst>
            <pc:docMk/>
            <pc:sldMk cId="1366671117" sldId="302"/>
            <ac:spMk id="16" creationId="{72186A2D-296C-0F28-A28A-B02BB7E0F67A}"/>
          </ac:spMkLst>
        </pc:spChg>
        <pc:picChg chg="del">
          <ac:chgData name="Lydia McCarthy" userId="22a45f89-275c-4667-8a50-f83ffacf2973" providerId="ADAL" clId="{9A205105-B0B2-4431-8FDE-51A91740EF45}" dt="2023-03-07T11:14:29.209" v="183" actId="478"/>
          <ac:picMkLst>
            <pc:docMk/>
            <pc:sldMk cId="1366671117" sldId="302"/>
            <ac:picMk id="2" creationId="{7AFD54D1-AC10-2BF1-2270-198A83D6D96C}"/>
          </ac:picMkLst>
        </pc:picChg>
        <pc:picChg chg="add del mod">
          <ac:chgData name="Lydia McCarthy" userId="22a45f89-275c-4667-8a50-f83ffacf2973" providerId="ADAL" clId="{9A205105-B0B2-4431-8FDE-51A91740EF45}" dt="2023-03-07T11:16:28.446" v="202" actId="478"/>
          <ac:picMkLst>
            <pc:docMk/>
            <pc:sldMk cId="1366671117" sldId="302"/>
            <ac:picMk id="8" creationId="{6B4AB1C5-F87D-3CA2-246F-095413B19AFA}"/>
          </ac:picMkLst>
        </pc:picChg>
        <pc:picChg chg="add mod">
          <ac:chgData name="Lydia McCarthy" userId="22a45f89-275c-4667-8a50-f83ffacf2973" providerId="ADAL" clId="{9A205105-B0B2-4431-8FDE-51A91740EF45}" dt="2023-03-07T11:17:30.311" v="214" actId="1076"/>
          <ac:picMkLst>
            <pc:docMk/>
            <pc:sldMk cId="1366671117" sldId="302"/>
            <ac:picMk id="17" creationId="{B7CE4CDE-E121-5D64-FF47-64F7301D0B24}"/>
          </ac:picMkLst>
        </pc:picChg>
        <pc:picChg chg="add del mod">
          <ac:chgData name="Lydia McCarthy" userId="22a45f89-275c-4667-8a50-f83ffacf2973" providerId="ADAL" clId="{9A205105-B0B2-4431-8FDE-51A91740EF45}" dt="2023-03-07T11:17:11.680" v="210"/>
          <ac:picMkLst>
            <pc:docMk/>
            <pc:sldMk cId="1366671117" sldId="302"/>
            <ac:picMk id="1026" creationId="{BEF5B8C6-A402-721A-443B-B40DCD70A1CD}"/>
          </ac:picMkLst>
        </pc:picChg>
      </pc:sldChg>
      <pc:sldChg chg="delSp modSp mod">
        <pc:chgData name="Lydia McCarthy" userId="22a45f89-275c-4667-8a50-f83ffacf2973" providerId="ADAL" clId="{9A205105-B0B2-4431-8FDE-51A91740EF45}" dt="2023-03-07T11:20:31.600" v="360" actId="1076"/>
        <pc:sldMkLst>
          <pc:docMk/>
          <pc:sldMk cId="1260294284" sldId="303"/>
        </pc:sldMkLst>
        <pc:picChg chg="del">
          <ac:chgData name="Lydia McCarthy" userId="22a45f89-275c-4667-8a50-f83ffacf2973" providerId="ADAL" clId="{9A205105-B0B2-4431-8FDE-51A91740EF45}" dt="2023-03-07T11:20:28.118" v="359" actId="478"/>
          <ac:picMkLst>
            <pc:docMk/>
            <pc:sldMk cId="1260294284" sldId="303"/>
            <ac:picMk id="3" creationId="{14709CFC-460E-45D5-84BD-8EE553BD0710}"/>
          </ac:picMkLst>
        </pc:picChg>
        <pc:picChg chg="mod">
          <ac:chgData name="Lydia McCarthy" userId="22a45f89-275c-4667-8a50-f83ffacf2973" providerId="ADAL" clId="{9A205105-B0B2-4431-8FDE-51A91740EF45}" dt="2023-03-07T11:20:31.600" v="360" actId="1076"/>
          <ac:picMkLst>
            <pc:docMk/>
            <pc:sldMk cId="1260294284" sldId="303"/>
            <ac:picMk id="4" creationId="{B330E8F1-1DF2-47F8-8D4C-19C32C79B8D1}"/>
          </ac:picMkLst>
        </pc:picChg>
      </pc:sldChg>
    </pc:docChg>
  </pc:docChgLst>
  <pc:docChgLst>
    <pc:chgData name="Lydia McCarthy" userId="22a45f89-275c-4667-8a50-f83ffacf2973" providerId="ADAL" clId="{0F6339F0-1A85-4BE9-B1B2-D04EC159DF78}"/>
    <pc:docChg chg="undo custSel modSld">
      <pc:chgData name="Lydia McCarthy" userId="22a45f89-275c-4667-8a50-f83ffacf2973" providerId="ADAL" clId="{0F6339F0-1A85-4BE9-B1B2-D04EC159DF78}" dt="2023-01-17T11:04:58.002" v="1045" actId="1076"/>
      <pc:docMkLst>
        <pc:docMk/>
      </pc:docMkLst>
      <pc:sldChg chg="addSp delSp modSp mod modNotesTx">
        <pc:chgData name="Lydia McCarthy" userId="22a45f89-275c-4667-8a50-f83ffacf2973" providerId="ADAL" clId="{0F6339F0-1A85-4BE9-B1B2-D04EC159DF78}" dt="2023-01-17T10:59:54.794" v="1044" actId="20577"/>
        <pc:sldMkLst>
          <pc:docMk/>
          <pc:sldMk cId="1301578224" sldId="282"/>
        </pc:sldMkLst>
        <pc:spChg chg="add del mod">
          <ac:chgData name="Lydia McCarthy" userId="22a45f89-275c-4667-8a50-f83ffacf2973" providerId="ADAL" clId="{0F6339F0-1A85-4BE9-B1B2-D04EC159DF78}" dt="2023-01-17T10:47:59.298" v="729" actId="478"/>
          <ac:spMkLst>
            <pc:docMk/>
            <pc:sldMk cId="1301578224" sldId="282"/>
            <ac:spMk id="3" creationId="{69567A0F-3203-1C1A-7A7F-6D299D4C3828}"/>
          </ac:spMkLst>
        </pc:spChg>
        <pc:spChg chg="mod">
          <ac:chgData name="Lydia McCarthy" userId="22a45f89-275c-4667-8a50-f83ffacf2973" providerId="ADAL" clId="{0F6339F0-1A85-4BE9-B1B2-D04EC159DF78}" dt="2023-01-17T10:59:43.311" v="1042" actId="20577"/>
          <ac:spMkLst>
            <pc:docMk/>
            <pc:sldMk cId="1301578224" sldId="282"/>
            <ac:spMk id="5" creationId="{5A1CCF27-1CAA-4B46-8BE2-7B3BD8449788}"/>
          </ac:spMkLst>
        </pc:spChg>
        <pc:spChg chg="add del mod">
          <ac:chgData name="Lydia McCarthy" userId="22a45f89-275c-4667-8a50-f83ffacf2973" providerId="ADAL" clId="{0F6339F0-1A85-4BE9-B1B2-D04EC159DF78}" dt="2023-01-17T10:49:10.257" v="737" actId="21"/>
          <ac:spMkLst>
            <pc:docMk/>
            <pc:sldMk cId="1301578224" sldId="282"/>
            <ac:spMk id="8" creationId="{6E09DA10-F896-43A6-8B1E-7914547DEAB3}"/>
          </ac:spMkLst>
        </pc:spChg>
        <pc:spChg chg="add mod">
          <ac:chgData name="Lydia McCarthy" userId="22a45f89-275c-4667-8a50-f83ffacf2973" providerId="ADAL" clId="{0F6339F0-1A85-4BE9-B1B2-D04EC159DF78}" dt="2023-01-17T10:49:28.968" v="745" actId="1076"/>
          <ac:spMkLst>
            <pc:docMk/>
            <pc:sldMk cId="1301578224" sldId="282"/>
            <ac:spMk id="10" creationId="{A10CD9AE-A893-30B0-D20D-6DACFF5E93E5}"/>
          </ac:spMkLst>
        </pc:spChg>
        <pc:picChg chg="add del mod">
          <ac:chgData name="Lydia McCarthy" userId="22a45f89-275c-4667-8a50-f83ffacf2973" providerId="ADAL" clId="{0F6339F0-1A85-4BE9-B1B2-D04EC159DF78}" dt="2023-01-17T10:47:59.298" v="729" actId="478"/>
          <ac:picMkLst>
            <pc:docMk/>
            <pc:sldMk cId="1301578224" sldId="282"/>
            <ac:picMk id="4" creationId="{6CC6E781-D786-2E07-68FF-9C449F94C43A}"/>
          </ac:picMkLst>
        </pc:picChg>
        <pc:picChg chg="del">
          <ac:chgData name="Lydia McCarthy" userId="22a45f89-275c-4667-8a50-f83ffacf2973" providerId="ADAL" clId="{0F6339F0-1A85-4BE9-B1B2-D04EC159DF78}" dt="2023-01-13T13:17:19.833" v="370" actId="478"/>
          <ac:picMkLst>
            <pc:docMk/>
            <pc:sldMk cId="1301578224" sldId="282"/>
            <ac:picMk id="6" creationId="{41B5A16E-E2CE-4F94-4ABD-608C26665895}"/>
          </ac:picMkLst>
        </pc:picChg>
        <pc:picChg chg="add mod">
          <ac:chgData name="Lydia McCarthy" userId="22a45f89-275c-4667-8a50-f83ffacf2973" providerId="ADAL" clId="{0F6339F0-1A85-4BE9-B1B2-D04EC159DF78}" dt="2023-01-17T10:49:11.749" v="738" actId="1076"/>
          <ac:picMkLst>
            <pc:docMk/>
            <pc:sldMk cId="1301578224" sldId="282"/>
            <ac:picMk id="9" creationId="{C832A62D-CABA-CF8E-FB49-2D6B560A6560}"/>
          </ac:picMkLst>
        </pc:picChg>
        <pc:picChg chg="add del">
          <ac:chgData name="Lydia McCarthy" userId="22a45f89-275c-4667-8a50-f83ffacf2973" providerId="ADAL" clId="{0F6339F0-1A85-4BE9-B1B2-D04EC159DF78}" dt="2023-01-17T10:47:44.488" v="724"/>
          <ac:picMkLst>
            <pc:docMk/>
            <pc:sldMk cId="1301578224" sldId="282"/>
            <ac:picMk id="2050" creationId="{32FCF376-E520-6EDE-39A8-4BFD43923C33}"/>
          </ac:picMkLst>
        </pc:picChg>
      </pc:sldChg>
      <pc:sldChg chg="addSp modSp mod">
        <pc:chgData name="Lydia McCarthy" userId="22a45f89-275c-4667-8a50-f83ffacf2973" providerId="ADAL" clId="{0F6339F0-1A85-4BE9-B1B2-D04EC159DF78}" dt="2023-01-17T10:56:24.507" v="975" actId="20577"/>
        <pc:sldMkLst>
          <pc:docMk/>
          <pc:sldMk cId="1606822526" sldId="284"/>
        </pc:sldMkLst>
        <pc:spChg chg="mod">
          <ac:chgData name="Lydia McCarthy" userId="22a45f89-275c-4667-8a50-f83ffacf2973" providerId="ADAL" clId="{0F6339F0-1A85-4BE9-B1B2-D04EC159DF78}" dt="2023-01-17T10:56:24.507" v="975" actId="20577"/>
          <ac:spMkLst>
            <pc:docMk/>
            <pc:sldMk cId="1606822526" sldId="284"/>
            <ac:spMk id="2" creationId="{519CE0EB-9064-441E-8E00-1290285670BD}"/>
          </ac:spMkLst>
        </pc:spChg>
        <pc:spChg chg="mod">
          <ac:chgData name="Lydia McCarthy" userId="22a45f89-275c-4667-8a50-f83ffacf2973" providerId="ADAL" clId="{0F6339F0-1A85-4BE9-B1B2-D04EC159DF78}" dt="2023-01-13T13:03:33.259" v="339" actId="1076"/>
          <ac:spMkLst>
            <pc:docMk/>
            <pc:sldMk cId="1606822526" sldId="284"/>
            <ac:spMk id="5" creationId="{ED831199-8A67-401D-8AA2-2EE2632740A6}"/>
          </ac:spMkLst>
        </pc:spChg>
        <pc:picChg chg="add mod">
          <ac:chgData name="Lydia McCarthy" userId="22a45f89-275c-4667-8a50-f83ffacf2973" providerId="ADAL" clId="{0F6339F0-1A85-4BE9-B1B2-D04EC159DF78}" dt="2023-01-13T13:03:48.959" v="340"/>
          <ac:picMkLst>
            <pc:docMk/>
            <pc:sldMk cId="1606822526" sldId="284"/>
            <ac:picMk id="6" creationId="{29C5701F-F9FE-CCBC-4E80-5B69B9B76DC6}"/>
          </ac:picMkLst>
        </pc:picChg>
      </pc:sldChg>
      <pc:sldChg chg="addSp delSp modSp mod delAnim modAnim">
        <pc:chgData name="Lydia McCarthy" userId="22a45f89-275c-4667-8a50-f83ffacf2973" providerId="ADAL" clId="{0F6339F0-1A85-4BE9-B1B2-D04EC159DF78}" dt="2023-01-17T10:58:45.529" v="1035" actId="20577"/>
        <pc:sldMkLst>
          <pc:docMk/>
          <pc:sldMk cId="430025987" sldId="285"/>
        </pc:sldMkLst>
        <pc:spChg chg="mod">
          <ac:chgData name="Lydia McCarthy" userId="22a45f89-275c-4667-8a50-f83ffacf2973" providerId="ADAL" clId="{0F6339F0-1A85-4BE9-B1B2-D04EC159DF78}" dt="2023-01-17T10:58:28.246" v="1034" actId="20577"/>
          <ac:spMkLst>
            <pc:docMk/>
            <pc:sldMk cId="430025987" sldId="285"/>
            <ac:spMk id="2" creationId="{8563CB60-AB43-4B69-8108-774E13258765}"/>
          </ac:spMkLst>
        </pc:spChg>
        <pc:spChg chg="mod">
          <ac:chgData name="Lydia McCarthy" userId="22a45f89-275c-4667-8a50-f83ffacf2973" providerId="ADAL" clId="{0F6339F0-1A85-4BE9-B1B2-D04EC159DF78}" dt="2023-01-13T13:10:01.222" v="353" actId="20577"/>
          <ac:spMkLst>
            <pc:docMk/>
            <pc:sldMk cId="430025987" sldId="285"/>
            <ac:spMk id="8" creationId="{6992CA19-2496-49DF-9C45-E844E24EA06B}"/>
          </ac:spMkLst>
        </pc:spChg>
        <pc:spChg chg="mod">
          <ac:chgData name="Lydia McCarthy" userId="22a45f89-275c-4667-8a50-f83ffacf2973" providerId="ADAL" clId="{0F6339F0-1A85-4BE9-B1B2-D04EC159DF78}" dt="2023-01-17T10:58:45.529" v="1035" actId="20577"/>
          <ac:spMkLst>
            <pc:docMk/>
            <pc:sldMk cId="430025987" sldId="285"/>
            <ac:spMk id="17" creationId="{9BDAF274-B8BA-4BCF-8A3F-D09EE5141EC1}"/>
          </ac:spMkLst>
        </pc:spChg>
        <pc:picChg chg="add mod">
          <ac:chgData name="Lydia McCarthy" userId="22a45f89-275c-4667-8a50-f83ffacf2973" providerId="ADAL" clId="{0F6339F0-1A85-4BE9-B1B2-D04EC159DF78}" dt="2023-01-13T13:08:48.331" v="347" actId="1076"/>
          <ac:picMkLst>
            <pc:docMk/>
            <pc:sldMk cId="430025987" sldId="285"/>
            <ac:picMk id="3" creationId="{4AC9F947-5843-17BB-253C-81EE4CB0A42A}"/>
          </ac:picMkLst>
        </pc:picChg>
        <pc:picChg chg="del">
          <ac:chgData name="Lydia McCarthy" userId="22a45f89-275c-4667-8a50-f83ffacf2973" providerId="ADAL" clId="{0F6339F0-1A85-4BE9-B1B2-D04EC159DF78}" dt="2023-01-13T13:08:21.188" v="343" actId="478"/>
          <ac:picMkLst>
            <pc:docMk/>
            <pc:sldMk cId="430025987" sldId="285"/>
            <ac:picMk id="5" creationId="{CA4088B9-D291-E34B-8C12-6AB5BFA132B3}"/>
          </ac:picMkLst>
        </pc:picChg>
      </pc:sldChg>
      <pc:sldChg chg="addSp delSp modSp mod modNotesTx">
        <pc:chgData name="Lydia McCarthy" userId="22a45f89-275c-4667-8a50-f83ffacf2973" providerId="ADAL" clId="{0F6339F0-1A85-4BE9-B1B2-D04EC159DF78}" dt="2023-01-17T11:04:58.002" v="1045" actId="1076"/>
        <pc:sldMkLst>
          <pc:docMk/>
          <pc:sldMk cId="3009748699" sldId="291"/>
        </pc:sldMkLst>
        <pc:spChg chg="mod">
          <ac:chgData name="Lydia McCarthy" userId="22a45f89-275c-4667-8a50-f83ffacf2973" providerId="ADAL" clId="{0F6339F0-1A85-4BE9-B1B2-D04EC159DF78}" dt="2023-01-17T11:04:58.002" v="1045" actId="1076"/>
          <ac:spMkLst>
            <pc:docMk/>
            <pc:sldMk cId="3009748699" sldId="291"/>
            <ac:spMk id="9" creationId="{DE239B87-4B2C-F330-EE48-1EFCD552CDE4}"/>
          </ac:spMkLst>
        </pc:spChg>
        <pc:picChg chg="add mod ord">
          <ac:chgData name="Lydia McCarthy" userId="22a45f89-275c-4667-8a50-f83ffacf2973" providerId="ADAL" clId="{0F6339F0-1A85-4BE9-B1B2-D04EC159DF78}" dt="2023-01-17T10:54:00.502" v="865" actId="167"/>
          <ac:picMkLst>
            <pc:docMk/>
            <pc:sldMk cId="3009748699" sldId="291"/>
            <ac:picMk id="3" creationId="{28CF5207-3760-22EF-4803-DC817AE2F2DD}"/>
          </ac:picMkLst>
        </pc:picChg>
        <pc:picChg chg="del">
          <ac:chgData name="Lydia McCarthy" userId="22a45f89-275c-4667-8a50-f83ffacf2973" providerId="ADAL" clId="{0F6339F0-1A85-4BE9-B1B2-D04EC159DF78}" dt="2023-01-13T13:18:33.662" v="475" actId="478"/>
          <ac:picMkLst>
            <pc:docMk/>
            <pc:sldMk cId="3009748699" sldId="291"/>
            <ac:picMk id="5" creationId="{E95C020D-BAEE-8A47-8C4D-F3C15F5BA4B4}"/>
          </ac:picMkLst>
        </pc:picChg>
        <pc:picChg chg="add del mod">
          <ac:chgData name="Lydia McCarthy" userId="22a45f89-275c-4667-8a50-f83ffacf2973" providerId="ADAL" clId="{0F6339F0-1A85-4BE9-B1B2-D04EC159DF78}" dt="2023-01-17T10:53:23.611" v="859" actId="478"/>
          <ac:picMkLst>
            <pc:docMk/>
            <pc:sldMk cId="3009748699" sldId="291"/>
            <ac:picMk id="4098" creationId="{3EE6F3B2-B37F-1CC7-EA8B-8F3D74F399F1}"/>
          </ac:picMkLst>
        </pc:picChg>
      </pc:sldChg>
      <pc:sldChg chg="addSp delSp modSp mod modNotesTx">
        <pc:chgData name="Lydia McCarthy" userId="22a45f89-275c-4667-8a50-f83ffacf2973" providerId="ADAL" clId="{0F6339F0-1A85-4BE9-B1B2-D04EC159DF78}" dt="2023-01-17T10:55:41.937" v="965" actId="1076"/>
        <pc:sldMkLst>
          <pc:docMk/>
          <pc:sldMk cId="3376146375" sldId="294"/>
        </pc:sldMkLst>
        <pc:spChg chg="add mod">
          <ac:chgData name="Lydia McCarthy" userId="22a45f89-275c-4667-8a50-f83ffacf2973" providerId="ADAL" clId="{0F6339F0-1A85-4BE9-B1B2-D04EC159DF78}" dt="2023-01-17T10:55:26.711" v="964" actId="1076"/>
          <ac:spMkLst>
            <pc:docMk/>
            <pc:sldMk cId="3376146375" sldId="294"/>
            <ac:spMk id="6" creationId="{E973D733-F210-1AFB-11E0-0BB4A6975444}"/>
          </ac:spMkLst>
        </pc:spChg>
        <pc:spChg chg="mod">
          <ac:chgData name="Lydia McCarthy" userId="22a45f89-275c-4667-8a50-f83ffacf2973" providerId="ADAL" clId="{0F6339F0-1A85-4BE9-B1B2-D04EC159DF78}" dt="2023-01-17T10:43:38.097" v="554" actId="20577"/>
          <ac:spMkLst>
            <pc:docMk/>
            <pc:sldMk cId="3376146375" sldId="294"/>
            <ac:spMk id="9" creationId="{CF4884E2-0186-41E3-AE32-BDD1C69265DE}"/>
          </ac:spMkLst>
        </pc:spChg>
        <pc:spChg chg="mod">
          <ac:chgData name="Lydia McCarthy" userId="22a45f89-275c-4667-8a50-f83ffacf2973" providerId="ADAL" clId="{0F6339F0-1A85-4BE9-B1B2-D04EC159DF78}" dt="2023-01-17T10:55:41.937" v="965" actId="1076"/>
          <ac:spMkLst>
            <pc:docMk/>
            <pc:sldMk cId="3376146375" sldId="294"/>
            <ac:spMk id="11" creationId="{7F41ACED-1497-48FC-BA7E-7B7D6565E512}"/>
          </ac:spMkLst>
        </pc:spChg>
        <pc:picChg chg="add mod">
          <ac:chgData name="Lydia McCarthy" userId="22a45f89-275c-4667-8a50-f83ffacf2973" providerId="ADAL" clId="{0F6339F0-1A85-4BE9-B1B2-D04EC159DF78}" dt="2023-01-17T10:43:09.758" v="549" actId="14100"/>
          <ac:picMkLst>
            <pc:docMk/>
            <pc:sldMk cId="3376146375" sldId="294"/>
            <ac:picMk id="4" creationId="{B85EF87F-0BDB-08DB-1342-06F4FA8B128D}"/>
          </ac:picMkLst>
        </pc:picChg>
        <pc:picChg chg="del">
          <ac:chgData name="Lydia McCarthy" userId="22a45f89-275c-4667-8a50-f83ffacf2973" providerId="ADAL" clId="{0F6339F0-1A85-4BE9-B1B2-D04EC159DF78}" dt="2023-01-13T12:57:04.960" v="20" actId="478"/>
          <ac:picMkLst>
            <pc:docMk/>
            <pc:sldMk cId="3376146375" sldId="294"/>
            <ac:picMk id="12" creationId="{4DB64FEF-C078-32DA-9F53-93C3079330AA}"/>
          </ac:picMkLst>
        </pc:picChg>
        <pc:picChg chg="del">
          <ac:chgData name="Lydia McCarthy" userId="22a45f89-275c-4667-8a50-f83ffacf2973" providerId="ADAL" clId="{0F6339F0-1A85-4BE9-B1B2-D04EC159DF78}" dt="2023-01-13T12:57:06.416" v="21" actId="478"/>
          <ac:picMkLst>
            <pc:docMk/>
            <pc:sldMk cId="3376146375" sldId="294"/>
            <ac:picMk id="14" creationId="{9BBC5810-E5F5-5D12-584D-26D1BE10A09F}"/>
          </ac:picMkLst>
        </pc:picChg>
        <pc:picChg chg="add mod">
          <ac:chgData name="Lydia McCarthy" userId="22a45f89-275c-4667-8a50-f83ffacf2973" providerId="ADAL" clId="{0F6339F0-1A85-4BE9-B1B2-D04EC159DF78}" dt="2023-01-17T10:43:05.941" v="547" actId="1076"/>
          <ac:picMkLst>
            <pc:docMk/>
            <pc:sldMk cId="3376146375" sldId="294"/>
            <ac:picMk id="1026" creationId="{9683DBB1-42C6-6D75-0BB0-CCC9EB06C791}"/>
          </ac:picMkLst>
        </pc:picChg>
        <pc:picChg chg="add mod">
          <ac:chgData name="Lydia McCarthy" userId="22a45f89-275c-4667-8a50-f83ffacf2973" providerId="ADAL" clId="{0F6339F0-1A85-4BE9-B1B2-D04EC159DF78}" dt="2023-01-17T10:45:37.270" v="638" actId="14100"/>
          <ac:picMkLst>
            <pc:docMk/>
            <pc:sldMk cId="3376146375" sldId="294"/>
            <ac:picMk id="1028" creationId="{136217D8-1049-1D0C-0C24-E3FACFC2BEA8}"/>
          </ac:picMkLst>
        </pc:picChg>
      </pc:sldChg>
      <pc:sldChg chg="modSp mod">
        <pc:chgData name="Lydia McCarthy" userId="22a45f89-275c-4667-8a50-f83ffacf2973" providerId="ADAL" clId="{0F6339F0-1A85-4BE9-B1B2-D04EC159DF78}" dt="2023-01-13T13:00:59.322" v="261" actId="20577"/>
        <pc:sldMkLst>
          <pc:docMk/>
          <pc:sldMk cId="3464991545" sldId="297"/>
        </pc:sldMkLst>
        <pc:spChg chg="mod">
          <ac:chgData name="Lydia McCarthy" userId="22a45f89-275c-4667-8a50-f83ffacf2973" providerId="ADAL" clId="{0F6339F0-1A85-4BE9-B1B2-D04EC159DF78}" dt="2023-01-13T13:00:59.322" v="261" actId="20577"/>
          <ac:spMkLst>
            <pc:docMk/>
            <pc:sldMk cId="3464991545" sldId="297"/>
            <ac:spMk id="5" creationId="{86183AFF-5A0F-4F8D-BF26-A709681517FA}"/>
          </ac:spMkLst>
        </pc:spChg>
      </pc:sldChg>
      <pc:sldChg chg="addSp delSp modSp mod">
        <pc:chgData name="Lydia McCarthy" userId="22a45f89-275c-4667-8a50-f83ffacf2973" providerId="ADAL" clId="{0F6339F0-1A85-4BE9-B1B2-D04EC159DF78}" dt="2023-01-13T13:01:06.568" v="263" actId="20577"/>
        <pc:sldMkLst>
          <pc:docMk/>
          <pc:sldMk cId="3817245765" sldId="299"/>
        </pc:sldMkLst>
        <pc:spChg chg="mod">
          <ac:chgData name="Lydia McCarthy" userId="22a45f89-275c-4667-8a50-f83ffacf2973" providerId="ADAL" clId="{0F6339F0-1A85-4BE9-B1B2-D04EC159DF78}" dt="2023-01-13T13:01:06.568" v="263" actId="20577"/>
          <ac:spMkLst>
            <pc:docMk/>
            <pc:sldMk cId="3817245765" sldId="299"/>
            <ac:spMk id="2" creationId="{FC632ABF-16BD-4B6E-9350-2567916EBF4E}"/>
          </ac:spMkLst>
        </pc:spChg>
        <pc:spChg chg="mod">
          <ac:chgData name="Lydia McCarthy" userId="22a45f89-275c-4667-8a50-f83ffacf2973" providerId="ADAL" clId="{0F6339F0-1A85-4BE9-B1B2-D04EC159DF78}" dt="2023-01-13T13:00:45.582" v="237" actId="1076"/>
          <ac:spMkLst>
            <pc:docMk/>
            <pc:sldMk cId="3817245765" sldId="299"/>
            <ac:spMk id="11" creationId="{ACEC7E54-7FA7-8A24-7DBB-EDA660522F99}"/>
          </ac:spMkLst>
        </pc:spChg>
        <pc:picChg chg="del">
          <ac:chgData name="Lydia McCarthy" userId="22a45f89-275c-4667-8a50-f83ffacf2973" providerId="ADAL" clId="{0F6339F0-1A85-4BE9-B1B2-D04EC159DF78}" dt="2023-01-13T12:57:22.957" v="22" actId="478"/>
          <ac:picMkLst>
            <pc:docMk/>
            <pc:sldMk cId="3817245765" sldId="299"/>
            <ac:picMk id="6" creationId="{ADCB6E6B-103A-C752-2B19-F79652A17265}"/>
          </ac:picMkLst>
        </pc:picChg>
        <pc:picChg chg="add mod">
          <ac:chgData name="Lydia McCarthy" userId="22a45f89-275c-4667-8a50-f83ffacf2973" providerId="ADAL" clId="{0F6339F0-1A85-4BE9-B1B2-D04EC159DF78}" dt="2023-01-13T13:00:41.433" v="236" actId="1076"/>
          <ac:picMkLst>
            <pc:docMk/>
            <pc:sldMk cId="3817245765" sldId="299"/>
            <ac:picMk id="7" creationId="{4B749FF9-8FE0-469C-BD67-7EB438B4D65A}"/>
          </ac:picMkLst>
        </pc:picChg>
        <pc:picChg chg="add del mod">
          <ac:chgData name="Lydia McCarthy" userId="22a45f89-275c-4667-8a50-f83ffacf2973" providerId="ADAL" clId="{0F6339F0-1A85-4BE9-B1B2-D04EC159DF78}" dt="2023-01-13T13:00:27.053" v="233" actId="478"/>
          <ac:picMkLst>
            <pc:docMk/>
            <pc:sldMk cId="3817245765" sldId="299"/>
            <ac:picMk id="9" creationId="{F2964B4C-1AC2-C6C7-FCFC-9A90076F5379}"/>
          </ac:picMkLst>
        </pc:picChg>
      </pc:sldChg>
      <pc:sldChg chg="addSp delSp modSp mod modNotesTx">
        <pc:chgData name="Lydia McCarthy" userId="22a45f89-275c-4667-8a50-f83ffacf2973" providerId="ADAL" clId="{0F6339F0-1A85-4BE9-B1B2-D04EC159DF78}" dt="2023-01-17T10:56:19.626" v="974" actId="20577"/>
        <pc:sldMkLst>
          <pc:docMk/>
          <pc:sldMk cId="1339530318" sldId="300"/>
        </pc:sldMkLst>
        <pc:spChg chg="mod">
          <ac:chgData name="Lydia McCarthy" userId="22a45f89-275c-4667-8a50-f83ffacf2973" providerId="ADAL" clId="{0F6339F0-1A85-4BE9-B1B2-D04EC159DF78}" dt="2023-01-13T13:01:13.113" v="265" actId="20577"/>
          <ac:spMkLst>
            <pc:docMk/>
            <pc:sldMk cId="1339530318" sldId="300"/>
            <ac:spMk id="5" creationId="{67ED24EA-6F07-46B6-A2F7-A9DD5527CE3E}"/>
          </ac:spMkLst>
        </pc:spChg>
        <pc:spChg chg="mod">
          <ac:chgData name="Lydia McCarthy" userId="22a45f89-275c-4667-8a50-f83ffacf2973" providerId="ADAL" clId="{0F6339F0-1A85-4BE9-B1B2-D04EC159DF78}" dt="2023-01-17T10:56:19.626" v="974" actId="20577"/>
          <ac:spMkLst>
            <pc:docMk/>
            <pc:sldMk cId="1339530318" sldId="300"/>
            <ac:spMk id="6" creationId="{D7A9CF8A-2B27-470E-96B3-0F64E7F6619C}"/>
          </ac:spMkLst>
        </pc:spChg>
        <pc:spChg chg="mod">
          <ac:chgData name="Lydia McCarthy" userId="22a45f89-275c-4667-8a50-f83ffacf2973" providerId="ADAL" clId="{0F6339F0-1A85-4BE9-B1B2-D04EC159DF78}" dt="2023-01-17T10:56:04.965" v="966" actId="1076"/>
          <ac:spMkLst>
            <pc:docMk/>
            <pc:sldMk cId="1339530318" sldId="300"/>
            <ac:spMk id="7" creationId="{7599B0BD-369E-16E2-8F88-6B647BD4C965}"/>
          </ac:spMkLst>
        </pc:spChg>
        <pc:picChg chg="del">
          <ac:chgData name="Lydia McCarthy" userId="22a45f89-275c-4667-8a50-f83ffacf2973" providerId="ADAL" clId="{0F6339F0-1A85-4BE9-B1B2-D04EC159DF78}" dt="2023-01-13T13:01:14.804" v="266" actId="478"/>
          <ac:picMkLst>
            <pc:docMk/>
            <pc:sldMk cId="1339530318" sldId="300"/>
            <ac:picMk id="9" creationId="{D7FDD8EE-EBA2-F2C9-4FC0-0A28F72FEC6C}"/>
          </ac:picMkLst>
        </pc:picChg>
        <pc:picChg chg="add mod">
          <ac:chgData name="Lydia McCarthy" userId="22a45f89-275c-4667-8a50-f83ffacf2973" providerId="ADAL" clId="{0F6339F0-1A85-4BE9-B1B2-D04EC159DF78}" dt="2023-01-17T10:50:44.744" v="844" actId="1076"/>
          <ac:picMkLst>
            <pc:docMk/>
            <pc:sldMk cId="1339530318" sldId="300"/>
            <ac:picMk id="3074" creationId="{DE95DDCE-2AB3-BA7D-405E-C57BDED2C5EA}"/>
          </ac:picMkLst>
        </pc:picChg>
      </pc:sldChg>
      <pc:sldChg chg="addSp delSp modSp mod delAnim modAnim">
        <pc:chgData name="Lydia McCarthy" userId="22a45f89-275c-4667-8a50-f83ffacf2973" providerId="ADAL" clId="{0F6339F0-1A85-4BE9-B1B2-D04EC159DF78}" dt="2023-01-17T10:59:12.849" v="1041" actId="20577"/>
        <pc:sldMkLst>
          <pc:docMk/>
          <pc:sldMk cId="1366671117" sldId="302"/>
        </pc:sldMkLst>
        <pc:spChg chg="mod">
          <ac:chgData name="Lydia McCarthy" userId="22a45f89-275c-4667-8a50-f83ffacf2973" providerId="ADAL" clId="{0F6339F0-1A85-4BE9-B1B2-D04EC159DF78}" dt="2023-01-13T13:17:10.865" v="369" actId="1076"/>
          <ac:spMkLst>
            <pc:docMk/>
            <pc:sldMk cId="1366671117" sldId="302"/>
            <ac:spMk id="3" creationId="{BEB05EE8-46BF-7714-0267-4AFAA26B22F7}"/>
          </ac:spMkLst>
        </pc:spChg>
        <pc:spChg chg="mod">
          <ac:chgData name="Lydia McCarthy" userId="22a45f89-275c-4667-8a50-f83ffacf2973" providerId="ADAL" clId="{0F6339F0-1A85-4BE9-B1B2-D04EC159DF78}" dt="2023-01-17T10:59:12.849" v="1041" actId="20577"/>
          <ac:spMkLst>
            <pc:docMk/>
            <pc:sldMk cId="1366671117" sldId="302"/>
            <ac:spMk id="7" creationId="{1BC35212-95F8-14E8-E440-51EEDCB9B911}"/>
          </ac:spMkLst>
        </pc:spChg>
        <pc:spChg chg="mod">
          <ac:chgData name="Lydia McCarthy" userId="22a45f89-275c-4667-8a50-f83ffacf2973" providerId="ADAL" clId="{0F6339F0-1A85-4BE9-B1B2-D04EC159DF78}" dt="2023-01-13T13:16:57.163" v="367" actId="1076"/>
          <ac:spMkLst>
            <pc:docMk/>
            <pc:sldMk cId="1366671117" sldId="302"/>
            <ac:spMk id="13" creationId="{361FE6CB-9549-435F-808B-9DF9FF0075B2}"/>
          </ac:spMkLst>
        </pc:spChg>
        <pc:spChg chg="mod">
          <ac:chgData name="Lydia McCarthy" userId="22a45f89-275c-4667-8a50-f83ffacf2973" providerId="ADAL" clId="{0F6339F0-1A85-4BE9-B1B2-D04EC159DF78}" dt="2023-01-13T13:15:22.917" v="362" actId="1076"/>
          <ac:spMkLst>
            <pc:docMk/>
            <pc:sldMk cId="1366671117" sldId="302"/>
            <ac:spMk id="18" creationId="{945E555B-6CCA-4D1F-9B0C-32A0BDCAC2D7}"/>
          </ac:spMkLst>
        </pc:spChg>
        <pc:picChg chg="add mod">
          <ac:chgData name="Lydia McCarthy" userId="22a45f89-275c-4667-8a50-f83ffacf2973" providerId="ADAL" clId="{0F6339F0-1A85-4BE9-B1B2-D04EC159DF78}" dt="2023-01-13T13:15:29.685" v="364" actId="1076"/>
          <ac:picMkLst>
            <pc:docMk/>
            <pc:sldMk cId="1366671117" sldId="302"/>
            <ac:picMk id="2" creationId="{7AFD54D1-AC10-2BF1-2270-198A83D6D96C}"/>
          </ac:picMkLst>
        </pc:picChg>
        <pc:picChg chg="del">
          <ac:chgData name="Lydia McCarthy" userId="22a45f89-275c-4667-8a50-f83ffacf2973" providerId="ADAL" clId="{0F6339F0-1A85-4BE9-B1B2-D04EC159DF78}" dt="2023-01-13T13:15:06.557" v="359" actId="478"/>
          <ac:picMkLst>
            <pc:docMk/>
            <pc:sldMk cId="1366671117" sldId="302"/>
            <ac:picMk id="4" creationId="{24418A27-7F35-9869-E9B8-8C386EB2077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B3FA8B-F5D3-48AA-A011-79311221A7E0}" type="datetimeFigureOut">
              <a:rPr lang="en-GB" smtClean="0"/>
              <a:t>07/03/2023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0368D0-998C-4032-83B2-2279821C941C}" type="slidenum">
              <a:rPr lang="en-GB" smtClean="0"/>
              <a:t>‹#›</a:t>
            </a:fld>
            <a:endParaRPr lang="en-GB"/>
          </a:p>
        </p:txBody>
      </p:sp>
    </p:spTree>
    <p:extLst>
      <p:ext uri="{BB962C8B-B14F-4D97-AF65-F5344CB8AC3E}">
        <p14:creationId xmlns:p14="http://schemas.microsoft.com/office/powerpoint/2010/main" val="627445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fld id="{A60368D0-998C-4032-83B2-2279821C941C}" type="slidenum">
              <a:rPr lang="en-GB" smtClean="0"/>
              <a:t>1</a:t>
            </a:fld>
            <a:endParaRPr lang="en-GB"/>
          </a:p>
        </p:txBody>
      </p:sp>
    </p:spTree>
    <p:extLst>
      <p:ext uri="{BB962C8B-B14F-4D97-AF65-F5344CB8AC3E}">
        <p14:creationId xmlns:p14="http://schemas.microsoft.com/office/powerpoint/2010/main" val="655834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6301C135-8ECD-234C-BECE-154CA43012B9}" type="slidenum">
              <a:rPr lang="en-US" smtClean="0"/>
              <a:t>3</a:t>
            </a:fld>
            <a:endParaRPr lang="en-US"/>
          </a:p>
        </p:txBody>
      </p:sp>
    </p:spTree>
    <p:extLst>
      <p:ext uri="{BB962C8B-B14F-4D97-AF65-F5344CB8AC3E}">
        <p14:creationId xmlns:p14="http://schemas.microsoft.com/office/powerpoint/2010/main" val="2626424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60368D0-998C-4032-83B2-2279821C941C}" type="slidenum">
              <a:rPr lang="en-GB" smtClean="0"/>
              <a:t>4</a:t>
            </a:fld>
            <a:endParaRPr lang="en-GB"/>
          </a:p>
        </p:txBody>
      </p:sp>
    </p:spTree>
    <p:extLst>
      <p:ext uri="{BB962C8B-B14F-4D97-AF65-F5344CB8AC3E}">
        <p14:creationId xmlns:p14="http://schemas.microsoft.com/office/powerpoint/2010/main" val="670079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60368D0-998C-4032-83B2-2279821C941C}" type="slidenum">
              <a:rPr lang="en-GB" smtClean="0"/>
              <a:t>5</a:t>
            </a:fld>
            <a:endParaRPr lang="en-GB"/>
          </a:p>
        </p:txBody>
      </p:sp>
    </p:spTree>
    <p:extLst>
      <p:ext uri="{BB962C8B-B14F-4D97-AF65-F5344CB8AC3E}">
        <p14:creationId xmlns:p14="http://schemas.microsoft.com/office/powerpoint/2010/main" val="24839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6</a:t>
            </a:fld>
            <a:endParaRPr lang="en-GB"/>
          </a:p>
        </p:txBody>
      </p:sp>
    </p:spTree>
    <p:extLst>
      <p:ext uri="{BB962C8B-B14F-4D97-AF65-F5344CB8AC3E}">
        <p14:creationId xmlns:p14="http://schemas.microsoft.com/office/powerpoint/2010/main" val="3380190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7</a:t>
            </a:fld>
            <a:endParaRPr lang="en-GB"/>
          </a:p>
        </p:txBody>
      </p:sp>
    </p:spTree>
    <p:extLst>
      <p:ext uri="{BB962C8B-B14F-4D97-AF65-F5344CB8AC3E}">
        <p14:creationId xmlns:p14="http://schemas.microsoft.com/office/powerpoint/2010/main" val="4102548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National museum of Ireland, Dublin</a:t>
            </a:r>
          </a:p>
        </p:txBody>
      </p:sp>
      <p:sp>
        <p:nvSpPr>
          <p:cNvPr id="4" name="Slide Number Placeholder 3"/>
          <p:cNvSpPr>
            <a:spLocks noGrp="1"/>
          </p:cNvSpPr>
          <p:nvPr>
            <p:ph type="sldNum" sz="quarter" idx="5"/>
          </p:nvPr>
        </p:nvSpPr>
        <p:spPr/>
        <p:txBody>
          <a:bodyPr/>
          <a:lstStyle/>
          <a:p>
            <a:fld id="{A60368D0-998C-4032-83B2-2279821C941C}" type="slidenum">
              <a:rPr lang="en-GB" smtClean="0"/>
              <a:t>8</a:t>
            </a:fld>
            <a:endParaRPr lang="en-GB"/>
          </a:p>
        </p:txBody>
      </p:sp>
    </p:spTree>
    <p:extLst>
      <p:ext uri="{BB962C8B-B14F-4D97-AF65-F5344CB8AC3E}">
        <p14:creationId xmlns:p14="http://schemas.microsoft.com/office/powerpoint/2010/main" val="2654526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9</a:t>
            </a:fld>
            <a:endParaRPr lang="en-GB"/>
          </a:p>
        </p:txBody>
      </p:sp>
    </p:spTree>
    <p:extLst>
      <p:ext uri="{BB962C8B-B14F-4D97-AF65-F5344CB8AC3E}">
        <p14:creationId xmlns:p14="http://schemas.microsoft.com/office/powerpoint/2010/main" val="2965329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60368D0-998C-4032-83B2-2279821C941C}" type="slidenum">
              <a:rPr lang="en-GB" smtClean="0"/>
              <a:t>10</a:t>
            </a:fld>
            <a:endParaRPr lang="en-GB"/>
          </a:p>
        </p:txBody>
      </p:sp>
    </p:spTree>
    <p:extLst>
      <p:ext uri="{BB962C8B-B14F-4D97-AF65-F5344CB8AC3E}">
        <p14:creationId xmlns:p14="http://schemas.microsoft.com/office/powerpoint/2010/main" val="2999596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1246"/>
            </a:lvl1pPr>
            <a:lvl2pPr marL="237390" indent="0" algn="ctr">
              <a:buNone/>
              <a:defRPr sz="1038"/>
            </a:lvl2pPr>
            <a:lvl3pPr marL="474779" indent="0" algn="ctr">
              <a:buNone/>
              <a:defRPr sz="935"/>
            </a:lvl3pPr>
            <a:lvl4pPr marL="712169" indent="0" algn="ctr">
              <a:buNone/>
              <a:defRPr sz="831"/>
            </a:lvl4pPr>
            <a:lvl5pPr marL="949559" indent="0" algn="ctr">
              <a:buNone/>
              <a:defRPr sz="831"/>
            </a:lvl5pPr>
            <a:lvl6pPr marL="1186948" indent="0" algn="ctr">
              <a:buNone/>
              <a:defRPr sz="831"/>
            </a:lvl6pPr>
            <a:lvl7pPr marL="1424338" indent="0" algn="ctr">
              <a:buNone/>
              <a:defRPr sz="831"/>
            </a:lvl7pPr>
            <a:lvl8pPr marL="1661728" indent="0" algn="ctr">
              <a:buNone/>
              <a:defRPr sz="831"/>
            </a:lvl8pPr>
            <a:lvl9pPr marL="1899117" indent="0" algn="ctr">
              <a:buNone/>
              <a:defRPr sz="831"/>
            </a:lvl9pPr>
          </a:lstStyle>
          <a:p>
            <a:r>
              <a:rPr lang="en-US"/>
              <a:t>Click to edit Master subtitle style</a:t>
            </a:r>
            <a:endParaRPr lang="en-US" dirty="0"/>
          </a:p>
        </p:txBody>
      </p:sp>
      <p:sp>
        <p:nvSpPr>
          <p:cNvPr id="7" name="Slide Number Placeholder 6">
            <a:extLst>
              <a:ext uri="{FF2B5EF4-FFF2-40B4-BE49-F238E27FC236}">
                <a16:creationId xmlns:a16="http://schemas.microsoft.com/office/drawing/2014/main" id="{572F7502-3363-E81E-9ABD-81EAB130125D}"/>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2216435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1662"/>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1" cy="4873625"/>
          </a:xfrm>
        </p:spPr>
        <p:txBody>
          <a:bodyPr anchor="t"/>
          <a:lstStyle>
            <a:lvl1pPr marL="0" indent="0">
              <a:buNone/>
              <a:defRPr sz="1662"/>
            </a:lvl1pPr>
            <a:lvl2pPr marL="237390" indent="0">
              <a:buNone/>
              <a:defRPr sz="1454"/>
            </a:lvl2pPr>
            <a:lvl3pPr marL="474779" indent="0">
              <a:buNone/>
              <a:defRPr sz="1246"/>
            </a:lvl3pPr>
            <a:lvl4pPr marL="712169" indent="0">
              <a:buNone/>
              <a:defRPr sz="1038"/>
            </a:lvl4pPr>
            <a:lvl5pPr marL="949559" indent="0">
              <a:buNone/>
              <a:defRPr sz="1038"/>
            </a:lvl5pPr>
            <a:lvl6pPr marL="1186948" indent="0">
              <a:buNone/>
              <a:defRPr sz="1038"/>
            </a:lvl6pPr>
            <a:lvl7pPr marL="1424338" indent="0">
              <a:buNone/>
              <a:defRPr sz="1038"/>
            </a:lvl7pPr>
            <a:lvl8pPr marL="1661728" indent="0">
              <a:buNone/>
              <a:defRPr sz="1038"/>
            </a:lvl8pPr>
            <a:lvl9pPr marL="1899117" indent="0">
              <a:buNone/>
              <a:defRPr sz="1038"/>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831"/>
            </a:lvl1pPr>
            <a:lvl2pPr marL="237390" indent="0">
              <a:buNone/>
              <a:defRPr sz="727"/>
            </a:lvl2pPr>
            <a:lvl3pPr marL="474779" indent="0">
              <a:buNone/>
              <a:defRPr sz="623"/>
            </a:lvl3pPr>
            <a:lvl4pPr marL="712169" indent="0">
              <a:buNone/>
              <a:defRPr sz="519"/>
            </a:lvl4pPr>
            <a:lvl5pPr marL="949559" indent="0">
              <a:buNone/>
              <a:defRPr sz="519"/>
            </a:lvl5pPr>
            <a:lvl6pPr marL="1186948" indent="0">
              <a:buNone/>
              <a:defRPr sz="519"/>
            </a:lvl6pPr>
            <a:lvl7pPr marL="1424338" indent="0">
              <a:buNone/>
              <a:defRPr sz="519"/>
            </a:lvl7pPr>
            <a:lvl8pPr marL="1661728" indent="0">
              <a:buNone/>
              <a:defRPr sz="519"/>
            </a:lvl8pPr>
            <a:lvl9pPr marL="1899117" indent="0">
              <a:buNone/>
              <a:defRPr sz="519"/>
            </a:lvl9pPr>
          </a:lstStyle>
          <a:p>
            <a:pPr lvl="0"/>
            <a:r>
              <a:rPr lang="en-US"/>
              <a:t>Click to edit Master text styles</a:t>
            </a:r>
          </a:p>
        </p:txBody>
      </p:sp>
      <p:sp>
        <p:nvSpPr>
          <p:cNvPr id="8" name="Slide Number Placeholder 7">
            <a:extLst>
              <a:ext uri="{FF2B5EF4-FFF2-40B4-BE49-F238E27FC236}">
                <a16:creationId xmlns:a16="http://schemas.microsoft.com/office/drawing/2014/main" id="{C04493AA-7452-3690-4968-9B40E421AF02}"/>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415659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47173E8-F2B9-F554-E2F8-D4E2B8EE646F}"/>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3055939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7E66740-58AB-2749-BA7F-50779FEBF200}"/>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4267097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lice single title blue dash with 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2718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andf object 7">
    <p:bg>
      <p:bgPr>
        <a:solidFill>
          <a:srgbClr val="00AEEF"/>
        </a:solidFill>
        <a:effectLst/>
      </p:bgPr>
    </p:bg>
    <p:spTree>
      <p:nvGrpSpPr>
        <p:cNvPr id="1" name=""/>
        <p:cNvGrpSpPr/>
        <p:nvPr/>
      </p:nvGrpSpPr>
      <p:grpSpPr>
        <a:xfrm>
          <a:off x="0" y="0"/>
          <a:ext cx="0" cy="0"/>
          <a:chOff x="0" y="0"/>
          <a:chExt cx="0" cy="0"/>
        </a:xfrm>
      </p:grpSpPr>
      <p:sp>
        <p:nvSpPr>
          <p:cNvPr id="18" name="Date Placeholder 3">
            <a:extLst>
              <a:ext uri="{FF2B5EF4-FFF2-40B4-BE49-F238E27FC236}">
                <a16:creationId xmlns:a16="http://schemas.microsoft.com/office/drawing/2014/main" id="{B485FB32-7577-A147-BB4B-6D806D53DF3C}"/>
              </a:ext>
            </a:extLst>
          </p:cNvPr>
          <p:cNvSpPr>
            <a:spLocks noGrp="1"/>
          </p:cNvSpPr>
          <p:nvPr>
            <p:ph type="dt" sz="half" idx="10"/>
          </p:nvPr>
        </p:nvSpPr>
        <p:spPr>
          <a:xfrm>
            <a:off x="480000" y="5733256"/>
            <a:ext cx="2844800" cy="331932"/>
          </a:xfrm>
        </p:spPr>
        <p:txBody>
          <a:bodyPr/>
          <a:lstStyle>
            <a:lvl1pPr>
              <a:defRPr>
                <a:solidFill>
                  <a:schemeClr val="bg1"/>
                </a:solidFill>
              </a:defRPr>
            </a:lvl1pPr>
          </a:lstStyle>
          <a:p>
            <a:fld id="{994ABF6D-B116-48FA-8A85-4C24104CDDB3}" type="datetimeFigureOut">
              <a:rPr lang="en-GB" smtClean="0"/>
              <a:pPr/>
              <a:t>07/03/2023</a:t>
            </a:fld>
            <a:endParaRPr lang="en-GB" dirty="0"/>
          </a:p>
        </p:txBody>
      </p:sp>
      <p:sp>
        <p:nvSpPr>
          <p:cNvPr id="19" name="Footer Placeholder 4">
            <a:extLst>
              <a:ext uri="{FF2B5EF4-FFF2-40B4-BE49-F238E27FC236}">
                <a16:creationId xmlns:a16="http://schemas.microsoft.com/office/drawing/2014/main" id="{F80C1448-6D5C-D548-83B1-64417ADD64CE}"/>
              </a:ext>
            </a:extLst>
          </p:cNvPr>
          <p:cNvSpPr>
            <a:spLocks noGrp="1"/>
          </p:cNvSpPr>
          <p:nvPr>
            <p:ph type="ftr" sz="quarter" idx="11"/>
          </p:nvPr>
        </p:nvSpPr>
        <p:spPr>
          <a:xfrm>
            <a:off x="480000" y="6079572"/>
            <a:ext cx="3190744" cy="301756"/>
          </a:xfrm>
        </p:spPr>
        <p:txBody>
          <a:bodyPr/>
          <a:lstStyle>
            <a:lvl1pPr algn="l">
              <a:defRPr>
                <a:solidFill>
                  <a:schemeClr val="bg1"/>
                </a:solidFill>
              </a:defRPr>
            </a:lvl1pPr>
          </a:lstStyle>
          <a:p>
            <a:endParaRPr lang="en-GB" dirty="0"/>
          </a:p>
        </p:txBody>
      </p:sp>
      <p:sp>
        <p:nvSpPr>
          <p:cNvPr id="20" name="Slide Number Placeholder 5">
            <a:extLst>
              <a:ext uri="{FF2B5EF4-FFF2-40B4-BE49-F238E27FC236}">
                <a16:creationId xmlns:a16="http://schemas.microsoft.com/office/drawing/2014/main" id="{C82639CE-23BC-4D41-9E2A-BB319EB57FBE}"/>
              </a:ext>
            </a:extLst>
          </p:cNvPr>
          <p:cNvSpPr>
            <a:spLocks noGrp="1"/>
          </p:cNvSpPr>
          <p:nvPr>
            <p:ph type="sldNum" sz="quarter" idx="12"/>
          </p:nvPr>
        </p:nvSpPr>
        <p:spPr>
          <a:xfrm>
            <a:off x="480000" y="6381328"/>
            <a:ext cx="2844800" cy="274324"/>
          </a:xfrm>
        </p:spPr>
        <p:txBody>
          <a:bodyPr/>
          <a:lstStyle>
            <a:lvl1pPr>
              <a:defRPr>
                <a:solidFill>
                  <a:schemeClr val="bg1"/>
                </a:solidFill>
              </a:defRPr>
            </a:lvl1pPr>
          </a:lstStyle>
          <a:p>
            <a:pPr algn="l"/>
            <a:fld id="{1099AA68-E695-4F58-BEEE-DDF7D9F5029C}" type="slidenum">
              <a:rPr lang="en-GB" smtClean="0"/>
              <a:pPr algn="l"/>
              <a:t>‹#›</a:t>
            </a:fld>
            <a:endParaRPr lang="en-GB" dirty="0"/>
          </a:p>
        </p:txBody>
      </p:sp>
      <p:sp>
        <p:nvSpPr>
          <p:cNvPr id="22" name="Title 1">
            <a:extLst>
              <a:ext uri="{FF2B5EF4-FFF2-40B4-BE49-F238E27FC236}">
                <a16:creationId xmlns:a16="http://schemas.microsoft.com/office/drawing/2014/main" id="{57831B11-FE25-2B4D-9760-E3A4BEB904D1}"/>
              </a:ext>
            </a:extLst>
          </p:cNvPr>
          <p:cNvSpPr>
            <a:spLocks noGrp="1"/>
          </p:cNvSpPr>
          <p:nvPr>
            <p:ph type="ctrTitle" hasCustomPrompt="1"/>
          </p:nvPr>
        </p:nvSpPr>
        <p:spPr>
          <a:xfrm>
            <a:off x="360000" y="261444"/>
            <a:ext cx="11247587" cy="877104"/>
          </a:xfrm>
        </p:spPr>
        <p:txBody>
          <a:bodyPr anchor="b">
            <a:normAutofit/>
          </a:bodyPr>
          <a:lstStyle>
            <a:lvl1pPr algn="l">
              <a:defRPr sz="4800" cap="all" spc="400" baseline="0">
                <a:solidFill>
                  <a:schemeClr val="bg1"/>
                </a:solidFill>
                <a:highlight>
                  <a:srgbClr val="000000"/>
                </a:highlight>
                <a:latin typeface="Univers Next Pro Condensed" panose="020B0906030202020203" pitchFamily="34" charset="0"/>
              </a:defRPr>
            </a:lvl1pPr>
          </a:lstStyle>
          <a:p>
            <a:r>
              <a:rPr lang="en-US" dirty="0"/>
              <a:t> add headline here</a:t>
            </a:r>
            <a:endParaRPr lang="en-GB" dirty="0"/>
          </a:p>
        </p:txBody>
      </p:sp>
      <p:cxnSp>
        <p:nvCxnSpPr>
          <p:cNvPr id="23" name="Straight Connector 22">
            <a:extLst>
              <a:ext uri="{FF2B5EF4-FFF2-40B4-BE49-F238E27FC236}">
                <a16:creationId xmlns:a16="http://schemas.microsoft.com/office/drawing/2014/main" id="{E170F6DF-87C8-8C4D-AD78-CBC99F743898}"/>
              </a:ext>
            </a:extLst>
          </p:cNvPr>
          <p:cNvCxnSpPr>
            <a:cxnSpLocks/>
          </p:cNvCxnSpPr>
          <p:nvPr userDrawn="1"/>
        </p:nvCxnSpPr>
        <p:spPr>
          <a:xfrm flipV="1">
            <a:off x="16519" y="1391521"/>
            <a:ext cx="12175481" cy="42699"/>
          </a:xfrm>
          <a:prstGeom prst="line">
            <a:avLst/>
          </a:prstGeom>
          <a:ln w="4445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1E0ECEF6-2497-0248-9835-35DF171E2222}"/>
              </a:ext>
            </a:extLst>
          </p:cNvPr>
          <p:cNvSpPr>
            <a:spLocks noGrp="1"/>
          </p:cNvSpPr>
          <p:nvPr>
            <p:ph type="subTitle" idx="1" hasCustomPrompt="1"/>
          </p:nvPr>
        </p:nvSpPr>
        <p:spPr>
          <a:xfrm>
            <a:off x="431998" y="1735200"/>
            <a:ext cx="6393600" cy="3722957"/>
          </a:xfrm>
          <a:solidFill>
            <a:srgbClr val="FFFFFF">
              <a:alpha val="75000"/>
            </a:srgbClr>
          </a:solidFill>
        </p:spPr>
        <p:txBody>
          <a:bodyPr lIns="180000" tIns="180000" bIns="72000">
            <a:normAutofit/>
          </a:bodyPr>
          <a:lstStyle>
            <a:lvl1pPr marL="342900" indent="-342900" algn="l">
              <a:buClr>
                <a:srgbClr val="00AEEF"/>
              </a:buClr>
              <a:buFont typeface="Wingdings" panose="05000000000000000000" pitchFamily="2" charset="2"/>
              <a:buChar char="§"/>
              <a:defRPr sz="3200" baseline="0">
                <a:latin typeface="Arial" panose="020B0604020202020204" pitchFamily="34" charset="0"/>
                <a:cs typeface="Arial" panose="020B0604020202020204" pitchFamily="34" charset="0"/>
              </a:defRPr>
            </a:lvl1pPr>
            <a:lvl2pPr marL="800100" indent="-342900" algn="l">
              <a:buClr>
                <a:srgbClr val="999999"/>
              </a:buClr>
              <a:buFont typeface="Wingdings" panose="05000000000000000000" pitchFamily="2" charset="2"/>
              <a:buChar char="§"/>
              <a:defRPr sz="2800"/>
            </a:lvl2pPr>
            <a:lvl3pPr marL="1200150" indent="-285750" algn="l">
              <a:buClr>
                <a:srgbClr val="00AEEF"/>
              </a:buClr>
              <a:buFont typeface="Wingdings" panose="05000000000000000000" pitchFamily="2" charset="2"/>
              <a:buChar char="§"/>
              <a:defRPr sz="2400"/>
            </a:lvl3pPr>
            <a:lvl4pPr marL="1657350" indent="-285750" algn="l">
              <a:buClr>
                <a:srgbClr val="999999"/>
              </a:buClr>
              <a:buFont typeface="Wingdings" panose="05000000000000000000" pitchFamily="2" charset="2"/>
              <a:buChar char="§"/>
              <a:defRPr sz="2000"/>
            </a:lvl4pPr>
            <a:lvl5pPr marL="2114550" indent="-285750" algn="l">
              <a:buClr>
                <a:srgbClr val="00AEEF"/>
              </a:buClr>
              <a:buFont typeface="Wingdings" panose="05000000000000000000" pitchFamily="2" charset="2"/>
              <a:buChar char="§"/>
              <a:defRPr sz="20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b="0" i="0" dirty="0">
                <a:latin typeface="Univers Next Pro" panose="020B0503030202020203" pitchFamily="34" charset="77"/>
                <a:cs typeface="Univers" panose="020F0502020204030204" pitchFamily="34" charset="0"/>
              </a:rPr>
              <a:t>Click to edit text</a:t>
            </a:r>
          </a:p>
          <a:p>
            <a:pPr lvl="1"/>
            <a:r>
              <a:rPr lang="en-US" b="0" i="0" dirty="0">
                <a:latin typeface="Univers Next Pro" panose="020B0503030202020203" pitchFamily="34" charset="77"/>
                <a:cs typeface="Univers" panose="020F0502020204030204" pitchFamily="34" charset="0"/>
              </a:rPr>
              <a:t>Second level</a:t>
            </a:r>
          </a:p>
          <a:p>
            <a:pPr lvl="2"/>
            <a:r>
              <a:rPr lang="en-US" b="0" i="0" dirty="0">
                <a:latin typeface="Univers Next Pro" panose="020B0503030202020203" pitchFamily="34" charset="77"/>
                <a:cs typeface="Univers" panose="020F0502020204030204" pitchFamily="34" charset="0"/>
              </a:rPr>
              <a:t>Third level</a:t>
            </a:r>
          </a:p>
          <a:p>
            <a:pPr lvl="3"/>
            <a:r>
              <a:rPr lang="en-US" b="0" i="0" dirty="0">
                <a:latin typeface="Univers Next Pro" panose="020B0503030202020203" pitchFamily="34" charset="77"/>
                <a:cs typeface="Univers" panose="020F0502020204030204" pitchFamily="34" charset="0"/>
              </a:rPr>
              <a:t>Fourth level</a:t>
            </a:r>
          </a:p>
        </p:txBody>
      </p:sp>
      <p:sp>
        <p:nvSpPr>
          <p:cNvPr id="27" name="Content Placeholder 2">
            <a:extLst>
              <a:ext uri="{FF2B5EF4-FFF2-40B4-BE49-F238E27FC236}">
                <a16:creationId xmlns:a16="http://schemas.microsoft.com/office/drawing/2014/main" id="{E547F618-F2BA-114A-9CB9-E89CFBA4CC19}"/>
              </a:ext>
            </a:extLst>
          </p:cNvPr>
          <p:cNvSpPr>
            <a:spLocks noGrp="1"/>
          </p:cNvSpPr>
          <p:nvPr>
            <p:ph idx="13" hasCustomPrompt="1"/>
          </p:nvPr>
        </p:nvSpPr>
        <p:spPr>
          <a:xfrm>
            <a:off x="7200000" y="1735977"/>
            <a:ext cx="4360250" cy="3722956"/>
          </a:xfrm>
        </p:spPr>
        <p:txBody>
          <a:bodyPr>
            <a:normAutofit/>
          </a:bodyPr>
          <a:lstStyle>
            <a:lvl1pPr marL="0" indent="0">
              <a:buNone/>
              <a:defRPr sz="2000" b="0" i="0">
                <a:latin typeface="Univers Next Pro Light" panose="020B0403030202020203"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Tree>
    <p:extLst>
      <p:ext uri="{BB962C8B-B14F-4D97-AF65-F5344CB8AC3E}">
        <p14:creationId xmlns:p14="http://schemas.microsoft.com/office/powerpoint/2010/main" val="1402205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descr="A person sitting on a bed&#10;&#10;Description automatically generated">
            <a:extLst>
              <a:ext uri="{FF2B5EF4-FFF2-40B4-BE49-F238E27FC236}">
                <a16:creationId xmlns:a16="http://schemas.microsoft.com/office/drawing/2014/main" id="{C4056781-D515-4BC7-8006-26261C928E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414" y="0"/>
            <a:ext cx="12312414" cy="6925733"/>
          </a:xfrm>
          <a:prstGeom prst="rect">
            <a:avLst/>
          </a:prstGeom>
        </p:spPr>
      </p:pic>
      <p:sp>
        <p:nvSpPr>
          <p:cNvPr id="8" name="Title 1">
            <a:extLst>
              <a:ext uri="{FF2B5EF4-FFF2-40B4-BE49-F238E27FC236}">
                <a16:creationId xmlns:a16="http://schemas.microsoft.com/office/drawing/2014/main" id="{09CF067E-39E5-4D91-87A3-ACC6AD15E96D}"/>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p>
        </p:txBody>
      </p:sp>
    </p:spTree>
    <p:extLst>
      <p:ext uri="{BB962C8B-B14F-4D97-AF65-F5344CB8AC3E}">
        <p14:creationId xmlns:p14="http://schemas.microsoft.com/office/powerpoint/2010/main" val="1705324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84C12D-CF63-408B-A8E3-CA310ADFADB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525" y="-311150"/>
            <a:ext cx="12192000" cy="8128000"/>
          </a:xfrm>
          <a:prstGeom prst="rect">
            <a:avLst/>
          </a:prstGeom>
        </p:spPr>
      </p:pic>
      <p:sp>
        <p:nvSpPr>
          <p:cNvPr id="3" name="Title 1">
            <a:extLst>
              <a:ext uri="{FF2B5EF4-FFF2-40B4-BE49-F238E27FC236}">
                <a16:creationId xmlns:a16="http://schemas.microsoft.com/office/drawing/2014/main" id="{EF5A0075-6DAE-4F75-9850-A81CCC068425}"/>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p>
        </p:txBody>
      </p:sp>
    </p:spTree>
    <p:extLst>
      <p:ext uri="{BB962C8B-B14F-4D97-AF65-F5344CB8AC3E}">
        <p14:creationId xmlns:p14="http://schemas.microsoft.com/office/powerpoint/2010/main" val="3736971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A98FE80-BE6B-4AD6-9CAE-75882CA82C99}"/>
              </a:ext>
            </a:extLst>
          </p:cNvPr>
          <p:cNvSpPr txBox="1">
            <a:spLocks/>
          </p:cNvSpPr>
          <p:nvPr userDrawn="1"/>
        </p:nvSpPr>
        <p:spPr>
          <a:xfrm>
            <a:off x="0" y="5366858"/>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solidFill>
                <a:srgbClr val="FFFF00"/>
              </a:solidFill>
            </a:endParaRPr>
          </a:p>
        </p:txBody>
      </p:sp>
      <p:sp>
        <p:nvSpPr>
          <p:cNvPr id="3" name="Title 1">
            <a:extLst>
              <a:ext uri="{FF2B5EF4-FFF2-40B4-BE49-F238E27FC236}">
                <a16:creationId xmlns:a16="http://schemas.microsoft.com/office/drawing/2014/main" id="{1E1328C6-E353-4AA5-BFED-720457DD0A9F}"/>
              </a:ext>
            </a:extLst>
          </p:cNvPr>
          <p:cNvSpPr txBox="1">
            <a:spLocks/>
          </p:cNvSpPr>
          <p:nvPr userDrawn="1"/>
        </p:nvSpPr>
        <p:spPr>
          <a:xfrm>
            <a:off x="0" y="6112429"/>
            <a:ext cx="11172825" cy="5239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sz="2400" dirty="0">
                <a:solidFill>
                  <a:srgbClr val="FFFF00"/>
                </a:solidFill>
              </a:rPr>
              <a:t>Supporting your response to the current crisis </a:t>
            </a:r>
            <a:endParaRPr lang="en-GB" sz="2400" dirty="0">
              <a:solidFill>
                <a:srgbClr val="FFFF00"/>
              </a:solidFill>
            </a:endParaRPr>
          </a:p>
        </p:txBody>
      </p:sp>
    </p:spTree>
    <p:extLst>
      <p:ext uri="{BB962C8B-B14F-4D97-AF65-F5344CB8AC3E}">
        <p14:creationId xmlns:p14="http://schemas.microsoft.com/office/powerpoint/2010/main" val="4220624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EC21AA-0D92-47EE-9154-7AF89AB436C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525" y="10783"/>
            <a:ext cx="12192000" cy="6855484"/>
          </a:xfrm>
          <a:prstGeom prst="rect">
            <a:avLst/>
          </a:prstGeom>
        </p:spPr>
      </p:pic>
      <p:sp>
        <p:nvSpPr>
          <p:cNvPr id="5" name="TextBox 4">
            <a:extLst>
              <a:ext uri="{FF2B5EF4-FFF2-40B4-BE49-F238E27FC236}">
                <a16:creationId xmlns:a16="http://schemas.microsoft.com/office/drawing/2014/main" id="{0A77C208-4BD6-4C38-BDC1-17B195E04AB9}"/>
              </a:ext>
            </a:extLst>
          </p:cNvPr>
          <p:cNvSpPr txBox="1"/>
          <p:nvPr userDrawn="1"/>
        </p:nvSpPr>
        <p:spPr>
          <a:xfrm>
            <a:off x="221192" y="350308"/>
            <a:ext cx="5681133" cy="646331"/>
          </a:xfrm>
          <a:prstGeom prst="rect">
            <a:avLst/>
          </a:prstGeom>
          <a:noFill/>
        </p:spPr>
        <p:txBody>
          <a:bodyPr wrap="square" rtlCol="0">
            <a:spAutoFit/>
          </a:bodyPr>
          <a:lstStyle/>
          <a:p>
            <a:pPr algn="l"/>
            <a:r>
              <a:rPr lang="en-GB" sz="3600" dirty="0">
                <a:solidFill>
                  <a:schemeClr val="bg1"/>
                </a:solidFill>
                <a:latin typeface="Univers Next Pro Condensed" panose="020B0906030202020203" pitchFamily="34" charset="0"/>
              </a:rPr>
              <a:t>INSTRUCTIONS</a:t>
            </a:r>
          </a:p>
        </p:txBody>
      </p:sp>
      <p:sp>
        <p:nvSpPr>
          <p:cNvPr id="6" name="TextBox 5">
            <a:extLst>
              <a:ext uri="{FF2B5EF4-FFF2-40B4-BE49-F238E27FC236}">
                <a16:creationId xmlns:a16="http://schemas.microsoft.com/office/drawing/2014/main" id="{A3AF2516-8551-4EE9-849B-CB3BC03C1256}"/>
              </a:ext>
            </a:extLst>
          </p:cNvPr>
          <p:cNvSpPr txBox="1"/>
          <p:nvPr userDrawn="1"/>
        </p:nvSpPr>
        <p:spPr>
          <a:xfrm>
            <a:off x="202142" y="1037167"/>
            <a:ext cx="6163733" cy="3893374"/>
          </a:xfrm>
          <a:prstGeom prst="rect">
            <a:avLst/>
          </a:prstGeom>
          <a:noFill/>
        </p:spPr>
        <p:txBody>
          <a:bodyPr wrap="square" rtlCol="0">
            <a:spAutoFit/>
          </a:bodyPr>
          <a:lstStyle/>
          <a:p>
            <a:pPr algn="l"/>
            <a:r>
              <a:rPr lang="en-GB" sz="1900" dirty="0">
                <a:solidFill>
                  <a:schemeClr val="bg1"/>
                </a:solidFill>
                <a:latin typeface="Arial" panose="020B0604020202020204" pitchFamily="34" charset="0"/>
                <a:cs typeface="Arial" panose="020B0604020202020204" pitchFamily="34" charset="0"/>
              </a:rPr>
              <a:t>This flexible resource is intended to provide you with some easy to use, appropriate rights-related learning to share with your children, their families and your colleagues. </a:t>
            </a:r>
          </a:p>
          <a:p>
            <a:pPr algn="l"/>
            <a:endParaRPr lang="en-GB" sz="1900" dirty="0">
              <a:solidFill>
                <a:schemeClr val="bg1"/>
              </a:solidFill>
              <a:latin typeface="Arial" panose="020B0604020202020204" pitchFamily="34" charset="0"/>
              <a:cs typeface="Arial" panose="020B0604020202020204" pitchFamily="34" charset="0"/>
            </a:endParaRPr>
          </a:p>
          <a:p>
            <a:pPr algn="l"/>
            <a:r>
              <a:rPr lang="en-GB" sz="1900" dirty="0">
                <a:solidFill>
                  <a:schemeClr val="bg1"/>
                </a:solidFill>
                <a:latin typeface="Arial" panose="020B0604020202020204" pitchFamily="34" charset="0"/>
                <a:cs typeface="Arial" panose="020B0604020202020204" pitchFamily="34" charset="0"/>
              </a:rPr>
              <a:t>Please </a:t>
            </a:r>
            <a:r>
              <a:rPr lang="en-GB" sz="1900" b="1" dirty="0">
                <a:solidFill>
                  <a:srgbClr val="FFFF00"/>
                </a:solidFill>
                <a:latin typeface="Arial" panose="020B0604020202020204" pitchFamily="34" charset="0"/>
                <a:cs typeface="Arial" panose="020B0604020202020204" pitchFamily="34" charset="0"/>
              </a:rPr>
              <a:t>edit out non-relevant slides or tasks </a:t>
            </a:r>
            <a:r>
              <a:rPr lang="en-GB" sz="1900" dirty="0">
                <a:solidFill>
                  <a:schemeClr val="bg1"/>
                </a:solidFill>
                <a:latin typeface="Arial" panose="020B0604020202020204" pitchFamily="34" charset="0"/>
                <a:cs typeface="Arial" panose="020B0604020202020204" pitchFamily="34" charset="0"/>
              </a:rPr>
              <a:t>before sharing with students. Please check the content works for your learners and feel free to add any content that would make the material more relevant to your setting. </a:t>
            </a:r>
          </a:p>
          <a:p>
            <a:pPr algn="l"/>
            <a:endParaRPr lang="en-GB" sz="1900" dirty="0">
              <a:solidFill>
                <a:schemeClr val="bg1"/>
              </a:solidFill>
              <a:latin typeface="Arial" panose="020B0604020202020204" pitchFamily="34" charset="0"/>
              <a:cs typeface="Arial" panose="020B0604020202020204" pitchFamily="34" charset="0"/>
            </a:endParaRPr>
          </a:p>
          <a:p>
            <a:pPr algn="l"/>
            <a:r>
              <a:rPr lang="en-GB" sz="1900" dirty="0">
                <a:solidFill>
                  <a:schemeClr val="bg1"/>
                </a:solidFill>
                <a:latin typeface="Arial" panose="020B0604020202020204" pitchFamily="34" charset="0"/>
                <a:cs typeface="Arial" panose="020B0604020202020204" pitchFamily="34" charset="0"/>
              </a:rPr>
              <a:t>This pack also provides links to learning resources from third parties and from the UK Committee for UNICEF (UNICEF UK) that you can access for free.</a:t>
            </a:r>
          </a:p>
        </p:txBody>
      </p:sp>
    </p:spTree>
    <p:extLst>
      <p:ext uri="{BB962C8B-B14F-4D97-AF65-F5344CB8AC3E}">
        <p14:creationId xmlns:p14="http://schemas.microsoft.com/office/powerpoint/2010/main" val="3997523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roducing the article">
    <p:spTree>
      <p:nvGrpSpPr>
        <p:cNvPr id="1" name=""/>
        <p:cNvGrpSpPr/>
        <p:nvPr/>
      </p:nvGrpSpPr>
      <p:grpSpPr>
        <a:xfrm>
          <a:off x="0" y="0"/>
          <a:ext cx="0" cy="0"/>
          <a:chOff x="0" y="0"/>
          <a:chExt cx="0" cy="0"/>
        </a:xfrm>
      </p:grpSpPr>
      <p:pic>
        <p:nvPicPr>
          <p:cNvPr id="4" name="Picture 3" descr="Icon&#10;&#10;Description automatically generated with medium confidence">
            <a:extLst>
              <a:ext uri="{FF2B5EF4-FFF2-40B4-BE49-F238E27FC236}">
                <a16:creationId xmlns:a16="http://schemas.microsoft.com/office/drawing/2014/main" id="{F4E0B0F9-B80F-427D-AC73-5A7A7CB7A22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 y="-36828"/>
            <a:ext cx="12259733" cy="6893570"/>
          </a:xfrm>
          <a:prstGeom prst="rect">
            <a:avLst/>
          </a:prstGeom>
        </p:spPr>
      </p:pic>
      <p:pic>
        <p:nvPicPr>
          <p:cNvPr id="8" name="Picture 7" descr="Shape&#10;&#10;Description automatically generated">
            <a:extLst>
              <a:ext uri="{FF2B5EF4-FFF2-40B4-BE49-F238E27FC236}">
                <a16:creationId xmlns:a16="http://schemas.microsoft.com/office/drawing/2014/main" id="{F78A57B8-0C74-4701-99F6-4AD43C62E7F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1933575"/>
            <a:ext cx="6896566" cy="4923167"/>
          </a:xfrm>
          <a:prstGeom prst="rect">
            <a:avLst/>
          </a:prstGeom>
        </p:spPr>
      </p:pic>
    </p:spTree>
    <p:extLst>
      <p:ext uri="{BB962C8B-B14F-4D97-AF65-F5344CB8AC3E}">
        <p14:creationId xmlns:p14="http://schemas.microsoft.com/office/powerpoint/2010/main" val="2192479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ECCB95D4-387D-75DC-821B-8358EA7E7993}"/>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4121685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 slice one title blue dash">
    <p:spTree>
      <p:nvGrpSpPr>
        <p:cNvPr id="1" name=""/>
        <p:cNvGrpSpPr/>
        <p:nvPr/>
      </p:nvGrpSpPr>
      <p:grpSpPr>
        <a:xfrm>
          <a:off x="0" y="0"/>
          <a:ext cx="0" cy="0"/>
          <a:chOff x="0" y="0"/>
          <a:chExt cx="0" cy="0"/>
        </a:xfrm>
      </p:grpSpPr>
      <p:pic>
        <p:nvPicPr>
          <p:cNvPr id="4" name="Picture 3" descr="Icon&#10;&#10;Description automatically generated with medium confidence">
            <a:extLst>
              <a:ext uri="{FF2B5EF4-FFF2-40B4-BE49-F238E27FC236}">
                <a16:creationId xmlns:a16="http://schemas.microsoft.com/office/drawing/2014/main" id="{F4E0B0F9-B80F-427D-AC73-5A7A7CB7A22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88809"/>
          </a:xfrm>
          <a:prstGeom prst="rect">
            <a:avLst/>
          </a:prstGeom>
        </p:spPr>
      </p:pic>
    </p:spTree>
    <p:extLst>
      <p:ext uri="{BB962C8B-B14F-4D97-AF65-F5344CB8AC3E}">
        <p14:creationId xmlns:p14="http://schemas.microsoft.com/office/powerpoint/2010/main" val="527327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 slice single title white dash">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60819AA2-CB58-47D5-A0B0-74E666CA8CB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 y="-59267"/>
            <a:ext cx="12299639" cy="6916009"/>
          </a:xfrm>
          <a:prstGeom prst="rect">
            <a:avLst/>
          </a:prstGeom>
        </p:spPr>
      </p:pic>
    </p:spTree>
    <p:extLst>
      <p:ext uri="{BB962C8B-B14F-4D97-AF65-F5344CB8AC3E}">
        <p14:creationId xmlns:p14="http://schemas.microsoft.com/office/powerpoint/2010/main" val="2867936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ce single title white dash with image">
    <p:spTree>
      <p:nvGrpSpPr>
        <p:cNvPr id="1" name=""/>
        <p:cNvGrpSpPr/>
        <p:nvPr/>
      </p:nvGrpSpPr>
      <p:grpSpPr>
        <a:xfrm>
          <a:off x="0" y="0"/>
          <a:ext cx="0" cy="0"/>
          <a:chOff x="0" y="0"/>
          <a:chExt cx="0" cy="0"/>
        </a:xfrm>
      </p:grpSpPr>
      <p:pic>
        <p:nvPicPr>
          <p:cNvPr id="4" name="Picture 3" descr="A person wearing a suit and tie&#10;&#10;Description automatically generated">
            <a:extLst>
              <a:ext uri="{FF2B5EF4-FFF2-40B4-BE49-F238E27FC236}">
                <a16:creationId xmlns:a16="http://schemas.microsoft.com/office/drawing/2014/main" id="{4A72FEE0-4541-40C9-9A50-CFC663451F6A}"/>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flipH="1">
            <a:off x="-1" y="12921"/>
            <a:ext cx="12191999" cy="6858000"/>
          </a:xfrm>
          <a:prstGeom prst="rect">
            <a:avLst/>
          </a:prstGeom>
        </p:spPr>
      </p:pic>
      <p:pic>
        <p:nvPicPr>
          <p:cNvPr id="3" name="Picture 2" descr="Icon&#10;&#10;Description automatically generated with medium confidence">
            <a:extLst>
              <a:ext uri="{FF2B5EF4-FFF2-40B4-BE49-F238E27FC236}">
                <a16:creationId xmlns:a16="http://schemas.microsoft.com/office/drawing/2014/main" id="{60819AA2-CB58-47D5-A0B0-74E666CA8CB9}"/>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93133"/>
            <a:ext cx="12380610" cy="6961538"/>
          </a:xfrm>
          <a:prstGeom prst="rect">
            <a:avLst/>
          </a:prstGeom>
        </p:spPr>
      </p:pic>
    </p:spTree>
    <p:extLst>
      <p:ext uri="{BB962C8B-B14F-4D97-AF65-F5344CB8AC3E}">
        <p14:creationId xmlns:p14="http://schemas.microsoft.com/office/powerpoint/2010/main" val="10199431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lice single title white dash with image2">
    <p:spTree>
      <p:nvGrpSpPr>
        <p:cNvPr id="1" name=""/>
        <p:cNvGrpSpPr/>
        <p:nvPr/>
      </p:nvGrpSpPr>
      <p:grpSpPr>
        <a:xfrm>
          <a:off x="0" y="0"/>
          <a:ext cx="0" cy="0"/>
          <a:chOff x="0" y="0"/>
          <a:chExt cx="0" cy="0"/>
        </a:xfrm>
      </p:grpSpPr>
      <p:pic>
        <p:nvPicPr>
          <p:cNvPr id="5" name="Picture 4" descr="A person wearing a suit and tie&#10;&#10;Description automatically generated">
            <a:extLst>
              <a:ext uri="{FF2B5EF4-FFF2-40B4-BE49-F238E27FC236}">
                <a16:creationId xmlns:a16="http://schemas.microsoft.com/office/drawing/2014/main" id="{5FE2D8E7-4EA0-4C23-9739-A10E1C8E643C}"/>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flipH="1">
            <a:off x="-1" y="-1"/>
            <a:ext cx="12191999" cy="6858001"/>
          </a:xfrm>
          <a:prstGeom prst="rect">
            <a:avLst/>
          </a:prstGeom>
        </p:spPr>
      </p:pic>
      <p:pic>
        <p:nvPicPr>
          <p:cNvPr id="3" name="Picture 2" descr="Icon&#10;&#10;Description automatically generated with medium confidence">
            <a:extLst>
              <a:ext uri="{FF2B5EF4-FFF2-40B4-BE49-F238E27FC236}">
                <a16:creationId xmlns:a16="http://schemas.microsoft.com/office/drawing/2014/main" id="{60819AA2-CB58-47D5-A0B0-74E666CA8CB9}"/>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8366"/>
            <a:ext cx="12313582" cy="6923849"/>
          </a:xfrm>
          <a:prstGeom prst="rect">
            <a:avLst/>
          </a:prstGeom>
        </p:spPr>
      </p:pic>
    </p:spTree>
    <p:extLst>
      <p:ext uri="{BB962C8B-B14F-4D97-AF65-F5344CB8AC3E}">
        <p14:creationId xmlns:p14="http://schemas.microsoft.com/office/powerpoint/2010/main" val="993741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ice single title blue dash with image">
    <p:spTree>
      <p:nvGrpSpPr>
        <p:cNvPr id="1" name=""/>
        <p:cNvGrpSpPr/>
        <p:nvPr/>
      </p:nvGrpSpPr>
      <p:grpSpPr>
        <a:xfrm>
          <a:off x="0" y="0"/>
          <a:ext cx="0" cy="0"/>
          <a:chOff x="0" y="0"/>
          <a:chExt cx="0" cy="0"/>
        </a:xfrm>
      </p:grpSpPr>
      <p:pic>
        <p:nvPicPr>
          <p:cNvPr id="4" name="Picture 3" descr="A person wearing a suit and tie&#10;&#10;Description automatically generated">
            <a:extLst>
              <a:ext uri="{FF2B5EF4-FFF2-40B4-BE49-F238E27FC236}">
                <a16:creationId xmlns:a16="http://schemas.microsoft.com/office/drawing/2014/main" id="{4A72FEE0-4541-40C9-9A50-CFC663451F6A}"/>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flipH="1">
            <a:off x="-1" y="12921"/>
            <a:ext cx="12191999" cy="6858000"/>
          </a:xfrm>
          <a:prstGeom prst="rect">
            <a:avLst/>
          </a:prstGeom>
        </p:spPr>
      </p:pic>
      <p:pic>
        <p:nvPicPr>
          <p:cNvPr id="5" name="Picture 4" descr="Icon&#10;&#10;Description automatically generated with medium confidence">
            <a:extLst>
              <a:ext uri="{FF2B5EF4-FFF2-40B4-BE49-F238E27FC236}">
                <a16:creationId xmlns:a16="http://schemas.microsoft.com/office/drawing/2014/main" id="{2CA1285B-6221-419C-A454-834FF378DA4B}"/>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 y="-68366"/>
            <a:ext cx="12315821" cy="6925108"/>
          </a:xfrm>
          <a:prstGeom prst="rect">
            <a:avLst/>
          </a:prstGeom>
        </p:spPr>
      </p:pic>
    </p:spTree>
    <p:extLst>
      <p:ext uri="{BB962C8B-B14F-4D97-AF65-F5344CB8AC3E}">
        <p14:creationId xmlns:p14="http://schemas.microsoft.com/office/powerpoint/2010/main" val="913400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descr="A picture containing person, sitting, man, reading&#10;&#10;Description automatically generated">
            <a:extLst>
              <a:ext uri="{FF2B5EF4-FFF2-40B4-BE49-F238E27FC236}">
                <a16:creationId xmlns:a16="http://schemas.microsoft.com/office/drawing/2014/main" id="{3F6FEA19-0098-4FF3-8554-E7B817911B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0"/>
            <a:ext cx="12192000" cy="6858000"/>
          </a:xfrm>
          <a:prstGeom prst="rect">
            <a:avLst/>
          </a:prstGeom>
        </p:spPr>
      </p:pic>
      <p:sp>
        <p:nvSpPr>
          <p:cNvPr id="9" name="Title 1">
            <a:extLst>
              <a:ext uri="{FF2B5EF4-FFF2-40B4-BE49-F238E27FC236}">
                <a16:creationId xmlns:a16="http://schemas.microsoft.com/office/drawing/2014/main" id="{70088B6A-37EC-4377-97F2-1E7A89274C0F}"/>
              </a:ext>
            </a:extLst>
          </p:cNvPr>
          <p:cNvSpPr>
            <a:spLocks noGrp="1"/>
          </p:cNvSpPr>
          <p:nvPr>
            <p:ph type="ctrTitle" hasCustomPrompt="1"/>
          </p:nvPr>
        </p:nvSpPr>
        <p:spPr>
          <a:xfrm>
            <a:off x="0" y="5167889"/>
            <a:ext cx="7392202" cy="1022569"/>
          </a:xfrm>
          <a:solidFill>
            <a:srgbClr val="00ACE9"/>
          </a:solidFill>
        </p:spPr>
        <p:txBody>
          <a:bodyPr wrap="square" lIns="360000" tIns="144000" anchor="ctr" anchorCtr="0">
            <a:spAutoFit/>
          </a:bodyPr>
          <a:lstStyle>
            <a:lvl1pPr>
              <a:defRPr sz="6000" cap="all" spc="600" baseline="0">
                <a:solidFill>
                  <a:schemeClr val="bg1"/>
                </a:solidFill>
                <a:latin typeface="Univers Next Pro Condensed" panose="020B0906030202020203" pitchFamily="34" charset="0"/>
              </a:defRPr>
            </a:lvl1pPr>
          </a:lstStyle>
          <a:p>
            <a:r>
              <a:rPr lang="en-US" dirty="0"/>
              <a:t>thankyou</a:t>
            </a:r>
            <a:endParaRPr lang="en-GB" dirty="0"/>
          </a:p>
        </p:txBody>
      </p:sp>
    </p:spTree>
    <p:extLst>
      <p:ext uri="{BB962C8B-B14F-4D97-AF65-F5344CB8AC3E}">
        <p14:creationId xmlns:p14="http://schemas.microsoft.com/office/powerpoint/2010/main" val="35473843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imary Activities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6332862"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PRIMARY ACTIVITIES </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a:t>
            </a:r>
            <a:r>
              <a:rPr lang="en-GB" sz="14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278055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imary Activities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6488010"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PRIMARY ACTIVITIES 2</a:t>
            </a:r>
            <a:endParaRPr lang="en-GB" sz="5400" dirty="0">
              <a:solidFill>
                <a:srgbClr val="00B0F0"/>
              </a:solidFill>
              <a:latin typeface="Univers Next Pro Condensed" panose="020B0906030202020203" pitchFamily="34" charset="0"/>
            </a:endParaRP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 </a:t>
            </a:r>
          </a:p>
        </p:txBody>
      </p:sp>
    </p:spTree>
    <p:extLst>
      <p:ext uri="{BB962C8B-B14F-4D97-AF65-F5344CB8AC3E}">
        <p14:creationId xmlns:p14="http://schemas.microsoft.com/office/powerpoint/2010/main" val="15404087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ondary Activiti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5985831"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SECONDARY ACTIVITIES</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a:t>
            </a:r>
            <a:r>
              <a:rPr lang="en-GB" sz="14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093969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ondary Activities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6323681"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SECONDARY ACTIVITIES 2</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 </a:t>
            </a:r>
          </a:p>
        </p:txBody>
      </p:sp>
    </p:spTree>
    <p:extLst>
      <p:ext uri="{BB962C8B-B14F-4D97-AF65-F5344CB8AC3E}">
        <p14:creationId xmlns:p14="http://schemas.microsoft.com/office/powerpoint/2010/main" val="3154015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0"/>
            <a:ext cx="10515600" cy="2852737"/>
          </a:xfrm>
        </p:spPr>
        <p:txBody>
          <a:bodyPr anchor="b"/>
          <a:lstStyle>
            <a:lvl1pPr>
              <a:defRPr sz="3115"/>
            </a:lvl1pPr>
          </a:lstStyle>
          <a:p>
            <a:r>
              <a:rPr lang="en-US"/>
              <a:t>Click to edit Master title style</a:t>
            </a:r>
            <a:endParaRPr lang="en-US" dirty="0"/>
          </a:p>
        </p:txBody>
      </p:sp>
      <p:sp>
        <p:nvSpPr>
          <p:cNvPr id="3" name="Text Placeholder 2"/>
          <p:cNvSpPr>
            <a:spLocks noGrp="1"/>
          </p:cNvSpPr>
          <p:nvPr>
            <p:ph type="body" idx="1"/>
          </p:nvPr>
        </p:nvSpPr>
        <p:spPr>
          <a:xfrm>
            <a:off x="831852" y="4589465"/>
            <a:ext cx="10515600" cy="1500187"/>
          </a:xfrm>
        </p:spPr>
        <p:txBody>
          <a:bodyPr/>
          <a:lstStyle>
            <a:lvl1pPr marL="0" indent="0">
              <a:buNone/>
              <a:defRPr sz="1246">
                <a:solidFill>
                  <a:schemeClr val="tx1"/>
                </a:solidFill>
              </a:defRPr>
            </a:lvl1pPr>
            <a:lvl2pPr marL="237390" indent="0">
              <a:buNone/>
              <a:defRPr sz="1038">
                <a:solidFill>
                  <a:schemeClr val="tx1">
                    <a:tint val="75000"/>
                  </a:schemeClr>
                </a:solidFill>
              </a:defRPr>
            </a:lvl2pPr>
            <a:lvl3pPr marL="474779" indent="0">
              <a:buNone/>
              <a:defRPr sz="935">
                <a:solidFill>
                  <a:schemeClr val="tx1">
                    <a:tint val="75000"/>
                  </a:schemeClr>
                </a:solidFill>
              </a:defRPr>
            </a:lvl3pPr>
            <a:lvl4pPr marL="712169" indent="0">
              <a:buNone/>
              <a:defRPr sz="831">
                <a:solidFill>
                  <a:schemeClr val="tx1">
                    <a:tint val="75000"/>
                  </a:schemeClr>
                </a:solidFill>
              </a:defRPr>
            </a:lvl4pPr>
            <a:lvl5pPr marL="949559" indent="0">
              <a:buNone/>
              <a:defRPr sz="831">
                <a:solidFill>
                  <a:schemeClr val="tx1">
                    <a:tint val="75000"/>
                  </a:schemeClr>
                </a:solidFill>
              </a:defRPr>
            </a:lvl5pPr>
            <a:lvl6pPr marL="1186948" indent="0">
              <a:buNone/>
              <a:defRPr sz="831">
                <a:solidFill>
                  <a:schemeClr val="tx1">
                    <a:tint val="75000"/>
                  </a:schemeClr>
                </a:solidFill>
              </a:defRPr>
            </a:lvl6pPr>
            <a:lvl7pPr marL="1424338" indent="0">
              <a:buNone/>
              <a:defRPr sz="831">
                <a:solidFill>
                  <a:schemeClr val="tx1">
                    <a:tint val="75000"/>
                  </a:schemeClr>
                </a:solidFill>
              </a:defRPr>
            </a:lvl7pPr>
            <a:lvl8pPr marL="1661728" indent="0">
              <a:buNone/>
              <a:defRPr sz="831">
                <a:solidFill>
                  <a:schemeClr val="tx1">
                    <a:tint val="75000"/>
                  </a:schemeClr>
                </a:solidFill>
              </a:defRPr>
            </a:lvl8pPr>
            <a:lvl9pPr marL="1899117" indent="0">
              <a:buNone/>
              <a:defRPr sz="831">
                <a:solidFill>
                  <a:schemeClr val="tx1">
                    <a:tint val="75000"/>
                  </a:schemeClr>
                </a:solidFill>
              </a:defRPr>
            </a:lvl9pPr>
          </a:lstStyle>
          <a:p>
            <a:pPr lvl="0"/>
            <a:r>
              <a:rPr lang="en-US"/>
              <a:t>Click to edit Master text styles</a:t>
            </a:r>
          </a:p>
        </p:txBody>
      </p:sp>
      <p:sp>
        <p:nvSpPr>
          <p:cNvPr id="7" name="Slide Number Placeholder 6">
            <a:extLst>
              <a:ext uri="{FF2B5EF4-FFF2-40B4-BE49-F238E27FC236}">
                <a16:creationId xmlns:a16="http://schemas.microsoft.com/office/drawing/2014/main" id="{9B1D7927-F5A1-F42A-F5FE-BEBA54378D79}"/>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11870806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 slice double title blue dash">
    <p:spTree>
      <p:nvGrpSpPr>
        <p:cNvPr id="1" name=""/>
        <p:cNvGrpSpPr/>
        <p:nvPr/>
      </p:nvGrpSpPr>
      <p:grpSpPr>
        <a:xfrm>
          <a:off x="0" y="0"/>
          <a:ext cx="0" cy="0"/>
          <a:chOff x="0" y="0"/>
          <a:chExt cx="0" cy="0"/>
        </a:xfrm>
      </p:grpSpPr>
      <p:pic>
        <p:nvPicPr>
          <p:cNvPr id="4" name="Picture 3" descr="A picture containing icon&#10;&#10;Description automatically generated">
            <a:extLst>
              <a:ext uri="{FF2B5EF4-FFF2-40B4-BE49-F238E27FC236}">
                <a16:creationId xmlns:a16="http://schemas.microsoft.com/office/drawing/2014/main" id="{E49A15B5-7EFA-4045-AD3F-F12AF2BFB24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258"/>
            <a:ext cx="12192000" cy="6855484"/>
          </a:xfrm>
          <a:prstGeom prst="rect">
            <a:avLst/>
          </a:prstGeom>
        </p:spPr>
      </p:pic>
    </p:spTree>
    <p:extLst>
      <p:ext uri="{BB962C8B-B14F-4D97-AF65-F5344CB8AC3E}">
        <p14:creationId xmlns:p14="http://schemas.microsoft.com/office/powerpoint/2010/main" val="25012280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ue slice double title white dash">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6C2F8840-AA37-4E5E-A12B-53A1C91C49A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258"/>
            <a:ext cx="12192000" cy="6855484"/>
          </a:xfrm>
          <a:prstGeom prst="rect">
            <a:avLst/>
          </a:prstGeom>
        </p:spPr>
      </p:pic>
    </p:spTree>
    <p:extLst>
      <p:ext uri="{BB962C8B-B14F-4D97-AF65-F5344CB8AC3E}">
        <p14:creationId xmlns:p14="http://schemas.microsoft.com/office/powerpoint/2010/main" val="17659769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ntent and object 2">
    <p:bg>
      <p:bgPr>
        <a:solidFill>
          <a:srgbClr val="00ACE9"/>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2796" y="202348"/>
            <a:ext cx="11247587" cy="709158"/>
          </a:xfrm>
        </p:spPr>
        <p:txBody>
          <a:bodyPr anchor="b">
            <a:normAutofit/>
          </a:bodyPr>
          <a:lstStyle>
            <a:lvl1pPr algn="l">
              <a:defRPr sz="4000" cap="all" spc="400" baseline="0">
                <a:solidFill>
                  <a:schemeClr val="bg1"/>
                </a:solidFill>
                <a:latin typeface="Univers Next Pro Condensed" panose="020B0906030202020203" pitchFamily="34" charset="0"/>
              </a:defRPr>
            </a:lvl1pPr>
          </a:lstStyle>
          <a:p>
            <a:r>
              <a:rPr lang="en-US" dirty="0"/>
              <a:t> Add headline here</a:t>
            </a:r>
            <a:endParaRPr lang="en-GB" dirty="0"/>
          </a:p>
        </p:txBody>
      </p:sp>
      <p:cxnSp>
        <p:nvCxnSpPr>
          <p:cNvPr id="17" name="Straight Connector 16">
            <a:extLst>
              <a:ext uri="{FF2B5EF4-FFF2-40B4-BE49-F238E27FC236}">
                <a16:creationId xmlns:a16="http://schemas.microsoft.com/office/drawing/2014/main" id="{2AEE0FCB-1120-4045-A506-E38BD7CCECDC}"/>
              </a:ext>
            </a:extLst>
          </p:cNvPr>
          <p:cNvCxnSpPr>
            <a:cxnSpLocks/>
          </p:cNvCxnSpPr>
          <p:nvPr userDrawn="1"/>
        </p:nvCxnSpPr>
        <p:spPr>
          <a:xfrm>
            <a:off x="67889" y="1121839"/>
            <a:ext cx="12056222" cy="0"/>
          </a:xfrm>
          <a:prstGeom prst="line">
            <a:avLst/>
          </a:prstGeom>
          <a:ln w="4445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FB66101A-794E-4CBA-A965-9BBF63D6A45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224004" y="5495112"/>
            <a:ext cx="5967996" cy="1283211"/>
          </a:xfrm>
          <a:prstGeom prst="rect">
            <a:avLst/>
          </a:prstGeom>
        </p:spPr>
      </p:pic>
    </p:spTree>
    <p:extLst>
      <p:ext uri="{BB962C8B-B14F-4D97-AF65-F5344CB8AC3E}">
        <p14:creationId xmlns:p14="http://schemas.microsoft.com/office/powerpoint/2010/main" val="23460098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Simple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786F8ED-6F66-BE45-ADC6-D6BC0CEF0183}"/>
              </a:ext>
            </a:extLst>
          </p:cNvPr>
          <p:cNvSpPr>
            <a:spLocks noGrp="1"/>
          </p:cNvSpPr>
          <p:nvPr>
            <p:ph type="body" sz="quarter" idx="11" hasCustomPrompt="1"/>
          </p:nvPr>
        </p:nvSpPr>
        <p:spPr>
          <a:xfrm>
            <a:off x="360000" y="1652580"/>
            <a:ext cx="10858500" cy="4092575"/>
          </a:xfrm>
        </p:spPr>
        <p:txBody>
          <a:bodyPr tIns="180000"/>
          <a:lstStyle>
            <a:lvl1pPr marL="457200" indent="-457200">
              <a:spcAft>
                <a:spcPts val="1000"/>
              </a:spcAft>
              <a:buClr>
                <a:srgbClr val="00AEEF"/>
              </a:buClr>
              <a:buFont typeface="Wingdings" pitchFamily="2" charset="2"/>
              <a:buChar char="§"/>
              <a:defRPr/>
            </a:lvl1pPr>
            <a:lvl2pPr marL="800100" indent="-342900">
              <a:buClr>
                <a:schemeClr val="tx1"/>
              </a:buClr>
              <a:buFont typeface="Wingdings" pitchFamily="2" charset="2"/>
              <a:buChar char="§"/>
              <a:defRPr/>
            </a:lvl2pPr>
            <a:lvl3pPr marL="1143000" indent="-228600">
              <a:buClr>
                <a:srgbClr val="00AEEF"/>
              </a:buClr>
              <a:buFont typeface="Wingdings" pitchFamily="2" charset="2"/>
              <a:buChar char="§"/>
              <a:defRPr/>
            </a:lvl3pPr>
            <a:lvl4pPr marL="1600200" indent="-228600">
              <a:buClr>
                <a:schemeClr val="tx1"/>
              </a:buClr>
              <a:buFont typeface="Wingdings" pitchFamily="2" charset="2"/>
              <a:buChar char="§"/>
              <a:defRPr/>
            </a:lvl4pPr>
            <a:lvl5pPr marL="2114550" indent="-285750">
              <a:buClr>
                <a:srgbClr val="00AEEF"/>
              </a:buClr>
              <a:buFont typeface="Wingdings" pitchFamily="2" charset="2"/>
              <a:buChar char="§"/>
              <a:defRPr/>
            </a:lvl5pPr>
          </a:lstStyle>
          <a:p>
            <a:pPr lvl="0"/>
            <a:r>
              <a:rPr lang="en-US" b="0" i="0">
                <a:latin typeface="Univers Next Pro" panose="020B0503030202020203" pitchFamily="34" charset="77"/>
                <a:cs typeface="Univers" panose="020F0502020204030204" pitchFamily="34" charset="0"/>
              </a:rPr>
              <a:t>Click to add engaging text</a:t>
            </a:r>
          </a:p>
          <a:p>
            <a:pPr lvl="0"/>
            <a:r>
              <a:rPr lang="en-US" b="0" i="0">
                <a:latin typeface="Univers Next Pro" panose="020B0503030202020203" pitchFamily="34" charset="77"/>
                <a:cs typeface="Univers" panose="020F0502020204030204" pitchFamily="34" charset="0"/>
              </a:rPr>
              <a:t>And some more text</a:t>
            </a:r>
          </a:p>
          <a:p>
            <a:pPr lvl="1"/>
            <a:r>
              <a:rPr lang="en-US" b="0" i="0">
                <a:latin typeface="Univers Next Pro" panose="020B0503030202020203" pitchFamily="34" charset="77"/>
                <a:cs typeface="Univers" panose="020F0502020204030204" pitchFamily="34" charset="0"/>
              </a:rPr>
              <a:t>Second level</a:t>
            </a:r>
          </a:p>
          <a:p>
            <a:pPr lvl="2"/>
            <a:r>
              <a:rPr lang="en-US" b="0" i="0">
                <a:latin typeface="Univers Next Pro" panose="020B0503030202020203" pitchFamily="34" charset="77"/>
                <a:cs typeface="Univers" panose="020F0502020204030204" pitchFamily="34" charset="0"/>
              </a:rPr>
              <a:t>Third level</a:t>
            </a:r>
          </a:p>
          <a:p>
            <a:pPr lvl="3"/>
            <a:r>
              <a:rPr lang="en-US" b="0" i="0">
                <a:latin typeface="Univers Next Pro" panose="020B0503030202020203" pitchFamily="34" charset="77"/>
                <a:cs typeface="Univers" panose="020F0502020204030204" pitchFamily="34" charset="0"/>
              </a:rPr>
              <a:t>Fourth level</a:t>
            </a:r>
          </a:p>
          <a:p>
            <a:pPr lvl="4"/>
            <a:endParaRPr lang="en-US" b="0" i="0">
              <a:latin typeface="Univers Next Pro" panose="020B0503030202020203" pitchFamily="34" charset="77"/>
              <a:cs typeface="Univers" panose="020F0502020204030204" pitchFamily="34" charset="0"/>
            </a:endParaRPr>
          </a:p>
        </p:txBody>
      </p:sp>
      <p:cxnSp>
        <p:nvCxnSpPr>
          <p:cNvPr id="6" name="Straight Connector 5">
            <a:extLst>
              <a:ext uri="{FF2B5EF4-FFF2-40B4-BE49-F238E27FC236}">
                <a16:creationId xmlns:a16="http://schemas.microsoft.com/office/drawing/2014/main" id="{032FFBB5-AF36-DC41-B7D2-D1C8564792E3}"/>
              </a:ext>
            </a:extLst>
          </p:cNvPr>
          <p:cNvCxnSpPr>
            <a:cxnSpLocks/>
          </p:cNvCxnSpPr>
          <p:nvPr userDrawn="1"/>
        </p:nvCxnSpPr>
        <p:spPr>
          <a:xfrm flipV="1">
            <a:off x="16519" y="1391521"/>
            <a:ext cx="12175481" cy="42699"/>
          </a:xfrm>
          <a:prstGeom prst="line">
            <a:avLst/>
          </a:prstGeom>
          <a:ln w="44450" cmpd="sng">
            <a:solidFill>
              <a:srgbClr val="00AEEF"/>
            </a:solidFill>
            <a:prstDash val="lgDash"/>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CA965B56-7434-4F4E-9C33-F1D3F131942D}"/>
              </a:ext>
            </a:extLst>
          </p:cNvPr>
          <p:cNvSpPr>
            <a:spLocks noGrp="1"/>
          </p:cNvSpPr>
          <p:nvPr>
            <p:ph type="ctrTitle" hasCustomPrompt="1"/>
          </p:nvPr>
        </p:nvSpPr>
        <p:spPr>
          <a:xfrm>
            <a:off x="360000" y="261444"/>
            <a:ext cx="11247587" cy="877104"/>
          </a:xfrm>
        </p:spPr>
        <p:txBody>
          <a:bodyPr anchor="b">
            <a:normAutofit/>
          </a:bodyPr>
          <a:lstStyle>
            <a:lvl1pPr algn="l">
              <a:defRPr sz="4800" cap="all" spc="400" baseline="0">
                <a:solidFill>
                  <a:srgbClr val="00AEEF"/>
                </a:solidFill>
                <a:latin typeface="Univers Next Pro Condensed" panose="020B0906030202020203" pitchFamily="34" charset="0"/>
              </a:defRPr>
            </a:lvl1pPr>
          </a:lstStyle>
          <a:p>
            <a:r>
              <a:rPr lang="en-US"/>
              <a:t> add headline here</a:t>
            </a:r>
            <a:endParaRPr lang="en-GB"/>
          </a:p>
        </p:txBody>
      </p:sp>
      <p:pic>
        <p:nvPicPr>
          <p:cNvPr id="7" name="Picture 6" descr="A close up of a logo&#10;&#10;Description automatically generated">
            <a:extLst>
              <a:ext uri="{FF2B5EF4-FFF2-40B4-BE49-F238E27FC236}">
                <a16:creationId xmlns:a16="http://schemas.microsoft.com/office/drawing/2014/main" id="{DDF87C42-D6D6-4C5A-A743-872A791424A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18516" y="5719200"/>
            <a:ext cx="5296365" cy="1138800"/>
          </a:xfrm>
          <a:prstGeom prst="rect">
            <a:avLst/>
          </a:prstGeom>
        </p:spPr>
      </p:pic>
    </p:spTree>
    <p:extLst>
      <p:ext uri="{BB962C8B-B14F-4D97-AF65-F5344CB8AC3E}">
        <p14:creationId xmlns:p14="http://schemas.microsoft.com/office/powerpoint/2010/main" val="2308669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D9BD75C2-9883-6322-1103-6B8C6EDF1FCC}"/>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979004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4"/>
            <a:ext cx="5157787" cy="823912"/>
          </a:xfrm>
        </p:spPr>
        <p:txBody>
          <a:bodyPr anchor="b"/>
          <a:lstStyle>
            <a:lvl1pPr marL="0" indent="0">
              <a:buNone/>
              <a:defRPr sz="1246" b="1"/>
            </a:lvl1pPr>
            <a:lvl2pPr marL="237390" indent="0">
              <a:buNone/>
              <a:defRPr sz="1038" b="1"/>
            </a:lvl2pPr>
            <a:lvl3pPr marL="474779" indent="0">
              <a:buNone/>
              <a:defRPr sz="935" b="1"/>
            </a:lvl3pPr>
            <a:lvl4pPr marL="712169" indent="0">
              <a:buNone/>
              <a:defRPr sz="831" b="1"/>
            </a:lvl4pPr>
            <a:lvl5pPr marL="949559" indent="0">
              <a:buNone/>
              <a:defRPr sz="831" b="1"/>
            </a:lvl5pPr>
            <a:lvl6pPr marL="1186948" indent="0">
              <a:buNone/>
              <a:defRPr sz="831" b="1"/>
            </a:lvl6pPr>
            <a:lvl7pPr marL="1424338" indent="0">
              <a:buNone/>
              <a:defRPr sz="831" b="1"/>
            </a:lvl7pPr>
            <a:lvl8pPr marL="1661728" indent="0">
              <a:buNone/>
              <a:defRPr sz="831" b="1"/>
            </a:lvl8pPr>
            <a:lvl9pPr marL="1899117" indent="0">
              <a:buNone/>
              <a:defRPr sz="831" b="1"/>
            </a:lvl9pPr>
          </a:lstStyle>
          <a:p>
            <a:pPr lvl="0"/>
            <a:r>
              <a:rPr lang="en-US"/>
              <a:t>Click to 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4"/>
            <a:ext cx="5183188" cy="823912"/>
          </a:xfrm>
        </p:spPr>
        <p:txBody>
          <a:bodyPr anchor="b"/>
          <a:lstStyle>
            <a:lvl1pPr marL="0" indent="0">
              <a:buNone/>
              <a:defRPr sz="1246" b="1"/>
            </a:lvl1pPr>
            <a:lvl2pPr marL="237390" indent="0">
              <a:buNone/>
              <a:defRPr sz="1038" b="1"/>
            </a:lvl2pPr>
            <a:lvl3pPr marL="474779" indent="0">
              <a:buNone/>
              <a:defRPr sz="935" b="1"/>
            </a:lvl3pPr>
            <a:lvl4pPr marL="712169" indent="0">
              <a:buNone/>
              <a:defRPr sz="831" b="1"/>
            </a:lvl4pPr>
            <a:lvl5pPr marL="949559" indent="0">
              <a:buNone/>
              <a:defRPr sz="831" b="1"/>
            </a:lvl5pPr>
            <a:lvl6pPr marL="1186948" indent="0">
              <a:buNone/>
              <a:defRPr sz="831" b="1"/>
            </a:lvl6pPr>
            <a:lvl7pPr marL="1424338" indent="0">
              <a:buNone/>
              <a:defRPr sz="831" b="1"/>
            </a:lvl7pPr>
            <a:lvl8pPr marL="1661728" indent="0">
              <a:buNone/>
              <a:defRPr sz="831" b="1"/>
            </a:lvl8pPr>
            <a:lvl9pPr marL="1899117" indent="0">
              <a:buNone/>
              <a:defRPr sz="831" b="1"/>
            </a:lvl9pPr>
          </a:lstStyle>
          <a:p>
            <a:pPr lvl="0"/>
            <a:r>
              <a:rPr lang="en-US"/>
              <a:t>Click to 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a:extLst>
              <a:ext uri="{FF2B5EF4-FFF2-40B4-BE49-F238E27FC236}">
                <a16:creationId xmlns:a16="http://schemas.microsoft.com/office/drawing/2014/main" id="{4FDF43ED-39F3-634B-678A-900F8E20CDD9}"/>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4104957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7A48FCE4-1D9C-BD74-477B-9B97809B4378}"/>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3483057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790FF19-CC3C-4053-50E7-151F0DA72307}"/>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1180642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F743B-BC3F-F135-525B-7F849C081156}"/>
              </a:ext>
            </a:extLst>
          </p:cNvPr>
          <p:cNvSpPr>
            <a:spLocks noGrp="1"/>
          </p:cNvSpPr>
          <p:nvPr>
            <p:ph type="title"/>
          </p:nvPr>
        </p:nvSpPr>
        <p:spPr/>
        <p:txBody>
          <a:bodyPr/>
          <a:lstStyle/>
          <a:p>
            <a:r>
              <a:rPr lang="en-US"/>
              <a:t>Click to edit Master title style</a:t>
            </a:r>
            <a:endParaRPr lang="en-IE"/>
          </a:p>
        </p:txBody>
      </p:sp>
      <p:sp>
        <p:nvSpPr>
          <p:cNvPr id="6" name="Slide Number Placeholder 5">
            <a:extLst>
              <a:ext uri="{FF2B5EF4-FFF2-40B4-BE49-F238E27FC236}">
                <a16:creationId xmlns:a16="http://schemas.microsoft.com/office/drawing/2014/main" id="{7C313D52-A4A0-8BCF-396B-EDC3C85BC6E9}"/>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3220194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1662"/>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1" cy="4873625"/>
          </a:xfrm>
        </p:spPr>
        <p:txBody>
          <a:bodyPr/>
          <a:lstStyle>
            <a:lvl1pPr>
              <a:defRPr sz="1662"/>
            </a:lvl1pPr>
            <a:lvl2pPr>
              <a:defRPr sz="1454"/>
            </a:lvl2pPr>
            <a:lvl3pPr>
              <a:defRPr sz="1246"/>
            </a:lvl3pPr>
            <a:lvl4pPr>
              <a:defRPr sz="1038"/>
            </a:lvl4pPr>
            <a:lvl5pPr>
              <a:defRPr sz="1038"/>
            </a:lvl5pPr>
            <a:lvl6pPr>
              <a:defRPr sz="1038"/>
            </a:lvl6pPr>
            <a:lvl7pPr>
              <a:defRPr sz="1038"/>
            </a:lvl7pPr>
            <a:lvl8pPr>
              <a:defRPr sz="1038"/>
            </a:lvl8pPr>
            <a:lvl9pPr>
              <a:defRPr sz="103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831"/>
            </a:lvl1pPr>
            <a:lvl2pPr marL="237390" indent="0">
              <a:buNone/>
              <a:defRPr sz="727"/>
            </a:lvl2pPr>
            <a:lvl3pPr marL="474779" indent="0">
              <a:buNone/>
              <a:defRPr sz="623"/>
            </a:lvl3pPr>
            <a:lvl4pPr marL="712169" indent="0">
              <a:buNone/>
              <a:defRPr sz="519"/>
            </a:lvl4pPr>
            <a:lvl5pPr marL="949559" indent="0">
              <a:buNone/>
              <a:defRPr sz="519"/>
            </a:lvl5pPr>
            <a:lvl6pPr marL="1186948" indent="0">
              <a:buNone/>
              <a:defRPr sz="519"/>
            </a:lvl6pPr>
            <a:lvl7pPr marL="1424338" indent="0">
              <a:buNone/>
              <a:defRPr sz="519"/>
            </a:lvl7pPr>
            <a:lvl8pPr marL="1661728" indent="0">
              <a:buNone/>
              <a:defRPr sz="519"/>
            </a:lvl8pPr>
            <a:lvl9pPr marL="1899117" indent="0">
              <a:buNone/>
              <a:defRPr sz="519"/>
            </a:lvl9pPr>
          </a:lstStyle>
          <a:p>
            <a:pPr lvl="0"/>
            <a:r>
              <a:rPr lang="en-US"/>
              <a:t>Click to edit Master text styles</a:t>
            </a:r>
          </a:p>
        </p:txBody>
      </p:sp>
      <p:sp>
        <p:nvSpPr>
          <p:cNvPr id="8" name="Slide Number Placeholder 7">
            <a:extLst>
              <a:ext uri="{FF2B5EF4-FFF2-40B4-BE49-F238E27FC236}">
                <a16:creationId xmlns:a16="http://schemas.microsoft.com/office/drawing/2014/main" id="{A778FAC7-C999-DE70-3237-CD1742BBB842}"/>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486977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623">
                <a:solidFill>
                  <a:schemeClr val="tx1">
                    <a:tint val="75000"/>
                  </a:schemeClr>
                </a:solidFill>
              </a:defRPr>
            </a:lvl1pPr>
          </a:lstStyle>
          <a:p>
            <a:fld id="{BC3F9AC1-C1B8-4CF6-A420-CB7239454072}" type="slidenum">
              <a:rPr lang="en-GB" smtClean="0"/>
              <a:t>‹#›</a:t>
            </a:fld>
            <a:endParaRPr lang="en-GB"/>
          </a:p>
        </p:txBody>
      </p:sp>
    </p:spTree>
    <p:extLst>
      <p:ext uri="{BB962C8B-B14F-4D97-AF65-F5344CB8AC3E}">
        <p14:creationId xmlns:p14="http://schemas.microsoft.com/office/powerpoint/2010/main" val="307570186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49" r:id="rId15"/>
    <p:sldLayoutId id="2147483650" r:id="rId16"/>
    <p:sldLayoutId id="2147483651" r:id="rId17"/>
    <p:sldLayoutId id="2147483669" r:id="rId18"/>
    <p:sldLayoutId id="2147483653" r:id="rId19"/>
    <p:sldLayoutId id="2147483654" r:id="rId20"/>
    <p:sldLayoutId id="2147483655" r:id="rId21"/>
    <p:sldLayoutId id="2147483658" r:id="rId22"/>
    <p:sldLayoutId id="2147483666" r:id="rId23"/>
    <p:sldLayoutId id="2147483659" r:id="rId24"/>
    <p:sldLayoutId id="2147483668" r:id="rId25"/>
    <p:sldLayoutId id="2147483662" r:id="rId26"/>
    <p:sldLayoutId id="2147483663" r:id="rId27"/>
    <p:sldLayoutId id="2147483665" r:id="rId28"/>
    <p:sldLayoutId id="2147483664" r:id="rId29"/>
    <p:sldLayoutId id="2147483656" r:id="rId30"/>
    <p:sldLayoutId id="2147483657" r:id="rId31"/>
    <p:sldLayoutId id="2147483660" r:id="rId32"/>
    <p:sldLayoutId id="2147483661" r:id="rId33"/>
  </p:sldLayoutIdLst>
  <p:txStyles>
    <p:titleStyle>
      <a:lvl1pPr algn="l" defTabSz="474779" rtl="0" eaLnBrk="1" latinLnBrk="0" hangingPunct="1">
        <a:lnSpc>
          <a:spcPct val="90000"/>
        </a:lnSpc>
        <a:spcBef>
          <a:spcPct val="0"/>
        </a:spcBef>
        <a:buNone/>
        <a:defRPr sz="2285" kern="1200">
          <a:solidFill>
            <a:schemeClr val="tx1"/>
          </a:solidFill>
          <a:latin typeface="+mj-lt"/>
          <a:ea typeface="+mj-ea"/>
          <a:cs typeface="+mj-cs"/>
        </a:defRPr>
      </a:lvl1pPr>
    </p:titleStyle>
    <p:bodyStyle>
      <a:lvl1pPr marL="118695" indent="-118695" algn="l" defTabSz="474779" rtl="0" eaLnBrk="1" latinLnBrk="0" hangingPunct="1">
        <a:lnSpc>
          <a:spcPct val="90000"/>
        </a:lnSpc>
        <a:spcBef>
          <a:spcPts val="519"/>
        </a:spcBef>
        <a:buFont typeface="Arial" panose="020B0604020202020204" pitchFamily="34" charset="0"/>
        <a:buChar char="•"/>
        <a:defRPr sz="1454" kern="1200">
          <a:solidFill>
            <a:schemeClr val="tx1"/>
          </a:solidFill>
          <a:latin typeface="+mn-lt"/>
          <a:ea typeface="+mn-ea"/>
          <a:cs typeface="+mn-cs"/>
        </a:defRPr>
      </a:lvl1pPr>
      <a:lvl2pPr marL="356085" indent="-118695" algn="l" defTabSz="474779" rtl="0" eaLnBrk="1" latinLnBrk="0" hangingPunct="1">
        <a:lnSpc>
          <a:spcPct val="90000"/>
        </a:lnSpc>
        <a:spcBef>
          <a:spcPts val="260"/>
        </a:spcBef>
        <a:buFont typeface="Arial" panose="020B0604020202020204" pitchFamily="34" charset="0"/>
        <a:buChar char="•"/>
        <a:defRPr sz="1246" kern="1200">
          <a:solidFill>
            <a:schemeClr val="tx1"/>
          </a:solidFill>
          <a:latin typeface="+mn-lt"/>
          <a:ea typeface="+mn-ea"/>
          <a:cs typeface="+mn-cs"/>
        </a:defRPr>
      </a:lvl2pPr>
      <a:lvl3pPr marL="593474" indent="-118695" algn="l" defTabSz="474779" rtl="0" eaLnBrk="1" latinLnBrk="0" hangingPunct="1">
        <a:lnSpc>
          <a:spcPct val="90000"/>
        </a:lnSpc>
        <a:spcBef>
          <a:spcPts val="260"/>
        </a:spcBef>
        <a:buFont typeface="Arial" panose="020B0604020202020204" pitchFamily="34" charset="0"/>
        <a:buChar char="•"/>
        <a:defRPr sz="1038" kern="1200">
          <a:solidFill>
            <a:schemeClr val="tx1"/>
          </a:solidFill>
          <a:latin typeface="+mn-lt"/>
          <a:ea typeface="+mn-ea"/>
          <a:cs typeface="+mn-cs"/>
        </a:defRPr>
      </a:lvl3pPr>
      <a:lvl4pPr marL="830864"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4pPr>
      <a:lvl5pPr marL="1068254"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5pPr>
      <a:lvl6pPr marL="1305643"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6pPr>
      <a:lvl7pPr marL="1543033"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7pPr>
      <a:lvl8pPr marL="1780423"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8pPr>
      <a:lvl9pPr marL="2017812"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9pPr>
    </p:bodyStyle>
    <p:otherStyle>
      <a:defPPr>
        <a:defRPr lang="en-US"/>
      </a:defPPr>
      <a:lvl1pPr marL="0" algn="l" defTabSz="474779" rtl="0" eaLnBrk="1" latinLnBrk="0" hangingPunct="1">
        <a:defRPr sz="935" kern="1200">
          <a:solidFill>
            <a:schemeClr val="tx1"/>
          </a:solidFill>
          <a:latin typeface="+mn-lt"/>
          <a:ea typeface="+mn-ea"/>
          <a:cs typeface="+mn-cs"/>
        </a:defRPr>
      </a:lvl1pPr>
      <a:lvl2pPr marL="237390" algn="l" defTabSz="474779" rtl="0" eaLnBrk="1" latinLnBrk="0" hangingPunct="1">
        <a:defRPr sz="935" kern="1200">
          <a:solidFill>
            <a:schemeClr val="tx1"/>
          </a:solidFill>
          <a:latin typeface="+mn-lt"/>
          <a:ea typeface="+mn-ea"/>
          <a:cs typeface="+mn-cs"/>
        </a:defRPr>
      </a:lvl2pPr>
      <a:lvl3pPr marL="474779" algn="l" defTabSz="474779" rtl="0" eaLnBrk="1" latinLnBrk="0" hangingPunct="1">
        <a:defRPr sz="935" kern="1200">
          <a:solidFill>
            <a:schemeClr val="tx1"/>
          </a:solidFill>
          <a:latin typeface="+mn-lt"/>
          <a:ea typeface="+mn-ea"/>
          <a:cs typeface="+mn-cs"/>
        </a:defRPr>
      </a:lvl3pPr>
      <a:lvl4pPr marL="712169" algn="l" defTabSz="474779" rtl="0" eaLnBrk="1" latinLnBrk="0" hangingPunct="1">
        <a:defRPr sz="935" kern="1200">
          <a:solidFill>
            <a:schemeClr val="tx1"/>
          </a:solidFill>
          <a:latin typeface="+mn-lt"/>
          <a:ea typeface="+mn-ea"/>
          <a:cs typeface="+mn-cs"/>
        </a:defRPr>
      </a:lvl4pPr>
      <a:lvl5pPr marL="949559" algn="l" defTabSz="474779" rtl="0" eaLnBrk="1" latinLnBrk="0" hangingPunct="1">
        <a:defRPr sz="935" kern="1200">
          <a:solidFill>
            <a:schemeClr val="tx1"/>
          </a:solidFill>
          <a:latin typeface="+mn-lt"/>
          <a:ea typeface="+mn-ea"/>
          <a:cs typeface="+mn-cs"/>
        </a:defRPr>
      </a:lvl5pPr>
      <a:lvl6pPr marL="1186948" algn="l" defTabSz="474779" rtl="0" eaLnBrk="1" latinLnBrk="0" hangingPunct="1">
        <a:defRPr sz="935" kern="1200">
          <a:solidFill>
            <a:schemeClr val="tx1"/>
          </a:solidFill>
          <a:latin typeface="+mn-lt"/>
          <a:ea typeface="+mn-ea"/>
          <a:cs typeface="+mn-cs"/>
        </a:defRPr>
      </a:lvl6pPr>
      <a:lvl7pPr marL="1424338" algn="l" defTabSz="474779" rtl="0" eaLnBrk="1" latinLnBrk="0" hangingPunct="1">
        <a:defRPr sz="935" kern="1200">
          <a:solidFill>
            <a:schemeClr val="tx1"/>
          </a:solidFill>
          <a:latin typeface="+mn-lt"/>
          <a:ea typeface="+mn-ea"/>
          <a:cs typeface="+mn-cs"/>
        </a:defRPr>
      </a:lvl7pPr>
      <a:lvl8pPr marL="1661728" algn="l" defTabSz="474779" rtl="0" eaLnBrk="1" latinLnBrk="0" hangingPunct="1">
        <a:defRPr sz="935" kern="1200">
          <a:solidFill>
            <a:schemeClr val="tx1"/>
          </a:solidFill>
          <a:latin typeface="+mn-lt"/>
          <a:ea typeface="+mn-ea"/>
          <a:cs typeface="+mn-cs"/>
        </a:defRPr>
      </a:lvl8pPr>
      <a:lvl9pPr marL="1899117" algn="l" defTabSz="474779" rtl="0" eaLnBrk="1" latinLnBrk="0" hangingPunct="1">
        <a:defRPr sz="9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s://www.unicef.ie/child-rights-education/primary/resource-library/" TargetMode="External"/><Relationship Id="rId4" Type="http://schemas.openxmlformats.org/officeDocument/2006/relationships/hyperlink" Target="https://www.unicef.ie/child-rights-education/primary/crs/learn/"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ideo" Target="https://www.youtube.com/embed/xV4EZ2e1sks?feature=oembed" TargetMode="External"/><Relationship Id="rId6" Type="http://schemas.openxmlformats.org/officeDocument/2006/relationships/image" Target="../media/image26.jpeg"/><Relationship Id="rId5" Type="http://schemas.openxmlformats.org/officeDocument/2006/relationships/hyperlink" Target="https://www.youtube.com/watch?v=xV4EZ2e1sks" TargetMode="Externa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27.jpeg"/><Relationship Id="rId4" Type="http://schemas.openxmlformats.org/officeDocument/2006/relationships/hyperlink" Target="https://artsandculture.google.com/partne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icture containing child, person, child, little&#10;&#10;Description automatically generated">
            <a:extLst>
              <a:ext uri="{FF2B5EF4-FFF2-40B4-BE49-F238E27FC236}">
                <a16:creationId xmlns:a16="http://schemas.microsoft.com/office/drawing/2014/main" id="{9FF598AE-9C0B-9AB5-E377-A63946E0C4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 y="0"/>
            <a:ext cx="12191980" cy="8127986"/>
          </a:xfrm>
          <a:prstGeom prst="rect">
            <a:avLst/>
          </a:prstGeom>
        </p:spPr>
      </p:pic>
      <p:sp>
        <p:nvSpPr>
          <p:cNvPr id="6" name="Rectangle 5">
            <a:extLst>
              <a:ext uri="{FF2B5EF4-FFF2-40B4-BE49-F238E27FC236}">
                <a16:creationId xmlns:a16="http://schemas.microsoft.com/office/drawing/2014/main" id="{3C4327EF-2AEC-4446-BDF4-BF745FE17A8C}"/>
              </a:ext>
            </a:extLst>
          </p:cNvPr>
          <p:cNvSpPr/>
          <p:nvPr/>
        </p:nvSpPr>
        <p:spPr>
          <a:xfrm>
            <a:off x="-1504" y="5230270"/>
            <a:ext cx="5474841" cy="914400"/>
          </a:xfrm>
          <a:prstGeom prst="rect">
            <a:avLst/>
          </a:prstGeom>
          <a:solidFill>
            <a:srgbClr val="00ACE9"/>
          </a:solidFill>
          <a:ln>
            <a:solidFill>
              <a:srgbClr val="00AC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4400" b="1" dirty="0">
                <a:latin typeface="+mj-lt"/>
                <a:cs typeface="Arial" panose="020B0604020202020204" pitchFamily="34" charset="0"/>
              </a:rPr>
              <a:t>ARTICLE IN FOCUS</a:t>
            </a:r>
          </a:p>
        </p:txBody>
      </p:sp>
      <p:pic>
        <p:nvPicPr>
          <p:cNvPr id="8" name="Picture 7" descr="Graphical user interface, text&#10;&#10;Description automatically generated">
            <a:extLst>
              <a:ext uri="{FF2B5EF4-FFF2-40B4-BE49-F238E27FC236}">
                <a16:creationId xmlns:a16="http://schemas.microsoft.com/office/drawing/2014/main" id="{94AFA290-305D-4974-A7A1-C84D8129EB3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293152" y="0"/>
            <a:ext cx="2897324" cy="1111170"/>
          </a:xfrm>
          <a:prstGeom prst="rect">
            <a:avLst/>
          </a:prstGeom>
        </p:spPr>
      </p:pic>
      <p:sp>
        <p:nvSpPr>
          <p:cNvPr id="3" name="Rectangle 2">
            <a:extLst>
              <a:ext uri="{FF2B5EF4-FFF2-40B4-BE49-F238E27FC236}">
                <a16:creationId xmlns:a16="http://schemas.microsoft.com/office/drawing/2014/main" id="{82CDC1A0-6E7B-FAE0-119F-291E2B25C8AE}"/>
              </a:ext>
            </a:extLst>
          </p:cNvPr>
          <p:cNvSpPr/>
          <p:nvPr/>
        </p:nvSpPr>
        <p:spPr>
          <a:xfrm>
            <a:off x="8345645" y="6365911"/>
            <a:ext cx="1895014" cy="230832"/>
          </a:xfrm>
          <a:prstGeom prst="rect">
            <a:avLst/>
          </a:prstGeom>
        </p:spPr>
        <p:txBody>
          <a:bodyPr wrap="square">
            <a:spAutoFit/>
          </a:bodyPr>
          <a:lstStyle/>
          <a:p>
            <a:r>
              <a:rPr lang="en-GB" sz="900" dirty="0">
                <a:solidFill>
                  <a:schemeClr val="accent6">
                    <a:lumMod val="10000"/>
                  </a:schemeClr>
                </a:solidFill>
                <a:latin typeface="Arial" panose="020B0604020202020204" pitchFamily="34" charset="0"/>
                <a:cs typeface="Arial" panose="020B0604020202020204" pitchFamily="34" charset="0"/>
              </a:rPr>
              <a:t>@UNICEF/</a:t>
            </a:r>
            <a:r>
              <a:rPr lang="en-GB" sz="900" b="0" dirty="0">
                <a:solidFill>
                  <a:schemeClr val="accent6">
                    <a:lumMod val="10000"/>
                  </a:schemeClr>
                </a:solidFill>
                <a:effectLst/>
                <a:latin typeface="Arial" panose="020B0604020202020204" pitchFamily="34" charset="0"/>
                <a:cs typeface="Arial" panose="020B0604020202020204" pitchFamily="34" charset="0"/>
              </a:rPr>
              <a:t>Adrian </a:t>
            </a:r>
            <a:r>
              <a:rPr lang="en-GB" sz="900" b="0" dirty="0" err="1">
                <a:solidFill>
                  <a:schemeClr val="accent6">
                    <a:lumMod val="10000"/>
                  </a:schemeClr>
                </a:solidFill>
                <a:effectLst/>
                <a:latin typeface="Arial" panose="020B0604020202020204" pitchFamily="34" charset="0"/>
                <a:cs typeface="Arial" panose="020B0604020202020204" pitchFamily="34" charset="0"/>
              </a:rPr>
              <a:t>Holerga</a:t>
            </a:r>
            <a:endParaRPr lang="en-GB" sz="900" dirty="0">
              <a:solidFill>
                <a:schemeClr val="accent6">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9748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288E7C-B939-4EAE-8249-0BA3192F5A42}"/>
              </a:ext>
            </a:extLst>
          </p:cNvPr>
          <p:cNvSpPr/>
          <p:nvPr/>
        </p:nvSpPr>
        <p:spPr>
          <a:xfrm>
            <a:off x="0" y="266218"/>
            <a:ext cx="11389489" cy="844952"/>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 name="Picture 2" descr="Diagram, map&#10;&#10;Description automatically generated">
            <a:extLst>
              <a:ext uri="{FF2B5EF4-FFF2-40B4-BE49-F238E27FC236}">
                <a16:creationId xmlns:a16="http://schemas.microsoft.com/office/drawing/2014/main" id="{B73A5D6A-F3CA-4C2D-B86F-C43904F9D8B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07728" y="1481561"/>
            <a:ext cx="4381761" cy="4971326"/>
          </a:xfrm>
          <a:prstGeom prst="rect">
            <a:avLst/>
          </a:prstGeom>
        </p:spPr>
      </p:pic>
      <p:sp>
        <p:nvSpPr>
          <p:cNvPr id="4" name="TextBox 3">
            <a:extLst>
              <a:ext uri="{FF2B5EF4-FFF2-40B4-BE49-F238E27FC236}">
                <a16:creationId xmlns:a16="http://schemas.microsoft.com/office/drawing/2014/main" id="{C5F57F8D-9E42-422A-938D-71D856738991}"/>
              </a:ext>
            </a:extLst>
          </p:cNvPr>
          <p:cNvSpPr txBox="1"/>
          <p:nvPr/>
        </p:nvSpPr>
        <p:spPr>
          <a:xfrm>
            <a:off x="1082168" y="1364903"/>
            <a:ext cx="5138010" cy="4893647"/>
          </a:xfrm>
          <a:prstGeom prst="rect">
            <a:avLst/>
          </a:prstGeom>
          <a:noFill/>
        </p:spPr>
        <p:txBody>
          <a:bodyPr wrap="square" rtlCol="0">
            <a:spAutoFit/>
          </a:bodyPr>
          <a:lstStyle/>
          <a:p>
            <a:pPr algn="l"/>
            <a:r>
              <a:rPr lang="en-IE" sz="2000" dirty="0">
                <a:cs typeface="Arial" panose="020B0604020202020204" pitchFamily="34" charset="0"/>
              </a:rPr>
              <a:t>Child Rights Schools is a programme that supports you to embed child rights across the primary school. </a:t>
            </a:r>
          </a:p>
          <a:p>
            <a:r>
              <a:rPr lang="en-IE" sz="2000" dirty="0">
                <a:cs typeface="Arial" panose="020B0604020202020204" pitchFamily="34" charset="0"/>
              </a:rPr>
              <a:t>Children are supported to express their views through the Student Council.</a:t>
            </a:r>
          </a:p>
          <a:p>
            <a:pPr algn="l"/>
            <a:endParaRPr lang="en-IE" sz="2000" dirty="0">
              <a:cs typeface="Arial" panose="020B0604020202020204" pitchFamily="34" charset="0"/>
            </a:endParaRPr>
          </a:p>
          <a:p>
            <a:pPr algn="l"/>
            <a:r>
              <a:rPr lang="en-IE" sz="2000" dirty="0">
                <a:cs typeface="Arial" panose="020B0604020202020204" pitchFamily="34" charset="0"/>
              </a:rPr>
              <a:t>Find out more </a:t>
            </a:r>
            <a:r>
              <a:rPr lang="en-IE" sz="2000" dirty="0">
                <a:cs typeface="Arial" panose="020B0604020202020204" pitchFamily="34" charset="0"/>
                <a:hlinkClick r:id="rId4"/>
              </a:rPr>
              <a:t>here</a:t>
            </a:r>
            <a:r>
              <a:rPr lang="en-IE" sz="2000" dirty="0">
                <a:cs typeface="Arial" panose="020B0604020202020204" pitchFamily="34" charset="0"/>
              </a:rPr>
              <a:t>.</a:t>
            </a:r>
          </a:p>
          <a:p>
            <a:pPr algn="l"/>
            <a:endParaRPr lang="en-IE" sz="2000" dirty="0">
              <a:cs typeface="Arial" panose="020B0604020202020204" pitchFamily="34" charset="0"/>
            </a:endParaRPr>
          </a:p>
          <a:p>
            <a:pPr algn="l"/>
            <a:r>
              <a:rPr lang="en-IE" sz="2000" dirty="0">
                <a:cs typeface="Arial" panose="020B0604020202020204" pitchFamily="34" charset="0"/>
              </a:rPr>
              <a:t>Find more classroom resources </a:t>
            </a:r>
            <a:r>
              <a:rPr lang="en-IE" sz="2000" dirty="0">
                <a:cs typeface="Arial" panose="020B0604020202020204" pitchFamily="34" charset="0"/>
                <a:hlinkClick r:id="rId5"/>
              </a:rPr>
              <a:t>here</a:t>
            </a:r>
            <a:r>
              <a:rPr lang="en-IE" sz="2000" dirty="0">
                <a:cs typeface="Arial" panose="020B0604020202020204" pitchFamily="34" charset="0"/>
              </a:rPr>
              <a:t>.</a:t>
            </a:r>
          </a:p>
          <a:p>
            <a:pPr algn="l"/>
            <a:endParaRPr lang="en-IE" sz="2000" dirty="0">
              <a:latin typeface="Arial" panose="020B0604020202020204" pitchFamily="34" charset="0"/>
              <a:cs typeface="Arial" panose="020B0604020202020204" pitchFamily="34" charset="0"/>
            </a:endParaRPr>
          </a:p>
          <a:p>
            <a:pPr algn="l"/>
            <a:endParaRPr lang="en-IE" sz="2000" dirty="0">
              <a:latin typeface="Arial" panose="020B0604020202020204" pitchFamily="34" charset="0"/>
              <a:cs typeface="Arial" panose="020B0604020202020204" pitchFamily="34" charset="0"/>
            </a:endParaRPr>
          </a:p>
          <a:p>
            <a:pPr algn="l"/>
            <a:r>
              <a:rPr lang="en-IE" sz="2000" dirty="0">
                <a:latin typeface="Arial" panose="020B0604020202020204" pitchFamily="34" charset="0"/>
                <a:cs typeface="Arial" panose="020B0604020202020204" pitchFamily="34" charset="0"/>
              </a:rPr>
              <a:t> </a:t>
            </a:r>
          </a:p>
          <a:p>
            <a:pPr algn="l"/>
            <a:endParaRPr lang="en-IE" sz="3600" dirty="0">
              <a:latin typeface="Univers Next Pro Condensed" panose="020B0906030202020203" pitchFamily="34" charset="0"/>
            </a:endParaRPr>
          </a:p>
          <a:p>
            <a:pPr algn="l"/>
            <a:endParaRPr lang="en-IE" sz="3600" dirty="0">
              <a:latin typeface="Univers Next Pro Condensed" panose="020B0906030202020203" pitchFamily="34" charset="0"/>
            </a:endParaRPr>
          </a:p>
        </p:txBody>
      </p:sp>
      <p:sp>
        <p:nvSpPr>
          <p:cNvPr id="5" name="TextBox 4">
            <a:extLst>
              <a:ext uri="{FF2B5EF4-FFF2-40B4-BE49-F238E27FC236}">
                <a16:creationId xmlns:a16="http://schemas.microsoft.com/office/drawing/2014/main" id="{94E3D958-84F9-4F78-8AD8-B9F1CC70E125}"/>
              </a:ext>
            </a:extLst>
          </p:cNvPr>
          <p:cNvSpPr txBox="1"/>
          <p:nvPr/>
        </p:nvSpPr>
        <p:spPr>
          <a:xfrm>
            <a:off x="305950" y="405113"/>
            <a:ext cx="11257159" cy="646331"/>
          </a:xfrm>
          <a:prstGeom prst="rect">
            <a:avLst/>
          </a:prstGeom>
          <a:noFill/>
        </p:spPr>
        <p:txBody>
          <a:bodyPr wrap="square" rtlCol="0">
            <a:spAutoFit/>
          </a:bodyPr>
          <a:lstStyle/>
          <a:p>
            <a:pPr algn="l"/>
            <a:r>
              <a:rPr lang="en-IE" sz="3600" b="1" dirty="0">
                <a:solidFill>
                  <a:schemeClr val="bg1"/>
                </a:solidFill>
                <a:cs typeface="Arial" panose="020B0604020202020204" pitchFamily="34" charset="0"/>
              </a:rPr>
              <a:t>FURTHER CHILD RIGHTS EDUCATION SUPPORT</a:t>
            </a:r>
          </a:p>
        </p:txBody>
      </p:sp>
      <p:pic>
        <p:nvPicPr>
          <p:cNvPr id="7" name="Picture 6" descr="A close up of a logo&#10;&#10;Description automatically generated">
            <a:extLst>
              <a:ext uri="{FF2B5EF4-FFF2-40B4-BE49-F238E27FC236}">
                <a16:creationId xmlns:a16="http://schemas.microsoft.com/office/drawing/2014/main" id="{E0DAB582-1F48-42F9-8430-A839AF65B5C8}"/>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16676" y="4308786"/>
            <a:ext cx="4863235" cy="2144102"/>
          </a:xfrm>
          <a:prstGeom prst="rect">
            <a:avLst/>
          </a:prstGeom>
        </p:spPr>
      </p:pic>
    </p:spTree>
    <p:extLst>
      <p:ext uri="{BB962C8B-B14F-4D97-AF65-F5344CB8AC3E}">
        <p14:creationId xmlns:p14="http://schemas.microsoft.com/office/powerpoint/2010/main" val="414743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10;&#10;Description automatically generated">
            <a:extLst>
              <a:ext uri="{FF2B5EF4-FFF2-40B4-BE49-F238E27FC236}">
                <a16:creationId xmlns:a16="http://schemas.microsoft.com/office/drawing/2014/main" id="{B330E8F1-1DF2-47F8-8D4C-19C32C79B8D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23551" y="3037114"/>
            <a:ext cx="5944897" cy="2279963"/>
          </a:xfrm>
          <a:prstGeom prst="rect">
            <a:avLst/>
          </a:prstGeom>
        </p:spPr>
      </p:pic>
      <p:sp>
        <p:nvSpPr>
          <p:cNvPr id="5" name="TextBox 4">
            <a:extLst>
              <a:ext uri="{FF2B5EF4-FFF2-40B4-BE49-F238E27FC236}">
                <a16:creationId xmlns:a16="http://schemas.microsoft.com/office/drawing/2014/main" id="{39E2CC6E-8CF1-41E8-8861-CB1A10ED14C2}"/>
              </a:ext>
            </a:extLst>
          </p:cNvPr>
          <p:cNvSpPr txBox="1"/>
          <p:nvPr/>
        </p:nvSpPr>
        <p:spPr>
          <a:xfrm>
            <a:off x="4278488" y="1397393"/>
            <a:ext cx="8636000" cy="769441"/>
          </a:xfrm>
          <a:prstGeom prst="rect">
            <a:avLst/>
          </a:prstGeom>
          <a:noFill/>
        </p:spPr>
        <p:txBody>
          <a:bodyPr wrap="square" rtlCol="0">
            <a:spAutoFit/>
          </a:bodyPr>
          <a:lstStyle/>
          <a:p>
            <a:pPr algn="l"/>
            <a:r>
              <a:rPr lang="en-IE" sz="4400" b="1" dirty="0">
                <a:cs typeface="Arial" panose="020B0604020202020204" pitchFamily="34" charset="0"/>
              </a:rPr>
              <a:t>THANK YOU</a:t>
            </a:r>
          </a:p>
        </p:txBody>
      </p:sp>
    </p:spTree>
    <p:extLst>
      <p:ext uri="{BB962C8B-B14F-4D97-AF65-F5344CB8AC3E}">
        <p14:creationId xmlns:p14="http://schemas.microsoft.com/office/powerpoint/2010/main" val="1260294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9A1B90-3754-48DE-AFC7-48D4B984FE1C}"/>
              </a:ext>
            </a:extLst>
          </p:cNvPr>
          <p:cNvSpPr/>
          <p:nvPr/>
        </p:nvSpPr>
        <p:spPr>
          <a:xfrm>
            <a:off x="0" y="0"/>
            <a:ext cx="6509084" cy="6858000"/>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Box 1">
            <a:extLst>
              <a:ext uri="{FF2B5EF4-FFF2-40B4-BE49-F238E27FC236}">
                <a16:creationId xmlns:a16="http://schemas.microsoft.com/office/drawing/2014/main" id="{1F49A0E1-F3FF-42AA-9755-3D0781A56712}"/>
              </a:ext>
            </a:extLst>
          </p:cNvPr>
          <p:cNvSpPr txBox="1"/>
          <p:nvPr/>
        </p:nvSpPr>
        <p:spPr>
          <a:xfrm>
            <a:off x="195944" y="276727"/>
            <a:ext cx="5747656" cy="5509200"/>
          </a:xfrm>
          <a:prstGeom prst="rect">
            <a:avLst/>
          </a:prstGeom>
          <a:noFill/>
        </p:spPr>
        <p:txBody>
          <a:bodyPr wrap="square" rtlCol="0">
            <a:spAutoFit/>
          </a:bodyPr>
          <a:lstStyle/>
          <a:p>
            <a:pPr algn="l"/>
            <a:r>
              <a:rPr lang="en-IE" sz="3200" b="1" dirty="0">
                <a:solidFill>
                  <a:schemeClr val="bg1"/>
                </a:solidFill>
                <a:cs typeface="Arial" panose="020B0604020202020204" pitchFamily="34" charset="0"/>
              </a:rPr>
              <a:t>BEFORE YOU BEGIN</a:t>
            </a:r>
          </a:p>
          <a:p>
            <a:pPr algn="l"/>
            <a:endParaRPr lang="en-IE" sz="2000" dirty="0">
              <a:solidFill>
                <a:schemeClr val="bg1"/>
              </a:solidFill>
              <a:cs typeface="Arial" panose="020B0604020202020204" pitchFamily="34" charset="0"/>
            </a:endParaRPr>
          </a:p>
          <a:p>
            <a:pPr marL="342900" indent="-342900" algn="l">
              <a:buFont typeface="Wingdings" panose="05000000000000000000" pitchFamily="2" charset="2"/>
              <a:buChar char="ü"/>
            </a:pPr>
            <a:r>
              <a:rPr lang="en-IE" sz="2000" dirty="0">
                <a:solidFill>
                  <a:schemeClr val="bg1"/>
                </a:solidFill>
                <a:cs typeface="Arial" panose="020B0604020202020204" pitchFamily="34" charset="0"/>
              </a:rPr>
              <a:t>This is a flexible resource and is intended to provide you with some easy to use, appropriate rights-related learning to share with your children, their families and your colleagues.</a:t>
            </a:r>
          </a:p>
          <a:p>
            <a:pPr algn="l"/>
            <a:endParaRPr lang="en-IE" sz="2000" dirty="0">
              <a:solidFill>
                <a:schemeClr val="bg1"/>
              </a:solidFill>
              <a:cs typeface="Arial" panose="020B0604020202020204" pitchFamily="34" charset="0"/>
            </a:endParaRPr>
          </a:p>
          <a:p>
            <a:pPr marL="342900" indent="-342900" algn="l">
              <a:buFont typeface="Wingdings" panose="05000000000000000000" pitchFamily="2" charset="2"/>
              <a:buChar char="ü"/>
            </a:pPr>
            <a:r>
              <a:rPr lang="en-IE" sz="2000" dirty="0">
                <a:solidFill>
                  <a:schemeClr val="bg1"/>
                </a:solidFill>
                <a:cs typeface="Arial" panose="020B0604020202020204" pitchFamily="34" charset="0"/>
              </a:rPr>
              <a:t>Please edit out non relevant slides or activities before sharing with your students. Please check that the content works for your learners and feel free to adapt or add any content that would make the material more relevant for your setting.</a:t>
            </a:r>
          </a:p>
          <a:p>
            <a:pPr algn="l"/>
            <a:endParaRPr lang="en-IE" sz="2000" dirty="0">
              <a:solidFill>
                <a:schemeClr val="bg1"/>
              </a:solidFill>
              <a:cs typeface="Arial" panose="020B0604020202020204" pitchFamily="34" charset="0"/>
            </a:endParaRPr>
          </a:p>
          <a:p>
            <a:pPr marL="342900" indent="-342900" algn="l">
              <a:buFont typeface="Wingdings" panose="05000000000000000000" pitchFamily="2" charset="2"/>
              <a:buChar char="ü"/>
            </a:pPr>
            <a:r>
              <a:rPr lang="en-IE" sz="2000" dirty="0">
                <a:solidFill>
                  <a:schemeClr val="bg1"/>
                </a:solidFill>
                <a:cs typeface="Arial" panose="020B0604020202020204" pitchFamily="34" charset="0"/>
              </a:rPr>
              <a:t>This resource was developed by UNICEF UK and adapted by UNICEF Ireland.</a:t>
            </a:r>
          </a:p>
        </p:txBody>
      </p:sp>
      <p:pic>
        <p:nvPicPr>
          <p:cNvPr id="3" name="Picture 2" descr="Graphical user interface, text&#10;&#10;Description automatically generated">
            <a:extLst>
              <a:ext uri="{FF2B5EF4-FFF2-40B4-BE49-F238E27FC236}">
                <a16:creationId xmlns:a16="http://schemas.microsoft.com/office/drawing/2014/main" id="{5E729B6F-2AE3-4BBB-9BB6-5C21E0BD965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294676" y="0"/>
            <a:ext cx="2897324" cy="1111170"/>
          </a:xfrm>
          <a:prstGeom prst="rect">
            <a:avLst/>
          </a:prstGeom>
        </p:spPr>
      </p:pic>
      <p:sp>
        <p:nvSpPr>
          <p:cNvPr id="5" name="TextBox 4">
            <a:extLst>
              <a:ext uri="{FF2B5EF4-FFF2-40B4-BE49-F238E27FC236}">
                <a16:creationId xmlns:a16="http://schemas.microsoft.com/office/drawing/2014/main" id="{86183AFF-5A0F-4F8D-BF26-A709681517FA}"/>
              </a:ext>
            </a:extLst>
          </p:cNvPr>
          <p:cNvSpPr txBox="1"/>
          <p:nvPr/>
        </p:nvSpPr>
        <p:spPr>
          <a:xfrm>
            <a:off x="6961212" y="1264356"/>
            <a:ext cx="4944533" cy="4955203"/>
          </a:xfrm>
          <a:prstGeom prst="rect">
            <a:avLst/>
          </a:prstGeom>
          <a:noFill/>
        </p:spPr>
        <p:txBody>
          <a:bodyPr wrap="square" rtlCol="0">
            <a:spAutoFit/>
          </a:bodyPr>
          <a:lstStyle/>
          <a:p>
            <a:pPr algn="l"/>
            <a:endParaRPr lang="en-IE" sz="2000" dirty="0">
              <a:cs typeface="Arial" panose="020B0604020202020204" pitchFamily="34" charset="0"/>
            </a:endParaRPr>
          </a:p>
          <a:p>
            <a:pPr algn="l"/>
            <a:r>
              <a:rPr lang="en-IE" sz="2000" dirty="0">
                <a:cs typeface="Arial" panose="020B0604020202020204" pitchFamily="34" charset="0"/>
              </a:rPr>
              <a:t>Slide 3 – Guess the article</a:t>
            </a:r>
          </a:p>
          <a:p>
            <a:pPr algn="l"/>
            <a:endParaRPr lang="en-IE" sz="2000" dirty="0">
              <a:cs typeface="Arial" panose="020B0604020202020204" pitchFamily="34" charset="0"/>
            </a:endParaRPr>
          </a:p>
          <a:p>
            <a:pPr algn="l"/>
            <a:r>
              <a:rPr lang="en-IE" sz="2000" dirty="0">
                <a:cs typeface="Arial" panose="020B0604020202020204" pitchFamily="34" charset="0"/>
              </a:rPr>
              <a:t>Slide 4 – Introducing Article 31</a:t>
            </a:r>
          </a:p>
          <a:p>
            <a:pPr algn="l"/>
            <a:endParaRPr lang="en-IE" sz="2000" dirty="0">
              <a:cs typeface="Arial" panose="020B0604020202020204" pitchFamily="34" charset="0"/>
            </a:endParaRPr>
          </a:p>
          <a:p>
            <a:pPr algn="l"/>
            <a:r>
              <a:rPr lang="en-IE" sz="2000" dirty="0">
                <a:cs typeface="Arial" panose="020B0604020202020204" pitchFamily="34" charset="0"/>
              </a:rPr>
              <a:t>Slide 5 – Exploring Article 31</a:t>
            </a:r>
          </a:p>
          <a:p>
            <a:pPr algn="l"/>
            <a:endParaRPr lang="en-IE" sz="2000" dirty="0">
              <a:cs typeface="Arial" panose="020B0604020202020204" pitchFamily="34" charset="0"/>
            </a:endParaRPr>
          </a:p>
          <a:p>
            <a:pPr algn="l"/>
            <a:r>
              <a:rPr lang="en-IE" sz="2000" dirty="0">
                <a:cs typeface="Arial" panose="020B0604020202020204" pitchFamily="34" charset="0"/>
              </a:rPr>
              <a:t>Slide 6 – Some possible answers</a:t>
            </a:r>
          </a:p>
          <a:p>
            <a:pPr algn="l"/>
            <a:endParaRPr lang="en-IE" sz="2000" dirty="0">
              <a:cs typeface="Arial" panose="020B0604020202020204" pitchFamily="34" charset="0"/>
            </a:endParaRPr>
          </a:p>
          <a:p>
            <a:pPr algn="l"/>
            <a:r>
              <a:rPr lang="en-IE" sz="2000" dirty="0">
                <a:cs typeface="Arial" panose="020B0604020202020204" pitchFamily="34" charset="0"/>
              </a:rPr>
              <a:t>Slide 7 &amp; 8 – Activities for the classroom</a:t>
            </a:r>
          </a:p>
          <a:p>
            <a:pPr algn="l"/>
            <a:endParaRPr lang="en-IE" sz="2000" dirty="0">
              <a:cs typeface="Arial" panose="020B0604020202020204" pitchFamily="34" charset="0"/>
            </a:endParaRPr>
          </a:p>
          <a:p>
            <a:pPr algn="l"/>
            <a:r>
              <a:rPr lang="en-IE" sz="2000" dirty="0">
                <a:cs typeface="Arial" panose="020B0604020202020204" pitchFamily="34" charset="0"/>
              </a:rPr>
              <a:t>Slide 9 – Reflection</a:t>
            </a:r>
          </a:p>
          <a:p>
            <a:pPr algn="l"/>
            <a:endParaRPr lang="en-IE" sz="2000" dirty="0">
              <a:cs typeface="Arial" panose="020B0604020202020204" pitchFamily="34" charset="0"/>
            </a:endParaRPr>
          </a:p>
          <a:p>
            <a:pPr algn="l"/>
            <a:r>
              <a:rPr lang="en-IE" sz="2000" dirty="0">
                <a:cs typeface="Arial" panose="020B0604020202020204" pitchFamily="34" charset="0"/>
              </a:rPr>
              <a:t>Slide 10 – Further Support</a:t>
            </a:r>
          </a:p>
          <a:p>
            <a:pPr algn="l"/>
            <a:endParaRPr lang="en-IE" sz="3600" dirty="0">
              <a:solidFill>
                <a:schemeClr val="bg1"/>
              </a:solidFill>
              <a:latin typeface="Univers Next Pro Condensed" panose="020B0906030202020203" pitchFamily="34" charset="0"/>
            </a:endParaRPr>
          </a:p>
        </p:txBody>
      </p:sp>
    </p:spTree>
    <p:extLst>
      <p:ext uri="{BB962C8B-B14F-4D97-AF65-F5344CB8AC3E}">
        <p14:creationId xmlns:p14="http://schemas.microsoft.com/office/powerpoint/2010/main" val="3464991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A1067-DCE3-0548-A681-2357D6A5F854}"/>
              </a:ext>
            </a:extLst>
          </p:cNvPr>
          <p:cNvSpPr>
            <a:spLocks noGrp="1"/>
          </p:cNvSpPr>
          <p:nvPr>
            <p:ph type="ctrTitle"/>
          </p:nvPr>
        </p:nvSpPr>
        <p:spPr/>
        <p:txBody>
          <a:bodyPr/>
          <a:lstStyle/>
          <a:p>
            <a:r>
              <a:rPr lang="en-US" dirty="0"/>
              <a:t>Guess the article</a:t>
            </a:r>
          </a:p>
        </p:txBody>
      </p:sp>
      <p:sp>
        <p:nvSpPr>
          <p:cNvPr id="8" name="Subtitle 3">
            <a:extLst>
              <a:ext uri="{FF2B5EF4-FFF2-40B4-BE49-F238E27FC236}">
                <a16:creationId xmlns:a16="http://schemas.microsoft.com/office/drawing/2014/main" id="{68EF436D-9311-46A7-BC40-599A6C4FB311}"/>
              </a:ext>
            </a:extLst>
          </p:cNvPr>
          <p:cNvSpPr txBox="1">
            <a:spLocks/>
          </p:cNvSpPr>
          <p:nvPr/>
        </p:nvSpPr>
        <p:spPr>
          <a:xfrm>
            <a:off x="272796" y="1657079"/>
            <a:ext cx="10867229" cy="5364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latin typeface="Arial" panose="020B0604020202020204" pitchFamily="34" charset="0"/>
                <a:cs typeface="Arial" panose="020B0604020202020204" pitchFamily="34" charset="0"/>
              </a:rPr>
              <a:t>These pictures provide a clue to this week’s article. </a:t>
            </a:r>
          </a:p>
          <a:p>
            <a:pPr marL="0" indent="0">
              <a:buFont typeface="Arial" panose="020B0604020202020204" pitchFamily="34" charset="0"/>
              <a:buNone/>
            </a:pPr>
            <a:r>
              <a:rPr lang="en-GB" sz="1800" dirty="0">
                <a:latin typeface="Arial" panose="020B0604020202020204" pitchFamily="34" charset="0"/>
                <a:cs typeface="Arial" panose="020B0604020202020204" pitchFamily="34" charset="0"/>
              </a:rPr>
              <a:t>Can you guess how they are linked together? Which article of the Convention do these pictures relate to?</a:t>
            </a:r>
          </a:p>
          <a:p>
            <a:pPr marL="0" indent="0">
              <a:buFont typeface="Arial" panose="020B0604020202020204" pitchFamily="34" charset="0"/>
              <a:buNone/>
            </a:pPr>
            <a:r>
              <a:rPr lang="en-GB" sz="1800" dirty="0">
                <a:latin typeface="Arial" panose="020B0604020202020204" pitchFamily="34" charset="0"/>
                <a:cs typeface="Arial" panose="020B0604020202020204" pitchFamily="34" charset="0"/>
              </a:rPr>
              <a:t>Write down your thoughts or discuss with someone in your home. </a:t>
            </a:r>
          </a:p>
        </p:txBody>
      </p:sp>
      <p:pic>
        <p:nvPicPr>
          <p:cNvPr id="3" name="Picture 2" descr="A child jumping in the air with a football ball&#10;&#10;Description automatically generated with low confidence">
            <a:extLst>
              <a:ext uri="{FF2B5EF4-FFF2-40B4-BE49-F238E27FC236}">
                <a16:creationId xmlns:a16="http://schemas.microsoft.com/office/drawing/2014/main" id="{41A4956F-C360-BC57-4757-3609A6C4BF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226" y="2555367"/>
            <a:ext cx="3706934" cy="2471289"/>
          </a:xfrm>
          <a:prstGeom prst="rect">
            <a:avLst/>
          </a:prstGeom>
        </p:spPr>
      </p:pic>
      <p:pic>
        <p:nvPicPr>
          <p:cNvPr id="5" name="Picture 4" descr="A couple of children playing with toys&#10;&#10;Description automatically generated with low confidence">
            <a:extLst>
              <a:ext uri="{FF2B5EF4-FFF2-40B4-BE49-F238E27FC236}">
                <a16:creationId xmlns:a16="http://schemas.microsoft.com/office/drawing/2014/main" id="{2A836147-129E-3D2D-CF29-17DE078F22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2533" y="2555367"/>
            <a:ext cx="3706934" cy="2471289"/>
          </a:xfrm>
          <a:prstGeom prst="rect">
            <a:avLst/>
          </a:prstGeom>
        </p:spPr>
      </p:pic>
      <p:pic>
        <p:nvPicPr>
          <p:cNvPr id="7" name="Picture 6" descr="A group of people riding bikes&#10;&#10;Description automatically generated with medium confidence">
            <a:extLst>
              <a:ext uri="{FF2B5EF4-FFF2-40B4-BE49-F238E27FC236}">
                <a16:creationId xmlns:a16="http://schemas.microsoft.com/office/drawing/2014/main" id="{2A2F6569-25E0-9542-B0A7-033AA33BBA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18036" y="2555367"/>
            <a:ext cx="3706933" cy="2471289"/>
          </a:xfrm>
          <a:prstGeom prst="rect">
            <a:avLst/>
          </a:prstGeom>
        </p:spPr>
      </p:pic>
      <p:sp>
        <p:nvSpPr>
          <p:cNvPr id="10" name="Rectangle 9">
            <a:extLst>
              <a:ext uri="{FF2B5EF4-FFF2-40B4-BE49-F238E27FC236}">
                <a16:creationId xmlns:a16="http://schemas.microsoft.com/office/drawing/2014/main" id="{9BD2440E-32ED-6F25-7D52-9F2D92F40166}"/>
              </a:ext>
            </a:extLst>
          </p:cNvPr>
          <p:cNvSpPr/>
          <p:nvPr/>
        </p:nvSpPr>
        <p:spPr>
          <a:xfrm>
            <a:off x="2531376" y="5209847"/>
            <a:ext cx="2677568" cy="230832"/>
          </a:xfrm>
          <a:prstGeom prst="rect">
            <a:avLst/>
          </a:prstGeom>
        </p:spPr>
        <p:txBody>
          <a:bodyPr wrap="square">
            <a:spAutoFit/>
          </a:bodyPr>
          <a:lstStyle/>
          <a:p>
            <a:r>
              <a:rPr lang="en-GB" sz="900" b="0" i="0" dirty="0">
                <a:solidFill>
                  <a:schemeClr val="accent6">
                    <a:lumMod val="10000"/>
                  </a:schemeClr>
                </a:solidFill>
                <a:effectLst/>
                <a:latin typeface="Arial" panose="020B0604020202020204" pitchFamily="34" charset="0"/>
                <a:cs typeface="Arial" panose="020B0604020202020204" pitchFamily="34" charset="0"/>
              </a:rPr>
              <a:t>©UNICEF/Dawe</a:t>
            </a:r>
            <a:endParaRPr lang="en-GB" sz="900" b="1" i="0" dirty="0">
              <a:solidFill>
                <a:schemeClr val="accent6">
                  <a:lumMod val="10000"/>
                </a:schemeClr>
              </a:solidFill>
              <a:effectLst/>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2D82B7F1-D3A4-EEAF-7779-C992D4BC9E18}"/>
              </a:ext>
            </a:extLst>
          </p:cNvPr>
          <p:cNvSpPr/>
          <p:nvPr/>
        </p:nvSpPr>
        <p:spPr>
          <a:xfrm>
            <a:off x="6054453" y="5157681"/>
            <a:ext cx="1895014" cy="230832"/>
          </a:xfrm>
          <a:prstGeom prst="rect">
            <a:avLst/>
          </a:prstGeom>
        </p:spPr>
        <p:txBody>
          <a:bodyPr wrap="square">
            <a:spAutoFit/>
          </a:bodyPr>
          <a:lstStyle/>
          <a:p>
            <a:r>
              <a:rPr lang="en-GB" sz="900" dirty="0">
                <a:latin typeface="Arial" panose="020B0604020202020204" pitchFamily="34" charset="0"/>
                <a:cs typeface="Arial" panose="020B0604020202020204" pitchFamily="34" charset="0"/>
              </a:rPr>
              <a:t>@UNICEF/</a:t>
            </a:r>
            <a:r>
              <a:rPr lang="en-GB" sz="900" b="0" dirty="0">
                <a:solidFill>
                  <a:srgbClr val="121212"/>
                </a:solidFill>
                <a:effectLst/>
                <a:latin typeface="Arial" panose="020B0604020202020204" pitchFamily="34" charset="0"/>
                <a:cs typeface="Arial" panose="020B0604020202020204" pitchFamily="34" charset="0"/>
              </a:rPr>
              <a:t> Adrian </a:t>
            </a:r>
            <a:r>
              <a:rPr lang="en-GB" sz="900" b="0" dirty="0" err="1">
                <a:solidFill>
                  <a:srgbClr val="121212"/>
                </a:solidFill>
                <a:effectLst/>
                <a:latin typeface="Arial" panose="020B0604020202020204" pitchFamily="34" charset="0"/>
                <a:cs typeface="Arial" panose="020B0604020202020204" pitchFamily="34" charset="0"/>
              </a:rPr>
              <a:t>Holerga</a:t>
            </a:r>
            <a:endParaRPr lang="en-GB" sz="900"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A2B7941E-9BB6-A05E-188E-7A7272DE1DC1}"/>
              </a:ext>
            </a:extLst>
          </p:cNvPr>
          <p:cNvSpPr/>
          <p:nvPr/>
        </p:nvSpPr>
        <p:spPr>
          <a:xfrm>
            <a:off x="10192518" y="5173750"/>
            <a:ext cx="1895014" cy="230832"/>
          </a:xfrm>
          <a:prstGeom prst="rect">
            <a:avLst/>
          </a:prstGeom>
        </p:spPr>
        <p:txBody>
          <a:bodyPr wrap="square">
            <a:spAutoFit/>
          </a:bodyPr>
          <a:lstStyle/>
          <a:p>
            <a:r>
              <a:rPr lang="en-GB" sz="900" dirty="0">
                <a:latin typeface="Arial" panose="020B0604020202020204" pitchFamily="34" charset="0"/>
                <a:cs typeface="Arial" panose="020B0604020202020204" pitchFamily="34" charset="0"/>
              </a:rPr>
              <a:t>@UNICEF/</a:t>
            </a:r>
            <a:r>
              <a:rPr lang="en-GB" sz="900" b="0" dirty="0">
                <a:solidFill>
                  <a:srgbClr val="121212"/>
                </a:solidFill>
                <a:effectLst/>
                <a:latin typeface="Arial" panose="020B0604020202020204" pitchFamily="34" charset="0"/>
                <a:cs typeface="Arial" panose="020B0604020202020204" pitchFamily="34" charset="0"/>
              </a:rPr>
              <a:t> </a:t>
            </a:r>
            <a:r>
              <a:rPr lang="en-GB" sz="900" b="0" dirty="0" err="1">
                <a:solidFill>
                  <a:srgbClr val="121212"/>
                </a:solidFill>
                <a:effectLst/>
                <a:latin typeface="Open Sans" panose="020B0606030504020204" pitchFamily="34" charset="0"/>
              </a:rPr>
              <a:t>Azizullah</a:t>
            </a:r>
            <a:r>
              <a:rPr lang="en-GB" sz="900" b="0" dirty="0">
                <a:solidFill>
                  <a:srgbClr val="121212"/>
                </a:solidFill>
                <a:effectLst/>
                <a:latin typeface="Open Sans" panose="020B0606030504020204" pitchFamily="34" charset="0"/>
              </a:rPr>
              <a:t> Karimi</a:t>
            </a:r>
            <a:endParaRPr lang="en-GB"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6146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BDD284-2AAF-4D5F-906B-453ACEACE862}"/>
              </a:ext>
            </a:extLst>
          </p:cNvPr>
          <p:cNvSpPr/>
          <p:nvPr/>
        </p:nvSpPr>
        <p:spPr>
          <a:xfrm>
            <a:off x="6173708" y="0"/>
            <a:ext cx="6096000" cy="6858000"/>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67ED24EA-6F07-46B6-A2F7-A9DD5527CE3E}"/>
              </a:ext>
            </a:extLst>
          </p:cNvPr>
          <p:cNvSpPr/>
          <p:nvPr/>
        </p:nvSpPr>
        <p:spPr>
          <a:xfrm>
            <a:off x="0" y="539262"/>
            <a:ext cx="6173708" cy="785446"/>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Box 1">
            <a:extLst>
              <a:ext uri="{FF2B5EF4-FFF2-40B4-BE49-F238E27FC236}">
                <a16:creationId xmlns:a16="http://schemas.microsoft.com/office/drawing/2014/main" id="{FC632ABF-16BD-4B6E-9350-2567916EBF4E}"/>
              </a:ext>
            </a:extLst>
          </p:cNvPr>
          <p:cNvSpPr txBox="1"/>
          <p:nvPr/>
        </p:nvSpPr>
        <p:spPr>
          <a:xfrm>
            <a:off x="201456" y="623094"/>
            <a:ext cx="5972252" cy="523220"/>
          </a:xfrm>
          <a:prstGeom prst="rect">
            <a:avLst/>
          </a:prstGeom>
          <a:noFill/>
        </p:spPr>
        <p:txBody>
          <a:bodyPr wrap="square" rtlCol="0">
            <a:spAutoFit/>
          </a:bodyPr>
          <a:lstStyle/>
          <a:p>
            <a:pPr algn="l"/>
            <a:r>
              <a:rPr lang="en-IE" sz="2800" b="1" dirty="0">
                <a:solidFill>
                  <a:schemeClr val="bg1"/>
                </a:solidFill>
                <a:cs typeface="Arial" panose="020B0604020202020204" pitchFamily="34" charset="0"/>
              </a:rPr>
              <a:t>INTRODUCING ARTICLE 31</a:t>
            </a:r>
          </a:p>
        </p:txBody>
      </p:sp>
      <p:sp>
        <p:nvSpPr>
          <p:cNvPr id="11" name="TextBox 10">
            <a:extLst>
              <a:ext uri="{FF2B5EF4-FFF2-40B4-BE49-F238E27FC236}">
                <a16:creationId xmlns:a16="http://schemas.microsoft.com/office/drawing/2014/main" id="{ACEC7E54-7FA7-8A24-7DBB-EDA660522F99}"/>
              </a:ext>
            </a:extLst>
          </p:cNvPr>
          <p:cNvSpPr txBox="1"/>
          <p:nvPr/>
        </p:nvSpPr>
        <p:spPr>
          <a:xfrm>
            <a:off x="6438360" y="2553311"/>
            <a:ext cx="5566695" cy="1751377"/>
          </a:xfrm>
          <a:prstGeom prst="rect">
            <a:avLst/>
          </a:prstGeom>
          <a:noFill/>
        </p:spPr>
        <p:txBody>
          <a:bodyPr wrap="square" rtlCol="0">
            <a:spAutoFit/>
          </a:bodyPr>
          <a:lstStyle/>
          <a:p>
            <a:pPr>
              <a:lnSpc>
                <a:spcPct val="107000"/>
              </a:lnSpc>
              <a:spcAft>
                <a:spcPts val="800"/>
              </a:spcAft>
            </a:pPr>
            <a:r>
              <a:rPr lang="en-GB" sz="2400" b="1" dirty="0">
                <a:solidFill>
                  <a:schemeClr val="bg1"/>
                </a:solidFill>
                <a:effectLst/>
                <a:latin typeface="+mj-lt"/>
                <a:ea typeface="Calibri" panose="020F0502020204030204" pitchFamily="34" charset="0"/>
                <a:cs typeface="Arial" panose="020B0604020202020204" pitchFamily="34" charset="0"/>
              </a:rPr>
              <a:t>Article </a:t>
            </a:r>
            <a:r>
              <a:rPr lang="en-IE" sz="2400" b="1" dirty="0">
                <a:solidFill>
                  <a:schemeClr val="bg1"/>
                </a:solidFill>
                <a:latin typeface="+mj-lt"/>
                <a:ea typeface="Calibri" panose="020F0502020204030204" pitchFamily="34" charset="0"/>
                <a:cs typeface="Arial" panose="020B0604020202020204" pitchFamily="34" charset="0"/>
              </a:rPr>
              <a:t>31 Rest, play, culture, arts</a:t>
            </a:r>
          </a:p>
          <a:p>
            <a:pPr>
              <a:lnSpc>
                <a:spcPct val="107000"/>
              </a:lnSpc>
              <a:spcAft>
                <a:spcPts val="800"/>
              </a:spcAft>
            </a:pPr>
            <a:r>
              <a:rPr lang="en-IE" sz="2400" dirty="0">
                <a:solidFill>
                  <a:schemeClr val="bg1"/>
                </a:solidFill>
              </a:rPr>
              <a:t>Every child has the right to rest, relax, play and to take part in cultural and creative activities.</a:t>
            </a:r>
            <a:endParaRPr lang="en-IE" sz="2400" b="1" dirty="0">
              <a:solidFill>
                <a:schemeClr val="bg1"/>
              </a:solidFill>
              <a:effectLst/>
              <a:ea typeface="Calibri" panose="020F0502020204030204" pitchFamily="34" charset="0"/>
              <a:cs typeface="Arial" panose="020B0604020202020204" pitchFamily="34" charset="0"/>
            </a:endParaRPr>
          </a:p>
        </p:txBody>
      </p:sp>
      <p:pic>
        <p:nvPicPr>
          <p:cNvPr id="6" name="Picture 5" descr="Icon&#10;&#10;Description automatically generated">
            <a:extLst>
              <a:ext uri="{FF2B5EF4-FFF2-40B4-BE49-F238E27FC236}">
                <a16:creationId xmlns:a16="http://schemas.microsoft.com/office/drawing/2014/main" id="{A78BC85C-047E-CCFF-AC30-7BBEE4ED74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1798" y="2123803"/>
            <a:ext cx="2833220" cy="3778293"/>
          </a:xfrm>
          <a:prstGeom prst="rect">
            <a:avLst/>
          </a:prstGeom>
        </p:spPr>
      </p:pic>
    </p:spTree>
    <p:extLst>
      <p:ext uri="{BB962C8B-B14F-4D97-AF65-F5344CB8AC3E}">
        <p14:creationId xmlns:p14="http://schemas.microsoft.com/office/powerpoint/2010/main" val="3817245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BDD284-2AAF-4D5F-906B-453ACEACE862}"/>
              </a:ext>
            </a:extLst>
          </p:cNvPr>
          <p:cNvSpPr/>
          <p:nvPr/>
        </p:nvSpPr>
        <p:spPr>
          <a:xfrm>
            <a:off x="6096000" y="0"/>
            <a:ext cx="6096000" cy="6858000"/>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a:extLst>
              <a:ext uri="{FF2B5EF4-FFF2-40B4-BE49-F238E27FC236}">
                <a16:creationId xmlns:a16="http://schemas.microsoft.com/office/drawing/2014/main" id="{67ED24EA-6F07-46B6-A2F7-A9DD5527CE3E}"/>
              </a:ext>
            </a:extLst>
          </p:cNvPr>
          <p:cNvSpPr/>
          <p:nvPr/>
        </p:nvSpPr>
        <p:spPr>
          <a:xfrm>
            <a:off x="0" y="539262"/>
            <a:ext cx="6096000" cy="785446"/>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800" b="1" dirty="0">
                <a:latin typeface="+mj-lt"/>
                <a:cs typeface="Arial" panose="020B0604020202020204" pitchFamily="34" charset="0"/>
              </a:rPr>
              <a:t>EXPLORING ARTICLE 31</a:t>
            </a:r>
          </a:p>
        </p:txBody>
      </p:sp>
      <p:sp>
        <p:nvSpPr>
          <p:cNvPr id="6" name="TextBox 5">
            <a:extLst>
              <a:ext uri="{FF2B5EF4-FFF2-40B4-BE49-F238E27FC236}">
                <a16:creationId xmlns:a16="http://schemas.microsoft.com/office/drawing/2014/main" id="{D7A9CF8A-2B27-470E-96B3-0F64E7F6619C}"/>
              </a:ext>
            </a:extLst>
          </p:cNvPr>
          <p:cNvSpPr txBox="1"/>
          <p:nvPr/>
        </p:nvSpPr>
        <p:spPr>
          <a:xfrm>
            <a:off x="7282202" y="2748718"/>
            <a:ext cx="5462954" cy="1815882"/>
          </a:xfrm>
          <a:prstGeom prst="rect">
            <a:avLst/>
          </a:prstGeom>
          <a:noFill/>
        </p:spPr>
        <p:txBody>
          <a:bodyPr wrap="square" rtlCol="0">
            <a:spAutoFit/>
          </a:bodyPr>
          <a:lstStyle/>
          <a:p>
            <a:r>
              <a:rPr lang="en-GB" sz="2800" b="1" i="0" dirty="0">
                <a:solidFill>
                  <a:schemeClr val="bg1"/>
                </a:solidFill>
                <a:effectLst/>
                <a:cs typeface="Arial" panose="020B0604020202020204" pitchFamily="34" charset="0"/>
              </a:rPr>
              <a:t>Why do you think </a:t>
            </a:r>
          </a:p>
          <a:p>
            <a:r>
              <a:rPr lang="en-GB" sz="2800" b="1" dirty="0">
                <a:solidFill>
                  <a:schemeClr val="accent6">
                    <a:lumMod val="10000"/>
                  </a:schemeClr>
                </a:solidFill>
                <a:highlight>
                  <a:srgbClr val="FFFF00"/>
                </a:highlight>
                <a:cs typeface="Arial" panose="020B0604020202020204" pitchFamily="34" charset="0"/>
              </a:rPr>
              <a:t>play</a:t>
            </a:r>
            <a:r>
              <a:rPr lang="en-GB" sz="2800" b="1" i="0" dirty="0">
                <a:solidFill>
                  <a:schemeClr val="accent6">
                    <a:lumMod val="10000"/>
                  </a:schemeClr>
                </a:solidFill>
                <a:effectLst/>
                <a:highlight>
                  <a:srgbClr val="FFFF00"/>
                </a:highlight>
                <a:cs typeface="Arial" panose="020B0604020202020204" pitchFamily="34" charset="0"/>
              </a:rPr>
              <a:t> is important </a:t>
            </a:r>
          </a:p>
          <a:p>
            <a:r>
              <a:rPr lang="en-GB" sz="2800" b="1" i="0" dirty="0">
                <a:solidFill>
                  <a:schemeClr val="bg1"/>
                </a:solidFill>
                <a:effectLst/>
                <a:cs typeface="Arial" panose="020B0604020202020204" pitchFamily="34" charset="0"/>
              </a:rPr>
              <a:t>for children?</a:t>
            </a:r>
          </a:p>
          <a:p>
            <a:endParaRPr lang="en-GB" sz="2800" b="1" dirty="0">
              <a:solidFill>
                <a:schemeClr val="bg1"/>
              </a:solidFill>
              <a:cs typeface="Arial" panose="020B0604020202020204" pitchFamily="34" charset="0"/>
            </a:endParaRPr>
          </a:p>
        </p:txBody>
      </p:sp>
      <p:pic>
        <p:nvPicPr>
          <p:cNvPr id="2" name="Picture 1" descr="A picture containing indoor, wall, bed, guitar&#10;&#10;Description automatically generated">
            <a:extLst>
              <a:ext uri="{FF2B5EF4-FFF2-40B4-BE49-F238E27FC236}">
                <a16:creationId xmlns:a16="http://schemas.microsoft.com/office/drawing/2014/main" id="{428F3171-AC73-BF11-A923-EEB694842D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753" y="2164415"/>
            <a:ext cx="5198513" cy="3465676"/>
          </a:xfrm>
          <a:prstGeom prst="rect">
            <a:avLst/>
          </a:prstGeom>
        </p:spPr>
      </p:pic>
      <p:sp>
        <p:nvSpPr>
          <p:cNvPr id="3" name="TextBox 2">
            <a:extLst>
              <a:ext uri="{FF2B5EF4-FFF2-40B4-BE49-F238E27FC236}">
                <a16:creationId xmlns:a16="http://schemas.microsoft.com/office/drawing/2014/main" id="{EAF8F0AC-A204-0AAE-9071-97CED426D168}"/>
              </a:ext>
            </a:extLst>
          </p:cNvPr>
          <p:cNvSpPr txBox="1"/>
          <p:nvPr/>
        </p:nvSpPr>
        <p:spPr>
          <a:xfrm>
            <a:off x="3997732" y="6087906"/>
            <a:ext cx="3285067" cy="230832"/>
          </a:xfrm>
          <a:prstGeom prst="rect">
            <a:avLst/>
          </a:prstGeom>
          <a:noFill/>
        </p:spPr>
        <p:txBody>
          <a:bodyPr wrap="square" lIns="91440" tIns="45720" rIns="91440" bIns="45720" anchor="t">
            <a:spAutoFit/>
          </a:bodyPr>
          <a:lstStyle/>
          <a:p>
            <a:r>
              <a:rPr lang="en-GB" sz="900" dirty="0">
                <a:solidFill>
                  <a:schemeClr val="bg2">
                    <a:lumMod val="25000"/>
                  </a:schemeClr>
                </a:solidFill>
                <a:latin typeface="Arial" panose="020B0604020202020204" pitchFamily="34" charset="0"/>
                <a:cs typeface="Arial" panose="020B0604020202020204" pitchFamily="34" charset="0"/>
              </a:rPr>
              <a:t>@UNICEF/</a:t>
            </a:r>
            <a:r>
              <a:rPr lang="en-GB" sz="900" b="0" dirty="0">
                <a:solidFill>
                  <a:srgbClr val="121212"/>
                </a:solidFill>
                <a:effectLst/>
                <a:latin typeface="Arial" panose="020B0604020202020204" pitchFamily="34" charset="0"/>
                <a:cs typeface="Arial" panose="020B0604020202020204" pitchFamily="34" charset="0"/>
              </a:rPr>
              <a:t>Viktor </a:t>
            </a:r>
            <a:r>
              <a:rPr lang="en-GB" sz="900" b="0" dirty="0" err="1">
                <a:solidFill>
                  <a:srgbClr val="121212"/>
                </a:solidFill>
                <a:effectLst/>
                <a:latin typeface="Arial" panose="020B0604020202020204" pitchFamily="34" charset="0"/>
                <a:cs typeface="Arial" panose="020B0604020202020204" pitchFamily="34" charset="0"/>
              </a:rPr>
              <a:t>Moskaliuk</a:t>
            </a:r>
            <a:endParaRPr lang="en-GB" sz="900" dirty="0">
              <a:solidFill>
                <a:schemeClr val="bg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9530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9CE0EB-9064-441E-8E00-1290285670BD}"/>
              </a:ext>
            </a:extLst>
          </p:cNvPr>
          <p:cNvSpPr>
            <a:spLocks noGrp="1"/>
          </p:cNvSpPr>
          <p:nvPr>
            <p:ph type="body" sz="quarter" idx="4294967295"/>
          </p:nvPr>
        </p:nvSpPr>
        <p:spPr>
          <a:xfrm>
            <a:off x="212020" y="1134162"/>
            <a:ext cx="10907536" cy="4748212"/>
          </a:xfrm>
        </p:spPr>
        <p:txBody>
          <a:bodyPr vert="horz" lIns="91440" tIns="180000" rIns="91440" bIns="45720" rtlCol="0" anchor="t">
            <a:normAutofit/>
          </a:bodyPr>
          <a:lstStyle/>
          <a:p>
            <a:pPr algn="l" rtl="0" fontAlgn="base">
              <a:lnSpc>
                <a:spcPct val="150000"/>
              </a:lnSpc>
            </a:pPr>
            <a:r>
              <a:rPr lang="en-GB" sz="2000" b="0" i="0" dirty="0">
                <a:solidFill>
                  <a:schemeClr val="accent6">
                    <a:lumMod val="10000"/>
                  </a:schemeClr>
                </a:solidFill>
                <a:effectLst/>
                <a:cs typeface="Arial" panose="020B0604020202020204" pitchFamily="34" charset="0"/>
              </a:rPr>
              <a:t>It’s good to have fun and relax. </a:t>
            </a:r>
          </a:p>
          <a:p>
            <a:pPr algn="l" rtl="0" fontAlgn="base">
              <a:lnSpc>
                <a:spcPct val="150000"/>
              </a:lnSpc>
            </a:pPr>
            <a:r>
              <a:rPr lang="en-GB" sz="2000" b="0" i="0" dirty="0">
                <a:solidFill>
                  <a:schemeClr val="accent6">
                    <a:lumMod val="10000"/>
                  </a:schemeClr>
                </a:solidFill>
                <a:effectLst/>
                <a:cs typeface="Arial" panose="020B0604020202020204" pitchFamily="34" charset="0"/>
              </a:rPr>
              <a:t>Some play is good for exercise. </a:t>
            </a:r>
          </a:p>
          <a:p>
            <a:pPr algn="l" rtl="0" fontAlgn="base">
              <a:lnSpc>
                <a:spcPct val="150000"/>
              </a:lnSpc>
            </a:pPr>
            <a:r>
              <a:rPr lang="en-GB" sz="2000" b="0" i="0" dirty="0">
                <a:solidFill>
                  <a:schemeClr val="accent6">
                    <a:lumMod val="10000"/>
                  </a:schemeClr>
                </a:solidFill>
                <a:effectLst/>
                <a:cs typeface="Arial" panose="020B0604020202020204" pitchFamily="34" charset="0"/>
              </a:rPr>
              <a:t>It can help you get on with people and make friends. </a:t>
            </a:r>
          </a:p>
          <a:p>
            <a:pPr algn="l" rtl="0" fontAlgn="base">
              <a:lnSpc>
                <a:spcPct val="150000"/>
              </a:lnSpc>
            </a:pPr>
            <a:r>
              <a:rPr lang="en-GB" sz="2000" b="0" i="0" dirty="0">
                <a:solidFill>
                  <a:schemeClr val="accent6">
                    <a:lumMod val="10000"/>
                  </a:schemeClr>
                </a:solidFill>
                <a:effectLst/>
                <a:cs typeface="Arial" panose="020B0604020202020204" pitchFamily="34" charset="0"/>
              </a:rPr>
              <a:t>You might learn to take turns and to share. </a:t>
            </a:r>
          </a:p>
          <a:p>
            <a:pPr algn="l" rtl="0" fontAlgn="base">
              <a:lnSpc>
                <a:spcPct val="150000"/>
              </a:lnSpc>
            </a:pPr>
            <a:r>
              <a:rPr lang="en-GB" sz="2000" b="0" i="0" dirty="0">
                <a:solidFill>
                  <a:schemeClr val="accent6">
                    <a:lumMod val="10000"/>
                  </a:schemeClr>
                </a:solidFill>
                <a:effectLst/>
                <a:cs typeface="Arial" panose="020B0604020202020204" pitchFamily="34" charset="0"/>
              </a:rPr>
              <a:t>It can help your education and learning. </a:t>
            </a:r>
          </a:p>
          <a:p>
            <a:pPr algn="l" rtl="0" fontAlgn="base">
              <a:lnSpc>
                <a:spcPct val="150000"/>
              </a:lnSpc>
            </a:pPr>
            <a:r>
              <a:rPr lang="en-GB" sz="2000" b="0" i="0" dirty="0">
                <a:solidFill>
                  <a:schemeClr val="accent6">
                    <a:lumMod val="10000"/>
                  </a:schemeClr>
                </a:solidFill>
                <a:effectLst/>
                <a:cs typeface="Arial" panose="020B0604020202020204" pitchFamily="34" charset="0"/>
              </a:rPr>
              <a:t>It can help your mental health. </a:t>
            </a:r>
          </a:p>
          <a:p>
            <a:pPr algn="l" rtl="0" fontAlgn="base">
              <a:lnSpc>
                <a:spcPct val="150000"/>
              </a:lnSpc>
            </a:pPr>
            <a:r>
              <a:rPr lang="en-GB" sz="2000" b="0" i="0" dirty="0">
                <a:solidFill>
                  <a:schemeClr val="accent6">
                    <a:lumMod val="10000"/>
                  </a:schemeClr>
                </a:solidFill>
                <a:effectLst/>
                <a:cs typeface="Arial" panose="020B0604020202020204" pitchFamily="34" charset="0"/>
              </a:rPr>
              <a:t>Play can help you to imagine and be creative. </a:t>
            </a:r>
          </a:p>
          <a:p>
            <a:pPr algn="l" rtl="0" fontAlgn="base">
              <a:lnSpc>
                <a:spcPct val="150000"/>
              </a:lnSpc>
            </a:pPr>
            <a:r>
              <a:rPr lang="en-GB" sz="2000" b="0" i="0" dirty="0">
                <a:solidFill>
                  <a:schemeClr val="accent6">
                    <a:lumMod val="10000"/>
                  </a:schemeClr>
                </a:solidFill>
                <a:effectLst/>
                <a:cs typeface="Arial" panose="020B0604020202020204" pitchFamily="34" charset="0"/>
              </a:rPr>
              <a:t>It’s one of the rights children have. </a:t>
            </a:r>
          </a:p>
          <a:p>
            <a:pPr marL="0" lvl="0" indent="0">
              <a:lnSpc>
                <a:spcPct val="107000"/>
              </a:lnSpc>
              <a:buNone/>
            </a:pPr>
            <a:endParaRPr lang="en-GB" sz="2000" b="0" dirty="0">
              <a:solidFill>
                <a:schemeClr val="accent6">
                  <a:lumMod val="10000"/>
                </a:schemeClr>
              </a:solidFill>
              <a:effectLst/>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6A854495-F1E1-460C-B725-72CB6252C37B}"/>
              </a:ext>
            </a:extLst>
          </p:cNvPr>
          <p:cNvSpPr>
            <a:spLocks noGrp="1"/>
          </p:cNvSpPr>
          <p:nvPr>
            <p:ph type="ctrTitle" idx="4294967295"/>
          </p:nvPr>
        </p:nvSpPr>
        <p:spPr>
          <a:xfrm>
            <a:off x="387146" y="357332"/>
            <a:ext cx="11247438" cy="876300"/>
          </a:xfrm>
        </p:spPr>
        <p:txBody>
          <a:bodyPr>
            <a:normAutofit/>
          </a:bodyPr>
          <a:lstStyle/>
          <a:p>
            <a:r>
              <a:rPr lang="en-GB" dirty="0">
                <a:latin typeface="Arial" panose="020B0604020202020204" pitchFamily="34" charset="0"/>
                <a:cs typeface="Arial" panose="020B0604020202020204" pitchFamily="34" charset="0"/>
              </a:rPr>
              <a:t>Did you think of these? </a:t>
            </a:r>
          </a:p>
        </p:txBody>
      </p:sp>
      <p:sp>
        <p:nvSpPr>
          <p:cNvPr id="4" name="Text Placeholder 1">
            <a:extLst>
              <a:ext uri="{FF2B5EF4-FFF2-40B4-BE49-F238E27FC236}">
                <a16:creationId xmlns:a16="http://schemas.microsoft.com/office/drawing/2014/main" id="{95A1F908-72CB-493B-AC08-FDCF0FF0F192}"/>
              </a:ext>
            </a:extLst>
          </p:cNvPr>
          <p:cNvSpPr txBox="1">
            <a:spLocks/>
          </p:cNvSpPr>
          <p:nvPr/>
        </p:nvSpPr>
        <p:spPr>
          <a:xfrm>
            <a:off x="6226140" y="1554277"/>
            <a:ext cx="5838994" cy="4748220"/>
          </a:xfrm>
          <a:prstGeom prst="rect">
            <a:avLst/>
          </a:prstGeom>
        </p:spPr>
        <p:txBody>
          <a:bodyPr vert="horz" lIns="91440" tIns="180000" rIns="91440" bIns="45720" rtlCol="0" anchor="t">
            <a:normAutofit/>
          </a:bodyPr>
          <a:lstStyle>
            <a:lvl1pPr marL="457200" indent="-457200" algn="l" defTabSz="914400" rtl="0" eaLnBrk="1" latinLnBrk="0" hangingPunct="1">
              <a:lnSpc>
                <a:spcPct val="90000"/>
              </a:lnSpc>
              <a:spcBef>
                <a:spcPts val="1000"/>
              </a:spcBef>
              <a:spcAft>
                <a:spcPts val="1000"/>
              </a:spcAft>
              <a:buClr>
                <a:srgbClr val="00AEEF"/>
              </a:buClr>
              <a:buFont typeface="Wingdings" pitchFamily="2" charset="2"/>
              <a:buChar char="§"/>
              <a:defRPr sz="2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chemeClr val="tx1"/>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AEEF"/>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rgbClr val="00AEEF"/>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07000"/>
              </a:lnSpc>
              <a:buClrTx/>
              <a:buFont typeface="Symbol" panose="05050102010706020507" pitchFamily="18" charset="2"/>
              <a:buChar char=""/>
            </a:pPr>
            <a:endParaRPr lang="en-GB" sz="1600" dirty="0">
              <a:solidFill>
                <a:schemeClr val="accent6">
                  <a:lumMod val="1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ED831199-8A67-401D-8AA2-2EE2632740A6}"/>
              </a:ext>
            </a:extLst>
          </p:cNvPr>
          <p:cNvSpPr txBox="1"/>
          <p:nvPr/>
        </p:nvSpPr>
        <p:spPr>
          <a:xfrm>
            <a:off x="522613" y="6039003"/>
            <a:ext cx="6187556" cy="461665"/>
          </a:xfrm>
          <a:prstGeom prst="rect">
            <a:avLst/>
          </a:prstGeom>
          <a:noFill/>
        </p:spPr>
        <p:txBody>
          <a:bodyPr wrap="square" rtlCol="0">
            <a:spAutoFit/>
          </a:bodyPr>
          <a:lstStyle/>
          <a:p>
            <a:pPr marL="0" indent="0">
              <a:buNone/>
            </a:pPr>
            <a:r>
              <a:rPr lang="en-GB" sz="2400" b="1" dirty="0">
                <a:solidFill>
                  <a:srgbClr val="00ACE9"/>
                </a:solidFill>
                <a:latin typeface="Arial"/>
                <a:cs typeface="Arial"/>
              </a:rPr>
              <a:t>What else did you think of?</a:t>
            </a:r>
          </a:p>
        </p:txBody>
      </p:sp>
      <p:pic>
        <p:nvPicPr>
          <p:cNvPr id="6" name="Picture 5" descr="Graphical user interface, text&#10;&#10;Description automatically generated">
            <a:extLst>
              <a:ext uri="{FF2B5EF4-FFF2-40B4-BE49-F238E27FC236}">
                <a16:creationId xmlns:a16="http://schemas.microsoft.com/office/drawing/2014/main" id="{29C5701F-F9FE-CCBC-4E80-5B69B9B76DC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4676" y="0"/>
            <a:ext cx="2897324" cy="1111170"/>
          </a:xfrm>
          <a:prstGeom prst="rect">
            <a:avLst/>
          </a:prstGeom>
        </p:spPr>
      </p:pic>
    </p:spTree>
    <p:extLst>
      <p:ext uri="{BB962C8B-B14F-4D97-AF65-F5344CB8AC3E}">
        <p14:creationId xmlns:p14="http://schemas.microsoft.com/office/powerpoint/2010/main" val="1606822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61FE6CB-9549-435F-808B-9DF9FF0075B2}"/>
              </a:ext>
            </a:extLst>
          </p:cNvPr>
          <p:cNvSpPr/>
          <p:nvPr/>
        </p:nvSpPr>
        <p:spPr>
          <a:xfrm>
            <a:off x="4699322" y="4054035"/>
            <a:ext cx="7492678" cy="2806861"/>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800"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8646CFD-7AFE-4314-A098-F18797AF2239}"/>
              </a:ext>
            </a:extLst>
          </p:cNvPr>
          <p:cNvSpPr/>
          <p:nvPr/>
        </p:nvSpPr>
        <p:spPr>
          <a:xfrm>
            <a:off x="4699322" y="1517112"/>
            <a:ext cx="7492678" cy="253402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1" name="Rectangle 10">
            <a:extLst>
              <a:ext uri="{FF2B5EF4-FFF2-40B4-BE49-F238E27FC236}">
                <a16:creationId xmlns:a16="http://schemas.microsoft.com/office/drawing/2014/main" id="{EA0C9D92-CA60-4F9B-AD40-3BB42220F3B5}"/>
              </a:ext>
            </a:extLst>
          </p:cNvPr>
          <p:cNvSpPr/>
          <p:nvPr/>
        </p:nvSpPr>
        <p:spPr>
          <a:xfrm>
            <a:off x="0" y="1518118"/>
            <a:ext cx="4699322" cy="5339882"/>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GB"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D0F42084-DD8B-4AB1-B443-89FEB44709AE}"/>
              </a:ext>
            </a:extLst>
          </p:cNvPr>
          <p:cNvSpPr/>
          <p:nvPr/>
        </p:nvSpPr>
        <p:spPr>
          <a:xfrm>
            <a:off x="6582647" y="0"/>
            <a:ext cx="5370653" cy="125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76676B77-5CF1-4370-825E-3DB615F94933}"/>
              </a:ext>
            </a:extLst>
          </p:cNvPr>
          <p:cNvSpPr txBox="1"/>
          <p:nvPr/>
        </p:nvSpPr>
        <p:spPr>
          <a:xfrm>
            <a:off x="115748" y="246506"/>
            <a:ext cx="8565408" cy="646331"/>
          </a:xfrm>
          <a:prstGeom prst="rect">
            <a:avLst/>
          </a:prstGeom>
          <a:noFill/>
        </p:spPr>
        <p:txBody>
          <a:bodyPr wrap="square" rtlCol="0">
            <a:spAutoFit/>
          </a:bodyPr>
          <a:lstStyle/>
          <a:p>
            <a:pPr algn="l"/>
            <a:r>
              <a:rPr lang="en-IE" sz="3600" dirty="0">
                <a:cs typeface="Arial" panose="020B0604020202020204" pitchFamily="34" charset="0"/>
              </a:rPr>
              <a:t>ACTIVITIES FOR THE CLASSROOM</a:t>
            </a:r>
          </a:p>
        </p:txBody>
      </p:sp>
      <p:pic>
        <p:nvPicPr>
          <p:cNvPr id="14" name="Picture 13" descr="Graphical user interface, text&#10;&#10;Description automatically generated">
            <a:extLst>
              <a:ext uri="{FF2B5EF4-FFF2-40B4-BE49-F238E27FC236}">
                <a16:creationId xmlns:a16="http://schemas.microsoft.com/office/drawing/2014/main" id="{4ADD929D-CE7E-4FF5-8BCF-151519AA211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294676" y="0"/>
            <a:ext cx="2897324" cy="1111170"/>
          </a:xfrm>
          <a:prstGeom prst="rect">
            <a:avLst/>
          </a:prstGeom>
        </p:spPr>
      </p:pic>
      <p:sp>
        <p:nvSpPr>
          <p:cNvPr id="8" name="TextBox 7">
            <a:extLst>
              <a:ext uri="{FF2B5EF4-FFF2-40B4-BE49-F238E27FC236}">
                <a16:creationId xmlns:a16="http://schemas.microsoft.com/office/drawing/2014/main" id="{6992CA19-2496-49DF-9C45-E844E24EA06B}"/>
              </a:ext>
            </a:extLst>
          </p:cNvPr>
          <p:cNvSpPr txBox="1"/>
          <p:nvPr/>
        </p:nvSpPr>
        <p:spPr>
          <a:xfrm>
            <a:off x="5014450" y="2051576"/>
            <a:ext cx="6862422" cy="1290225"/>
          </a:xfrm>
          <a:prstGeom prst="rect">
            <a:avLst/>
          </a:prstGeom>
          <a:noFill/>
        </p:spPr>
        <p:txBody>
          <a:bodyPr wrap="square" rtlCol="0">
            <a:spAutoFit/>
          </a:bodyPr>
          <a:lstStyle/>
          <a:p>
            <a:pPr>
              <a:lnSpc>
                <a:spcPct val="150000"/>
              </a:lnSpc>
            </a:pPr>
            <a:r>
              <a:rPr lang="en-GB" sz="1800" b="0" i="0" dirty="0">
                <a:solidFill>
                  <a:srgbClr val="000000"/>
                </a:solidFill>
                <a:effectLst/>
                <a:latin typeface="Arial" panose="020B0604020202020204" pitchFamily="34" charset="0"/>
              </a:rPr>
              <a:t>Some people like to relax by </a:t>
            </a:r>
            <a:r>
              <a:rPr lang="en-GB" sz="1800" b="1" i="0" dirty="0">
                <a:solidFill>
                  <a:srgbClr val="000000"/>
                </a:solidFill>
                <a:effectLst/>
                <a:latin typeface="Arial" panose="020B0604020202020204" pitchFamily="34" charset="0"/>
              </a:rPr>
              <a:t>dancing</a:t>
            </a:r>
            <a:r>
              <a:rPr lang="en-GB" sz="1800" b="0" i="0" dirty="0">
                <a:solidFill>
                  <a:srgbClr val="000000"/>
                </a:solidFill>
                <a:effectLst/>
                <a:latin typeface="Arial" panose="020B0604020202020204" pitchFamily="34" charset="0"/>
              </a:rPr>
              <a:t>. Different cultures have different traditional dances. Do you know any? Why not try to </a:t>
            </a:r>
            <a:r>
              <a:rPr lang="en-GB" sz="1800" b="1" i="0" dirty="0">
                <a:solidFill>
                  <a:srgbClr val="00ACE9"/>
                </a:solidFill>
                <a:effectLst/>
                <a:latin typeface="Arial" panose="020B0604020202020204" pitchFamily="34" charset="0"/>
              </a:rPr>
              <a:t>learn a traditional dance </a:t>
            </a:r>
            <a:r>
              <a:rPr lang="en-GB" sz="1800" b="0" i="0" dirty="0">
                <a:solidFill>
                  <a:srgbClr val="000000"/>
                </a:solidFill>
                <a:effectLst/>
                <a:latin typeface="Arial" panose="020B0604020202020204" pitchFamily="34" charset="0"/>
              </a:rPr>
              <a:t>with your class.</a:t>
            </a:r>
            <a:endParaRPr lang="en-GB" dirty="0">
              <a:solidFill>
                <a:schemeClr val="accent6">
                  <a:lumMod val="10000"/>
                </a:schemeClr>
              </a:solidFill>
              <a:cs typeface="Arial"/>
            </a:endParaRPr>
          </a:p>
        </p:txBody>
      </p:sp>
      <p:sp>
        <p:nvSpPr>
          <p:cNvPr id="17" name="TextBox 16">
            <a:extLst>
              <a:ext uri="{FF2B5EF4-FFF2-40B4-BE49-F238E27FC236}">
                <a16:creationId xmlns:a16="http://schemas.microsoft.com/office/drawing/2014/main" id="{9BDAF274-B8BA-4BCF-8A3F-D09EE5141EC1}"/>
              </a:ext>
            </a:extLst>
          </p:cNvPr>
          <p:cNvSpPr txBox="1"/>
          <p:nvPr/>
        </p:nvSpPr>
        <p:spPr>
          <a:xfrm>
            <a:off x="5178252" y="4457081"/>
            <a:ext cx="6534818" cy="2118529"/>
          </a:xfrm>
          <a:prstGeom prst="rect">
            <a:avLst/>
          </a:prstGeom>
          <a:noFill/>
        </p:spPr>
        <p:txBody>
          <a:bodyPr wrap="square" rtlCol="0">
            <a:spAutoFit/>
          </a:bodyPr>
          <a:lstStyle/>
          <a:p>
            <a:pPr>
              <a:lnSpc>
                <a:spcPct val="150000"/>
              </a:lnSpc>
            </a:pPr>
            <a:r>
              <a:rPr lang="en-GB" sz="1800" b="0" i="0" dirty="0">
                <a:solidFill>
                  <a:schemeClr val="accent6">
                    <a:lumMod val="10000"/>
                  </a:schemeClr>
                </a:solidFill>
                <a:effectLst/>
                <a:latin typeface="Arial" panose="020B0604020202020204" pitchFamily="34" charset="0"/>
              </a:rPr>
              <a:t>Make an </a:t>
            </a:r>
            <a:r>
              <a:rPr lang="en-GB" sz="1800" b="1" i="0" dirty="0">
                <a:solidFill>
                  <a:schemeClr val="accent6">
                    <a:lumMod val="10000"/>
                  </a:schemeClr>
                </a:solidFill>
                <a:effectLst/>
                <a:latin typeface="Arial" panose="020B0604020202020204" pitchFamily="34" charset="0"/>
              </a:rPr>
              <a:t>Article 31 chill-out den </a:t>
            </a:r>
            <a:r>
              <a:rPr lang="en-GB" sz="1800" b="0" i="0" dirty="0">
                <a:solidFill>
                  <a:schemeClr val="accent6">
                    <a:lumMod val="10000"/>
                  </a:schemeClr>
                </a:solidFill>
                <a:effectLst/>
                <a:latin typeface="Arial" panose="020B0604020202020204" pitchFamily="34" charset="0"/>
              </a:rPr>
              <a:t>in your classroom or playground where you can relax. Use cushions, blankets and even fairy lights. Take a picture of yourself relaxing in your chill out den and share it with your school community. </a:t>
            </a:r>
            <a:endParaRPr lang="en-GB" sz="2800" dirty="0">
              <a:solidFill>
                <a:schemeClr val="accent6">
                  <a:lumMod val="10000"/>
                </a:schemeClr>
              </a:solidFill>
              <a:latin typeface="Arial" panose="020B0604020202020204" pitchFamily="34" charset="0"/>
              <a:cs typeface="Arial" panose="020B0604020202020204" pitchFamily="34" charset="0"/>
            </a:endParaRPr>
          </a:p>
          <a:p>
            <a:pPr>
              <a:lnSpc>
                <a:spcPct val="150000"/>
              </a:lnSpc>
            </a:pPr>
            <a:endParaRPr lang="en-GB" i="1" dirty="0">
              <a:latin typeface="Arial"/>
              <a:cs typeface="Arial"/>
            </a:endParaRPr>
          </a:p>
        </p:txBody>
      </p:sp>
      <p:sp>
        <p:nvSpPr>
          <p:cNvPr id="2" name="TextBox 1">
            <a:extLst>
              <a:ext uri="{FF2B5EF4-FFF2-40B4-BE49-F238E27FC236}">
                <a16:creationId xmlns:a16="http://schemas.microsoft.com/office/drawing/2014/main" id="{8563CB60-AB43-4B69-8108-774E13258765}"/>
              </a:ext>
            </a:extLst>
          </p:cNvPr>
          <p:cNvSpPr txBox="1"/>
          <p:nvPr/>
        </p:nvSpPr>
        <p:spPr>
          <a:xfrm>
            <a:off x="151326" y="1632497"/>
            <a:ext cx="4396670" cy="2862322"/>
          </a:xfrm>
          <a:prstGeom prst="rect">
            <a:avLst/>
          </a:prstGeom>
          <a:noFill/>
        </p:spPr>
        <p:txBody>
          <a:bodyPr wrap="square" rtlCol="0">
            <a:spAutoFit/>
          </a:bodyPr>
          <a:lstStyle/>
          <a:p>
            <a:pPr>
              <a:lnSpc>
                <a:spcPct val="150000"/>
              </a:lnSpc>
            </a:pPr>
            <a:r>
              <a:rPr lang="en-GB" sz="1800" b="0" i="0" dirty="0">
                <a:solidFill>
                  <a:srgbClr val="000000"/>
                </a:solidFill>
                <a:effectLst/>
                <a:latin typeface="Arial" panose="020B0604020202020204" pitchFamily="34" charset="0"/>
                <a:cs typeface="Arial" panose="020B0604020202020204" pitchFamily="34" charset="0"/>
              </a:rPr>
              <a:t>Watch and listen to </a:t>
            </a:r>
            <a:r>
              <a:rPr lang="en-GB" sz="1800" b="0" i="0" u="sng" strike="noStrike" dirty="0">
                <a:solidFill>
                  <a:srgbClr val="0563C1"/>
                </a:solidFill>
                <a:effectLst/>
                <a:latin typeface="Arial" panose="020B0604020202020204" pitchFamily="34" charset="0"/>
                <a:cs typeface="Arial" panose="020B0604020202020204" pitchFamily="34" charset="0"/>
                <a:hlinkClick r:id="rId5"/>
              </a:rPr>
              <a:t>The Things I love about Playtime.</a:t>
            </a:r>
            <a:r>
              <a:rPr lang="en-GB" sz="1800" b="0" i="0" dirty="0">
                <a:solidFill>
                  <a:srgbClr val="000000"/>
                </a:solidFill>
                <a:effectLst/>
                <a:latin typeface="Arial" panose="020B0604020202020204" pitchFamily="34" charset="0"/>
                <a:cs typeface="Arial" panose="020B0604020202020204" pitchFamily="34" charset="0"/>
              </a:rPr>
              <a:t> Discuss how you play in school. </a:t>
            </a:r>
            <a:r>
              <a:rPr lang="en-GB" sz="1800" b="1" i="0" dirty="0">
                <a:solidFill>
                  <a:srgbClr val="000000"/>
                </a:solidFill>
                <a:effectLst/>
                <a:latin typeface="Arial" panose="020B0604020202020204" pitchFamily="34" charset="0"/>
                <a:cs typeface="Arial" panose="020B0604020202020204" pitchFamily="34" charset="0"/>
              </a:rPr>
              <a:t>How do you help each other enjoy your right to play?</a:t>
            </a:r>
            <a:r>
              <a:rPr lang="en-GB" sz="1800" b="0" i="0" dirty="0">
                <a:solidFill>
                  <a:srgbClr val="000000"/>
                </a:solidFill>
                <a:effectLst/>
                <a:latin typeface="Arial" panose="020B0604020202020204" pitchFamily="34" charset="0"/>
                <a:cs typeface="Arial" panose="020B0604020202020204" pitchFamily="34" charset="0"/>
              </a:rPr>
              <a:t> Create a display of everyone enjoying their favourite way of playing.</a:t>
            </a:r>
            <a:endParaRPr lang="en-GB" dirty="0">
              <a:effectLst/>
              <a:latin typeface="Arial" panose="020B0604020202020204" pitchFamily="34" charset="0"/>
              <a:ea typeface="Calibri" panose="020F0502020204030204" pitchFamily="34" charset="0"/>
              <a:cs typeface="Arial" panose="020B0604020202020204" pitchFamily="34" charset="0"/>
            </a:endParaRPr>
          </a:p>
          <a:p>
            <a:endParaRPr lang="en-IE" dirty="0"/>
          </a:p>
        </p:txBody>
      </p:sp>
      <p:pic>
        <p:nvPicPr>
          <p:cNvPr id="4" name="Online Media 3" title="The Things I Love About Playtime">
            <a:hlinkClick r:id="" action="ppaction://media"/>
            <a:extLst>
              <a:ext uri="{FF2B5EF4-FFF2-40B4-BE49-F238E27FC236}">
                <a16:creationId xmlns:a16="http://schemas.microsoft.com/office/drawing/2014/main" id="{B2E1D0EC-0F21-EE4B-657C-748F264E6AE2}"/>
              </a:ext>
            </a:extLst>
          </p:cNvPr>
          <p:cNvPicPr>
            <a:picLocks noRot="1" noChangeAspect="1"/>
          </p:cNvPicPr>
          <p:nvPr>
            <a:videoFile r:link="rId1"/>
          </p:nvPr>
        </p:nvPicPr>
        <p:blipFill>
          <a:blip r:embed="rId6"/>
          <a:stretch>
            <a:fillRect/>
          </a:stretch>
        </p:blipFill>
        <p:spPr>
          <a:xfrm>
            <a:off x="151326" y="4270522"/>
            <a:ext cx="4201568" cy="2373886"/>
          </a:xfrm>
          <a:prstGeom prst="rect">
            <a:avLst/>
          </a:prstGeom>
        </p:spPr>
      </p:pic>
    </p:spTree>
    <p:extLst>
      <p:ext uri="{BB962C8B-B14F-4D97-AF65-F5344CB8AC3E}">
        <p14:creationId xmlns:p14="http://schemas.microsoft.com/office/powerpoint/2010/main" val="43002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61FE6CB-9549-435F-808B-9DF9FF0075B2}"/>
              </a:ext>
            </a:extLst>
          </p:cNvPr>
          <p:cNvSpPr/>
          <p:nvPr/>
        </p:nvSpPr>
        <p:spPr>
          <a:xfrm>
            <a:off x="0" y="4051139"/>
            <a:ext cx="12192001" cy="2806861"/>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endParaRPr lang="en-GB" sz="1800" dirty="0">
              <a:solidFill>
                <a:schemeClr val="accent6">
                  <a:lumMod val="1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8646CFD-7AFE-4314-A098-F18797AF2239}"/>
              </a:ext>
            </a:extLst>
          </p:cNvPr>
          <p:cNvSpPr/>
          <p:nvPr/>
        </p:nvSpPr>
        <p:spPr>
          <a:xfrm>
            <a:off x="6036456" y="1244278"/>
            <a:ext cx="6155543" cy="280686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800" dirty="0">
              <a:solidFill>
                <a:schemeClr val="tx1"/>
              </a:solidFill>
              <a:latin typeface="Arial"/>
              <a:cs typeface="Arial"/>
            </a:endParaRPr>
          </a:p>
        </p:txBody>
      </p:sp>
      <p:sp>
        <p:nvSpPr>
          <p:cNvPr id="11" name="Rectangle 10">
            <a:extLst>
              <a:ext uri="{FF2B5EF4-FFF2-40B4-BE49-F238E27FC236}">
                <a16:creationId xmlns:a16="http://schemas.microsoft.com/office/drawing/2014/main" id="{EA0C9D92-CA60-4F9B-AD40-3BB42220F3B5}"/>
              </a:ext>
            </a:extLst>
          </p:cNvPr>
          <p:cNvSpPr/>
          <p:nvPr/>
        </p:nvSpPr>
        <p:spPr>
          <a:xfrm>
            <a:off x="0" y="1244278"/>
            <a:ext cx="6080220" cy="2806861"/>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 name="Rectangle 8">
            <a:extLst>
              <a:ext uri="{FF2B5EF4-FFF2-40B4-BE49-F238E27FC236}">
                <a16:creationId xmlns:a16="http://schemas.microsoft.com/office/drawing/2014/main" id="{D0F42084-DD8B-4AB1-B443-89FEB44709AE}"/>
              </a:ext>
            </a:extLst>
          </p:cNvPr>
          <p:cNvSpPr/>
          <p:nvPr/>
        </p:nvSpPr>
        <p:spPr>
          <a:xfrm>
            <a:off x="6582647" y="0"/>
            <a:ext cx="5370653" cy="125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76676B77-5CF1-4370-825E-3DB615F94933}"/>
              </a:ext>
            </a:extLst>
          </p:cNvPr>
          <p:cNvSpPr txBox="1"/>
          <p:nvPr/>
        </p:nvSpPr>
        <p:spPr>
          <a:xfrm>
            <a:off x="115748" y="246506"/>
            <a:ext cx="8565408" cy="646331"/>
          </a:xfrm>
          <a:prstGeom prst="rect">
            <a:avLst/>
          </a:prstGeom>
          <a:noFill/>
        </p:spPr>
        <p:txBody>
          <a:bodyPr wrap="square" rtlCol="0">
            <a:spAutoFit/>
          </a:bodyPr>
          <a:lstStyle/>
          <a:p>
            <a:pPr algn="l"/>
            <a:r>
              <a:rPr lang="en-IE" sz="3600" dirty="0">
                <a:cs typeface="Arial" panose="020B0604020202020204" pitchFamily="34" charset="0"/>
              </a:rPr>
              <a:t>ACTIVITIES FOR THE CLASSROOM</a:t>
            </a:r>
          </a:p>
        </p:txBody>
      </p:sp>
      <p:pic>
        <p:nvPicPr>
          <p:cNvPr id="14" name="Picture 13" descr="Graphical user interface, text&#10;&#10;Description automatically generated">
            <a:extLst>
              <a:ext uri="{FF2B5EF4-FFF2-40B4-BE49-F238E27FC236}">
                <a16:creationId xmlns:a16="http://schemas.microsoft.com/office/drawing/2014/main" id="{4ADD929D-CE7E-4FF5-8BCF-151519AA211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4676" y="0"/>
            <a:ext cx="2897324" cy="1111170"/>
          </a:xfrm>
          <a:prstGeom prst="rect">
            <a:avLst/>
          </a:prstGeom>
        </p:spPr>
      </p:pic>
      <p:sp>
        <p:nvSpPr>
          <p:cNvPr id="18" name="TextBox 17">
            <a:extLst>
              <a:ext uri="{FF2B5EF4-FFF2-40B4-BE49-F238E27FC236}">
                <a16:creationId xmlns:a16="http://schemas.microsoft.com/office/drawing/2014/main" id="{945E555B-6CCA-4D1F-9B0C-32A0BDCAC2D7}"/>
              </a:ext>
            </a:extLst>
          </p:cNvPr>
          <p:cNvSpPr txBox="1"/>
          <p:nvPr/>
        </p:nvSpPr>
        <p:spPr>
          <a:xfrm>
            <a:off x="8681156" y="3088195"/>
            <a:ext cx="3731072" cy="369332"/>
          </a:xfrm>
          <a:prstGeom prst="rect">
            <a:avLst/>
          </a:prstGeom>
          <a:noFill/>
        </p:spPr>
        <p:txBody>
          <a:bodyPr wrap="square" rtlCol="0">
            <a:spAutoFit/>
          </a:bodyPr>
          <a:lstStyle/>
          <a:p>
            <a:pPr algn="ctr"/>
            <a:endParaRPr lang="en-GB" b="1" dirty="0">
              <a:highlight>
                <a:srgbClr val="00ACE9"/>
              </a:highlight>
              <a:latin typeface="Arial"/>
              <a:cs typeface="Arial"/>
            </a:endParaRPr>
          </a:p>
        </p:txBody>
      </p:sp>
      <p:sp>
        <p:nvSpPr>
          <p:cNvPr id="7" name="TextBox 6">
            <a:extLst>
              <a:ext uri="{FF2B5EF4-FFF2-40B4-BE49-F238E27FC236}">
                <a16:creationId xmlns:a16="http://schemas.microsoft.com/office/drawing/2014/main" id="{1BC35212-95F8-14E8-E440-51EEDCB9B911}"/>
              </a:ext>
            </a:extLst>
          </p:cNvPr>
          <p:cNvSpPr txBox="1"/>
          <p:nvPr/>
        </p:nvSpPr>
        <p:spPr>
          <a:xfrm>
            <a:off x="308429" y="1722635"/>
            <a:ext cx="5749908" cy="2537361"/>
          </a:xfrm>
          <a:prstGeom prst="rect">
            <a:avLst/>
          </a:prstGeom>
          <a:noFill/>
        </p:spPr>
        <p:txBody>
          <a:bodyPr wrap="square" rtlCol="0">
            <a:spAutoFit/>
          </a:bodyPr>
          <a:lstStyle/>
          <a:p>
            <a:pPr>
              <a:lnSpc>
                <a:spcPct val="150000"/>
              </a:lnSpc>
            </a:pPr>
            <a:r>
              <a:rPr lang="en-GB" sz="1800" b="0" i="0" dirty="0">
                <a:solidFill>
                  <a:schemeClr val="bg1"/>
                </a:solidFill>
                <a:effectLst/>
                <a:latin typeface="Arial" panose="020B0604020202020204" pitchFamily="34" charset="0"/>
              </a:rPr>
              <a:t>Make a list of the </a:t>
            </a:r>
            <a:r>
              <a:rPr lang="en-GB" sz="1800" b="1" i="0" dirty="0">
                <a:solidFill>
                  <a:schemeClr val="bg1"/>
                </a:solidFill>
                <a:effectLst/>
                <a:latin typeface="Arial" panose="020B0604020202020204" pitchFamily="34" charset="0"/>
              </a:rPr>
              <a:t>clubs or activities your school runs at lunchtimes and after school</a:t>
            </a:r>
            <a:r>
              <a:rPr lang="en-GB" sz="1800" b="0" i="0" dirty="0">
                <a:solidFill>
                  <a:schemeClr val="bg1"/>
                </a:solidFill>
                <a:effectLst/>
                <a:latin typeface="Arial" panose="020B0604020202020204" pitchFamily="34" charset="0"/>
              </a:rPr>
              <a:t>. Is there something for everyone? Do you have a great idea for a new club? Think about how you could share your views about clubs at your school.  </a:t>
            </a:r>
            <a:endParaRPr lang="en-GB" b="1" dirty="0">
              <a:solidFill>
                <a:schemeClr val="bg1"/>
              </a:solidFill>
              <a:latin typeface="Arial" panose="020B0604020202020204" pitchFamily="34" charset="0"/>
              <a:cs typeface="Arial" panose="020B0604020202020204" pitchFamily="34" charset="0"/>
            </a:endParaRPr>
          </a:p>
          <a:p>
            <a:pPr>
              <a:lnSpc>
                <a:spcPct val="150000"/>
              </a:lnSpc>
            </a:pPr>
            <a:endParaRPr lang="en-IE" dirty="0">
              <a:solidFill>
                <a:schemeClr val="bg1"/>
              </a:solidFill>
            </a:endParaRPr>
          </a:p>
        </p:txBody>
      </p:sp>
      <p:sp>
        <p:nvSpPr>
          <p:cNvPr id="3" name="TextBox 2">
            <a:extLst>
              <a:ext uri="{FF2B5EF4-FFF2-40B4-BE49-F238E27FC236}">
                <a16:creationId xmlns:a16="http://schemas.microsoft.com/office/drawing/2014/main" id="{BEB05EE8-46BF-7714-0267-4AFAA26B22F7}"/>
              </a:ext>
            </a:extLst>
          </p:cNvPr>
          <p:cNvSpPr txBox="1"/>
          <p:nvPr/>
        </p:nvSpPr>
        <p:spPr>
          <a:xfrm>
            <a:off x="308429" y="4558708"/>
            <a:ext cx="11348348" cy="459869"/>
          </a:xfrm>
          <a:prstGeom prst="rect">
            <a:avLst/>
          </a:prstGeom>
          <a:noFill/>
        </p:spPr>
        <p:txBody>
          <a:bodyPr wrap="square" rtlCol="0">
            <a:spAutoFit/>
          </a:bodyPr>
          <a:lstStyle/>
          <a:p>
            <a:pPr>
              <a:lnSpc>
                <a:spcPct val="150000"/>
              </a:lnSpc>
              <a:spcAft>
                <a:spcPts val="800"/>
              </a:spcAft>
            </a:pPr>
            <a:r>
              <a:rPr lang="en-IE" b="0" i="0" dirty="0">
                <a:solidFill>
                  <a:schemeClr val="accent6">
                    <a:lumMod val="10000"/>
                  </a:schemeClr>
                </a:solidFill>
                <a:effectLst/>
              </a:rPr>
              <a:t>.</a:t>
            </a:r>
            <a:endParaRPr lang="en-GB" sz="1800" dirty="0">
              <a:solidFill>
                <a:schemeClr val="accent6">
                  <a:lumMod val="10000"/>
                </a:schemeClr>
              </a:solidFill>
              <a:effectLst/>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1894DE7F-3259-8E0F-605C-C14D6AB20483}"/>
              </a:ext>
            </a:extLst>
          </p:cNvPr>
          <p:cNvSpPr txBox="1"/>
          <p:nvPr/>
        </p:nvSpPr>
        <p:spPr>
          <a:xfrm>
            <a:off x="4011236" y="4402580"/>
            <a:ext cx="7872335" cy="1703030"/>
          </a:xfrm>
          <a:prstGeom prst="rect">
            <a:avLst/>
          </a:prstGeom>
          <a:noFill/>
        </p:spPr>
        <p:txBody>
          <a:bodyPr wrap="square">
            <a:spAutoFit/>
          </a:bodyPr>
          <a:lstStyle/>
          <a:p>
            <a:pPr>
              <a:lnSpc>
                <a:spcPct val="150000"/>
              </a:lnSpc>
            </a:pPr>
            <a:r>
              <a:rPr lang="en-GB" sz="1800" b="0" i="0" dirty="0">
                <a:solidFill>
                  <a:srgbClr val="000000"/>
                </a:solidFill>
                <a:effectLst/>
                <a:latin typeface="Arial" panose="020B0604020202020204" pitchFamily="34" charset="0"/>
              </a:rPr>
              <a:t>Lots of </a:t>
            </a:r>
            <a:r>
              <a:rPr lang="en-GB" sz="1800" b="1" i="0" dirty="0">
                <a:solidFill>
                  <a:srgbClr val="00ACE9"/>
                </a:solidFill>
                <a:effectLst/>
                <a:latin typeface="Arial" panose="020B0604020202020204" pitchFamily="34" charset="0"/>
              </a:rPr>
              <a:t>museums and galleries </a:t>
            </a:r>
            <a:r>
              <a:rPr lang="en-GB" sz="1800" b="0" i="0" dirty="0">
                <a:solidFill>
                  <a:srgbClr val="000000"/>
                </a:solidFill>
                <a:effectLst/>
                <a:latin typeface="Arial" panose="020B0604020202020204" pitchFamily="34" charset="0"/>
              </a:rPr>
              <a:t>now have virtual tours so you can visit museums all over the world from your classroom or living room! </a:t>
            </a:r>
            <a:r>
              <a:rPr lang="en-GB" sz="1800" b="0" i="0" u="sng" strike="noStrike" dirty="0">
                <a:solidFill>
                  <a:srgbClr val="00ACE9"/>
                </a:solidFill>
                <a:effectLst/>
                <a:latin typeface="Arial" panose="020B0604020202020204" pitchFamily="34" charset="0"/>
                <a:hlinkClick r:id="rId4">
                  <a:extLst>
                    <a:ext uri="{A12FA001-AC4F-418D-AE19-62706E023703}">
                      <ahyp:hlinkClr xmlns:ahyp="http://schemas.microsoft.com/office/drawing/2018/hyperlinkcolor" val="tx"/>
                    </a:ext>
                  </a:extLst>
                </a:hlinkClick>
              </a:rPr>
              <a:t>Choose a museum and go on a virtual tour</a:t>
            </a:r>
            <a:r>
              <a:rPr lang="en-GB" sz="1800" b="0" i="0" strike="noStrike" dirty="0">
                <a:solidFill>
                  <a:srgbClr val="00ACE9"/>
                </a:solidFill>
                <a:effectLst/>
                <a:latin typeface="Arial" panose="020B0604020202020204" pitchFamily="34" charset="0"/>
                <a:hlinkClick r:id="rId4">
                  <a:extLst>
                    <a:ext uri="{A12FA001-AC4F-418D-AE19-62706E023703}">
                      <ahyp:hlinkClr xmlns:ahyp="http://schemas.microsoft.com/office/drawing/2018/hyperlinkcolor" val="tx"/>
                    </a:ext>
                  </a:extLst>
                </a:hlinkClick>
              </a:rPr>
              <a:t>.</a:t>
            </a:r>
            <a:r>
              <a:rPr lang="en-GB" sz="1800" b="0" i="0" dirty="0">
                <a:solidFill>
                  <a:srgbClr val="000000"/>
                </a:solidFill>
                <a:effectLst/>
                <a:latin typeface="Arial" panose="020B0604020202020204" pitchFamily="34" charset="0"/>
              </a:rPr>
              <a:t> </a:t>
            </a:r>
            <a:r>
              <a:rPr lang="en-GB" sz="1800" b="0" i="0" dirty="0">
                <a:solidFill>
                  <a:schemeClr val="accent6">
                    <a:lumMod val="10000"/>
                  </a:schemeClr>
                </a:solidFill>
                <a:effectLst/>
                <a:latin typeface="Arial" panose="020B0604020202020204" pitchFamily="34" charset="0"/>
              </a:rPr>
              <a:t> Find out if your local museums or </a:t>
            </a:r>
            <a:r>
              <a:rPr lang="en-GB" sz="1800" b="0" i="0">
                <a:solidFill>
                  <a:schemeClr val="accent6">
                    <a:lumMod val="10000"/>
                  </a:schemeClr>
                </a:solidFill>
                <a:effectLst/>
                <a:latin typeface="Arial" panose="020B0604020202020204" pitchFamily="34" charset="0"/>
              </a:rPr>
              <a:t>galleries have virtual </a:t>
            </a:r>
            <a:r>
              <a:rPr lang="en-GB" sz="1800" b="0" i="0" dirty="0">
                <a:solidFill>
                  <a:schemeClr val="accent6">
                    <a:lumMod val="10000"/>
                  </a:schemeClr>
                </a:solidFill>
                <a:effectLst/>
                <a:latin typeface="Arial" panose="020B0604020202020204" pitchFamily="34" charset="0"/>
              </a:rPr>
              <a:t>tours.</a:t>
            </a:r>
            <a:endParaRPr lang="en-GB" sz="1050" dirty="0">
              <a:solidFill>
                <a:schemeClr val="accent6">
                  <a:lumMod val="10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033A342-41E3-9962-D82E-15C87C374D38}"/>
              </a:ext>
            </a:extLst>
          </p:cNvPr>
          <p:cNvSpPr txBox="1"/>
          <p:nvPr/>
        </p:nvSpPr>
        <p:spPr>
          <a:xfrm>
            <a:off x="6582647" y="1722635"/>
            <a:ext cx="5300924" cy="2446824"/>
          </a:xfrm>
          <a:prstGeom prst="rect">
            <a:avLst/>
          </a:prstGeom>
          <a:noFill/>
        </p:spPr>
        <p:txBody>
          <a:bodyPr wrap="square" rtlCol="0">
            <a:spAutoFit/>
          </a:bodyPr>
          <a:lstStyle/>
          <a:p>
            <a:pPr>
              <a:lnSpc>
                <a:spcPct val="150000"/>
              </a:lnSpc>
            </a:pPr>
            <a:r>
              <a:rPr lang="en-GB" sz="1800" b="1" i="0" dirty="0">
                <a:solidFill>
                  <a:srgbClr val="000000"/>
                </a:solidFill>
                <a:effectLst/>
                <a:latin typeface="Arial" panose="020B0604020202020204" pitchFamily="34" charset="0"/>
              </a:rPr>
              <a:t>Sleep</a:t>
            </a:r>
            <a:r>
              <a:rPr lang="en-GB" sz="1800" b="0" i="0" dirty="0">
                <a:solidFill>
                  <a:srgbClr val="000000"/>
                </a:solidFill>
                <a:effectLst/>
                <a:latin typeface="Arial" panose="020B0604020202020204" pitchFamily="34" charset="0"/>
              </a:rPr>
              <a:t> is really important for all children. What do you do to get to sleep at night? Do you like a special story, or have a special toy to cuddle? Talk about and </a:t>
            </a:r>
            <a:r>
              <a:rPr lang="en-GB" sz="1800" b="0" i="0" dirty="0">
                <a:solidFill>
                  <a:srgbClr val="000000"/>
                </a:solidFill>
                <a:effectLst/>
                <a:highlight>
                  <a:srgbClr val="00ACE9"/>
                </a:highlight>
                <a:latin typeface="Arial" panose="020B0604020202020204" pitchFamily="34" charset="0"/>
              </a:rPr>
              <a:t>compare your bedtime routines</a:t>
            </a:r>
            <a:r>
              <a:rPr lang="en-GB" sz="1800" b="0" i="0" dirty="0">
                <a:solidFill>
                  <a:srgbClr val="000000"/>
                </a:solidFill>
                <a:effectLst/>
                <a:latin typeface="Arial" panose="020B0604020202020204" pitchFamily="34" charset="0"/>
              </a:rPr>
              <a:t> with your friends.</a:t>
            </a:r>
            <a:endParaRPr lang="en-GB" sz="1000" dirty="0">
              <a:latin typeface="Arial" panose="020B0604020202020204" pitchFamily="34" charset="0"/>
              <a:cs typeface="Arial" panose="020B0604020202020204" pitchFamily="34" charset="0"/>
            </a:endParaRPr>
          </a:p>
          <a:p>
            <a:endParaRPr lang="en-IE" dirty="0"/>
          </a:p>
        </p:txBody>
      </p:sp>
      <p:sp>
        <p:nvSpPr>
          <p:cNvPr id="16" name="Rectangle 15">
            <a:extLst>
              <a:ext uri="{FF2B5EF4-FFF2-40B4-BE49-F238E27FC236}">
                <a16:creationId xmlns:a16="http://schemas.microsoft.com/office/drawing/2014/main" id="{72186A2D-296C-0F28-A28A-B02BB7E0F67A}"/>
              </a:ext>
            </a:extLst>
          </p:cNvPr>
          <p:cNvSpPr/>
          <p:nvPr/>
        </p:nvSpPr>
        <p:spPr>
          <a:xfrm>
            <a:off x="953385" y="5629456"/>
            <a:ext cx="4268548" cy="941061"/>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endParaRPr lang="en-GB" sz="1800" dirty="0">
              <a:solidFill>
                <a:schemeClr val="accent6">
                  <a:lumMod val="10000"/>
                </a:schemeClr>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7" name="Picture 2" descr="National Museum of Ireland – Archaeology - Wikipedia">
            <a:extLst>
              <a:ext uri="{FF2B5EF4-FFF2-40B4-BE49-F238E27FC236}">
                <a16:creationId xmlns:a16="http://schemas.microsoft.com/office/drawing/2014/main" id="{B7CE4CDE-E121-5D64-FF47-64F7301D0B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520" y="4169459"/>
            <a:ext cx="3201411" cy="2401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671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09DA10-F896-43A6-8B1E-7914547DEAB3}"/>
              </a:ext>
            </a:extLst>
          </p:cNvPr>
          <p:cNvSpPr/>
          <p:nvPr/>
        </p:nvSpPr>
        <p:spPr>
          <a:xfrm>
            <a:off x="0" y="0"/>
            <a:ext cx="6238754" cy="6858000"/>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900" dirty="0"/>
          </a:p>
        </p:txBody>
      </p:sp>
      <p:sp>
        <p:nvSpPr>
          <p:cNvPr id="2" name="TextBox 1">
            <a:extLst>
              <a:ext uri="{FF2B5EF4-FFF2-40B4-BE49-F238E27FC236}">
                <a16:creationId xmlns:a16="http://schemas.microsoft.com/office/drawing/2014/main" id="{99CD66AC-46D6-4F8A-810F-F3415CD421FE}"/>
              </a:ext>
            </a:extLst>
          </p:cNvPr>
          <p:cNvSpPr txBox="1"/>
          <p:nvPr/>
        </p:nvSpPr>
        <p:spPr>
          <a:xfrm>
            <a:off x="329376" y="399459"/>
            <a:ext cx="6521986" cy="707886"/>
          </a:xfrm>
          <a:prstGeom prst="rect">
            <a:avLst/>
          </a:prstGeom>
          <a:noFill/>
        </p:spPr>
        <p:txBody>
          <a:bodyPr wrap="square" rtlCol="0">
            <a:spAutoFit/>
          </a:bodyPr>
          <a:lstStyle/>
          <a:p>
            <a:pPr algn="l"/>
            <a:r>
              <a:rPr lang="en-GB" sz="4000" b="1" dirty="0">
                <a:solidFill>
                  <a:schemeClr val="bg1"/>
                </a:solidFill>
                <a:cs typeface="Arial" panose="020B0604020202020204" pitchFamily="34" charset="0"/>
              </a:rPr>
              <a:t>REFLECTION</a:t>
            </a:r>
          </a:p>
        </p:txBody>
      </p:sp>
      <p:pic>
        <p:nvPicPr>
          <p:cNvPr id="7" name="Picture 6" descr="Graphical user interface, text&#10;&#10;Description automatically generated">
            <a:extLst>
              <a:ext uri="{FF2B5EF4-FFF2-40B4-BE49-F238E27FC236}">
                <a16:creationId xmlns:a16="http://schemas.microsoft.com/office/drawing/2014/main" id="{09C456D8-FFC2-4E45-BEE3-0DA6C67255E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4676" y="0"/>
            <a:ext cx="2897324" cy="1111170"/>
          </a:xfrm>
          <a:prstGeom prst="rect">
            <a:avLst/>
          </a:prstGeom>
        </p:spPr>
      </p:pic>
      <p:sp>
        <p:nvSpPr>
          <p:cNvPr id="5" name="TextBox 4">
            <a:extLst>
              <a:ext uri="{FF2B5EF4-FFF2-40B4-BE49-F238E27FC236}">
                <a16:creationId xmlns:a16="http://schemas.microsoft.com/office/drawing/2014/main" id="{5A1CCF27-1CAA-4B46-8BE2-7B3BD8449788}"/>
              </a:ext>
            </a:extLst>
          </p:cNvPr>
          <p:cNvSpPr txBox="1"/>
          <p:nvPr/>
        </p:nvSpPr>
        <p:spPr>
          <a:xfrm>
            <a:off x="6412089" y="2240510"/>
            <a:ext cx="5508978" cy="3139321"/>
          </a:xfrm>
          <a:prstGeom prst="rect">
            <a:avLst/>
          </a:prstGeom>
          <a:noFill/>
        </p:spPr>
        <p:txBody>
          <a:bodyPr wrap="square" rtlCol="0">
            <a:spAutoFit/>
          </a:bodyPr>
          <a:lstStyle/>
          <a:p>
            <a:pPr rtl="0" fontAlgn="base"/>
            <a:r>
              <a:rPr lang="en-GB" dirty="0">
                <a:solidFill>
                  <a:schemeClr val="accent6">
                    <a:lumMod val="10000"/>
                  </a:schemeClr>
                </a:solidFill>
                <a:latin typeface="Arial" panose="020B0604020202020204" pitchFamily="34" charset="0"/>
              </a:rPr>
              <a:t>Find somewhere peaceful and spend a few minutes being quiet and still. Think about </a:t>
            </a:r>
            <a:r>
              <a:rPr lang="en-GB" sz="1800" dirty="0">
                <a:solidFill>
                  <a:schemeClr val="accent6">
                    <a:lumMod val="10000"/>
                  </a:schemeClr>
                </a:solidFill>
                <a:latin typeface="Arial" panose="020B0604020202020204" pitchFamily="34" charset="0"/>
              </a:rPr>
              <a:t>…</a:t>
            </a:r>
          </a:p>
          <a:p>
            <a:pPr rtl="0" fontAlgn="base"/>
            <a:r>
              <a:rPr lang="en-GB" sz="1800" b="1" dirty="0">
                <a:solidFill>
                  <a:schemeClr val="accent6">
                    <a:lumMod val="10000"/>
                  </a:schemeClr>
                </a:solidFill>
              </a:rPr>
              <a:t> </a:t>
            </a:r>
            <a:r>
              <a:rPr lang="en-GB" sz="1800" b="0" dirty="0">
                <a:solidFill>
                  <a:schemeClr val="accent6">
                    <a:lumMod val="10000"/>
                  </a:schemeClr>
                </a:solidFill>
                <a:effectLst/>
                <a:latin typeface="Arial" panose="020B0604020202020204" pitchFamily="34" charset="0"/>
                <a:cs typeface="Arial" panose="020B0604020202020204" pitchFamily="34" charset="0"/>
              </a:rPr>
              <a:t> </a:t>
            </a:r>
            <a:endParaRPr lang="en-GB" sz="1800" dirty="0">
              <a:solidFill>
                <a:schemeClr val="accent6">
                  <a:lumMod val="10000"/>
                </a:schemeClr>
              </a:solidFill>
              <a:latin typeface="Arial" panose="020B0604020202020204" pitchFamily="34" charset="0"/>
              <a:cs typeface="Arial" panose="020B0604020202020204" pitchFamily="34" charset="0"/>
            </a:endParaRPr>
          </a:p>
          <a:p>
            <a:pPr marL="285750" indent="-285750" rtl="0" fontAlgn="base">
              <a:buFont typeface="Arial" panose="020B0604020202020204" pitchFamily="34" charset="0"/>
              <a:buChar char="•"/>
            </a:pPr>
            <a:r>
              <a:rPr lang="en-GB" b="0" dirty="0">
                <a:solidFill>
                  <a:schemeClr val="accent6">
                    <a:lumMod val="10000"/>
                  </a:schemeClr>
                </a:solidFill>
                <a:effectLst/>
                <a:latin typeface="Arial" panose="020B0604020202020204" pitchFamily="34" charset="0"/>
                <a:cs typeface="Arial" panose="020B0604020202020204" pitchFamily="34" charset="0"/>
              </a:rPr>
              <a:t>All schools take holidays throughout the year</a:t>
            </a:r>
            <a:r>
              <a:rPr lang="en-GB" sz="1800" b="0" dirty="0">
                <a:solidFill>
                  <a:schemeClr val="accent6">
                    <a:lumMod val="10000"/>
                  </a:schemeClr>
                </a:solidFill>
                <a:effectLst/>
                <a:latin typeface="Arial" panose="020B0604020202020204" pitchFamily="34" charset="0"/>
                <a:cs typeface="Arial" panose="020B0604020202020204" pitchFamily="34" charset="0"/>
              </a:rPr>
              <a:t>. Why is having a break from school important? </a:t>
            </a:r>
          </a:p>
          <a:p>
            <a:pPr rtl="0" fontAlgn="base"/>
            <a:endParaRPr lang="en-GB" sz="1800" b="0" dirty="0">
              <a:solidFill>
                <a:schemeClr val="accent6">
                  <a:lumMod val="10000"/>
                </a:schemeClr>
              </a:solidFill>
              <a:effectLst/>
              <a:latin typeface="Arial" panose="020B0604020202020204" pitchFamily="34" charset="0"/>
              <a:cs typeface="Arial" panose="020B0604020202020204" pitchFamily="34" charset="0"/>
            </a:endParaRPr>
          </a:p>
          <a:p>
            <a:pPr marL="285750" indent="-285750" rtl="0" fontAlgn="base">
              <a:buFont typeface="Arial" panose="020B0604020202020204" pitchFamily="34" charset="0"/>
              <a:buChar char="•"/>
            </a:pPr>
            <a:r>
              <a:rPr lang="en-GB" sz="1800" b="0" dirty="0">
                <a:solidFill>
                  <a:schemeClr val="accent6">
                    <a:lumMod val="10000"/>
                  </a:schemeClr>
                </a:solidFill>
                <a:effectLst/>
                <a:latin typeface="Arial" panose="020B0604020202020204" pitchFamily="34" charset="0"/>
                <a:cs typeface="Arial" panose="020B0604020202020204" pitchFamily="34" charset="0"/>
              </a:rPr>
              <a:t>Spend some time thinking about how you will make sure that you enjoy your right to rest, play and take part in cultural activities this weekend.</a:t>
            </a:r>
          </a:p>
          <a:p>
            <a:pPr rtl="0" fontAlgn="base"/>
            <a:endParaRPr lang="en-GB" sz="1800" b="0" dirty="0">
              <a:solidFill>
                <a:schemeClr val="accent6">
                  <a:lumMod val="10000"/>
                </a:schemeClr>
              </a:solidFill>
              <a:effectLst/>
              <a:latin typeface="Arial" panose="020B0604020202020204" pitchFamily="34" charset="0"/>
              <a:cs typeface="Arial" panose="020B0604020202020204" pitchFamily="34" charset="0"/>
            </a:endParaRPr>
          </a:p>
          <a:p>
            <a:endParaRPr lang="en-GB" dirty="0"/>
          </a:p>
        </p:txBody>
      </p:sp>
      <p:pic>
        <p:nvPicPr>
          <p:cNvPr id="3" name="Picture 2" descr="A person painting on a table&#10;&#10;Description automatically generated with low confidence">
            <a:extLst>
              <a:ext uri="{FF2B5EF4-FFF2-40B4-BE49-F238E27FC236}">
                <a16:creationId xmlns:a16="http://schemas.microsoft.com/office/drawing/2014/main" id="{B9FE0EFB-DF0E-044B-A375-70D7D74B55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376" y="2068506"/>
            <a:ext cx="5272238" cy="3509333"/>
          </a:xfrm>
          <a:prstGeom prst="rect">
            <a:avLst/>
          </a:prstGeom>
        </p:spPr>
      </p:pic>
      <p:sp>
        <p:nvSpPr>
          <p:cNvPr id="4" name="Rectangle 3">
            <a:extLst>
              <a:ext uri="{FF2B5EF4-FFF2-40B4-BE49-F238E27FC236}">
                <a16:creationId xmlns:a16="http://schemas.microsoft.com/office/drawing/2014/main" id="{21A0F804-9DD7-08B3-4FE8-4F2B9514C05D}"/>
              </a:ext>
            </a:extLst>
          </p:cNvPr>
          <p:cNvSpPr/>
          <p:nvPr/>
        </p:nvSpPr>
        <p:spPr>
          <a:xfrm>
            <a:off x="4050083" y="5987087"/>
            <a:ext cx="2677568" cy="230832"/>
          </a:xfrm>
          <a:prstGeom prst="rect">
            <a:avLst/>
          </a:prstGeom>
        </p:spPr>
        <p:txBody>
          <a:bodyPr wrap="square">
            <a:spAutoFit/>
          </a:bodyPr>
          <a:lstStyle/>
          <a:p>
            <a:pPr algn="l"/>
            <a:r>
              <a:rPr lang="en-GB" sz="900" dirty="0">
                <a:solidFill>
                  <a:schemeClr val="accent6">
                    <a:lumMod val="10000"/>
                  </a:schemeClr>
                </a:solidFill>
                <a:latin typeface="Arial" panose="020B0604020202020204" pitchFamily="34" charset="0"/>
                <a:cs typeface="Arial" panose="020B0604020202020204" pitchFamily="34" charset="0"/>
              </a:rPr>
              <a:t>@UNICEF/</a:t>
            </a:r>
            <a:r>
              <a:rPr lang="en-GB" sz="900" b="0" dirty="0">
                <a:solidFill>
                  <a:schemeClr val="accent6">
                    <a:lumMod val="10000"/>
                  </a:schemeClr>
                </a:solidFill>
                <a:effectLst/>
                <a:latin typeface="Arial" panose="020B0604020202020204" pitchFamily="34" charset="0"/>
                <a:cs typeface="Arial" panose="020B0604020202020204" pitchFamily="34" charset="0"/>
              </a:rPr>
              <a:t> Mary Gelman / VII Photo</a:t>
            </a:r>
          </a:p>
        </p:txBody>
      </p:sp>
    </p:spTree>
    <p:extLst>
      <p:ext uri="{BB962C8B-B14F-4D97-AF65-F5344CB8AC3E}">
        <p14:creationId xmlns:p14="http://schemas.microsoft.com/office/powerpoint/2010/main" val="1301578224"/>
      </p:ext>
    </p:extLst>
  </p:cSld>
  <p:clrMapOvr>
    <a:masterClrMapping/>
  </p:clrMapOvr>
</p:sld>
</file>

<file path=ppt/theme/theme1.xml><?xml version="1.0" encoding="utf-8"?>
<a:theme xmlns:a="http://schemas.openxmlformats.org/drawingml/2006/main" name="CRS Toolkit Theme">
  <a:themeElements>
    <a:clrScheme name="UNICEF Colours">
      <a:dk1>
        <a:srgbClr val="1CABE2"/>
      </a:dk1>
      <a:lt1>
        <a:sysClr val="window" lastClr="FFFFFF"/>
      </a:lt1>
      <a:dk2>
        <a:srgbClr val="44546A"/>
      </a:dk2>
      <a:lt2>
        <a:srgbClr val="E7E6E6"/>
      </a:lt2>
      <a:accent1>
        <a:srgbClr val="1CABE2"/>
      </a:accent1>
      <a:accent2>
        <a:srgbClr val="F26A21"/>
      </a:accent2>
      <a:accent3>
        <a:srgbClr val="80BD41"/>
      </a:accent3>
      <a:accent4>
        <a:srgbClr val="6A1E74"/>
      </a:accent4>
      <a:accent5>
        <a:srgbClr val="E2231A"/>
      </a:accent5>
      <a:accent6>
        <a:srgbClr val="D8D1C9"/>
      </a:accent6>
      <a:hlink>
        <a:srgbClr val="374EA2"/>
      </a:hlink>
      <a:folHlink>
        <a:srgbClr val="374EA2"/>
      </a:folHlink>
    </a:clrScheme>
    <a:fontScheme name="Custom 1">
      <a:majorFont>
        <a:latin typeface="Univers Light"/>
        <a:ea typeface=""/>
        <a:cs typeface=""/>
      </a:majorFont>
      <a:minorFont>
        <a:latin typeface="Univer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S Toolkit Theme" id="{CBC6DDAA-4DD3-4550-9239-ECAD04F8847D}" vid="{DFEE3C6F-CD5C-4672-9B12-CEE432F99F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4D0A455289AB498B067CDD262E8742" ma:contentTypeVersion="17" ma:contentTypeDescription="Create a new document." ma:contentTypeScope="" ma:versionID="923ac66344a99948b8de885cff9e37fb">
  <xsd:schema xmlns:xsd="http://www.w3.org/2001/XMLSchema" xmlns:xs="http://www.w3.org/2001/XMLSchema" xmlns:p="http://schemas.microsoft.com/office/2006/metadata/properties" xmlns:ns2="d9e516cf-fd69-494b-85ae-e41a4108f5c1" xmlns:ns3="310892cb-197e-4a99-9bbc-040cfb997735" targetNamespace="http://schemas.microsoft.com/office/2006/metadata/properties" ma:root="true" ma:fieldsID="1fa92202a5655826e3b599c546795d15" ns2:_="" ns3:_="">
    <xsd:import namespace="d9e516cf-fd69-494b-85ae-e41a4108f5c1"/>
    <xsd:import namespace="310892cb-197e-4a99-9bbc-040cfb9977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element ref="ns2:Inter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e516cf-fd69-494b-85ae-e41a4108f5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f9ad70f-01e2-4556-a861-6839305ee3e4"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Interview" ma:index="24" nillable="true" ma:displayName="Interview" ma:format="Dropdown" ma:internalName="Interview">
      <xsd:simpleType>
        <xsd:union memberTypes="dms:Text">
          <xsd:simpleType>
            <xsd:restriction base="dms:Choice">
              <xsd:enumeration value="Yes"/>
              <xsd:enumeration value="No"/>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310892cb-197e-4a99-9bbc-040cfb9977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67dbe75-7299-4057-8942-bf1e196d8391}" ma:internalName="TaxCatchAll" ma:showField="CatchAllData" ma:web="310892cb-197e-4a99-9bbc-040cfb9977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9e516cf-fd69-494b-85ae-e41a4108f5c1">
      <Terms xmlns="http://schemas.microsoft.com/office/infopath/2007/PartnerControls"/>
    </lcf76f155ced4ddcb4097134ff3c332f>
    <TaxCatchAll xmlns="310892cb-197e-4a99-9bbc-040cfb997735" xsi:nil="true"/>
    <Interview xmlns="d9e516cf-fd69-494b-85ae-e41a4108f5c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B021F7-004E-46E2-9049-49E1079E6D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e516cf-fd69-494b-85ae-e41a4108f5c1"/>
    <ds:schemaRef ds:uri="310892cb-197e-4a99-9bbc-040cfb9977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1F030F-1BBF-441F-8E02-68C3A02B230E}">
  <ds:schemaRefs>
    <ds:schemaRef ds:uri="http://schemas.microsoft.com/office/2006/metadata/properties"/>
    <ds:schemaRef ds:uri="http://schemas.microsoft.com/office/infopath/2007/PartnerControls"/>
    <ds:schemaRef ds:uri="d9e516cf-fd69-494b-85ae-e41a4108f5c1"/>
    <ds:schemaRef ds:uri="310892cb-197e-4a99-9bbc-040cfb997735"/>
  </ds:schemaRefs>
</ds:datastoreItem>
</file>

<file path=customXml/itemProps3.xml><?xml version="1.0" encoding="utf-8"?>
<ds:datastoreItem xmlns:ds="http://schemas.openxmlformats.org/officeDocument/2006/customXml" ds:itemID="{65F40082-D7F4-44AE-B62C-076AE7D45C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CRS Toolkit Theme</Template>
  <TotalTime>2271</TotalTime>
  <Words>738</Words>
  <Application>Microsoft Office PowerPoint</Application>
  <PresentationFormat>Widescreen</PresentationFormat>
  <Paragraphs>85</Paragraphs>
  <Slides>11</Slides>
  <Notes>9</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Calibri</vt:lpstr>
      <vt:lpstr>Open Sans</vt:lpstr>
      <vt:lpstr>Symbol</vt:lpstr>
      <vt:lpstr>Univers Light</vt:lpstr>
      <vt:lpstr>Univers Next Pro</vt:lpstr>
      <vt:lpstr>Univers Next Pro Condensed</vt:lpstr>
      <vt:lpstr>Univers Next Pro Light</vt:lpstr>
      <vt:lpstr>Wingdings</vt:lpstr>
      <vt:lpstr>CRS Toolkit Theme</vt:lpstr>
      <vt:lpstr>PowerPoint Presentation</vt:lpstr>
      <vt:lpstr>PowerPoint Presentation</vt:lpstr>
      <vt:lpstr>Guess the article</vt:lpstr>
      <vt:lpstr>PowerPoint Presentation</vt:lpstr>
      <vt:lpstr>PowerPoint Presentation</vt:lpstr>
      <vt:lpstr>Did you think of these?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Lydia McCarthy</dc:creator>
  <cp:lastModifiedBy>Lydia McCarthy</cp:lastModifiedBy>
  <cp:revision>12</cp:revision>
  <dcterms:created xsi:type="dcterms:W3CDTF">2022-03-10T12:00:58Z</dcterms:created>
  <dcterms:modified xsi:type="dcterms:W3CDTF">2023-03-07T11:24:11Z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0x010100064D0A455289AB498B067CDD262E8742</vt:lpwstr>
  </property>
  <property fmtid="{D5CDD505-2E9C-101B-9397-08002B2CF9AE}" pid="3" name="MediaServiceImageTags">
    <vt:lpwstr/>
  </property>
</Properties>
</file>